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6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64" r:id="rId4"/>
    <p:sldMasterId id="2147484065" r:id="rId5"/>
    <p:sldMasterId id="2147484066" r:id="rId6"/>
    <p:sldMasterId id="2147484067" r:id="rId7"/>
    <p:sldMasterId id="214748406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Lst>
  <p:sldSz cy="6858000" cx="12192000"/>
  <p:notesSz cx="6858000" cy="9144000"/>
  <p:embeddedFontLst>
    <p:embeddedFont>
      <p:font typeface="Red Hat Text Light"/>
      <p:regular r:id="rId74"/>
      <p:bold r:id="rId75"/>
      <p:italic r:id="rId76"/>
      <p:boldItalic r:id="rId77"/>
    </p:embeddedFont>
    <p:embeddedFont>
      <p:font typeface="Red Hat Text Medium"/>
      <p:regular r:id="rId78"/>
      <p:bold r:id="rId79"/>
      <p:italic r:id="rId80"/>
      <p:boldItalic r:id="rId81"/>
    </p:embeddedFont>
    <p:embeddedFont>
      <p:font typeface="Proxima Nova"/>
      <p:regular r:id="rId82"/>
      <p:bold r:id="rId83"/>
      <p:italic r:id="rId84"/>
      <p:boldItalic r:id="rId85"/>
    </p:embeddedFont>
    <p:embeddedFont>
      <p:font typeface="Red Hat Display Medium"/>
      <p:regular r:id="rId86"/>
      <p:bold r:id="rId87"/>
      <p:italic r:id="rId88"/>
      <p:boldItalic r:id="rId89"/>
    </p:embeddedFont>
    <p:embeddedFont>
      <p:font typeface="Overpass SemiBold"/>
      <p:regular r:id="rId90"/>
      <p:bold r:id="rId91"/>
      <p:italic r:id="rId92"/>
      <p:boldItalic r:id="rId93"/>
    </p:embeddedFont>
    <p:embeddedFont>
      <p:font typeface="Red Hat Text"/>
      <p:regular r:id="rId94"/>
      <p:bold r:id="rId95"/>
      <p:italic r:id="rId96"/>
      <p:boldItalic r:id="rId97"/>
    </p:embeddedFont>
    <p:embeddedFont>
      <p:font typeface="Roboto Mono"/>
      <p:regular r:id="rId98"/>
      <p:bold r:id="rId99"/>
      <p:italic r:id="rId100"/>
      <p:boldItalic r:id="rId101"/>
    </p:embeddedFont>
    <p:embeddedFont>
      <p:font typeface="IBM Plex Sans"/>
      <p:regular r:id="rId102"/>
      <p:bold r:id="rId103"/>
      <p:italic r:id="rId104"/>
      <p:boldItalic r:id="rId105"/>
    </p:embeddedFont>
    <p:embeddedFont>
      <p:font typeface="Roboto"/>
      <p:regular r:id="rId106"/>
      <p:bold r:id="rId107"/>
      <p:italic r:id="rId108"/>
      <p:boldItalic r:id="rId109"/>
    </p:embeddedFont>
    <p:embeddedFont>
      <p:font typeface="Overpass Black"/>
      <p:bold r:id="rId110"/>
      <p:boldItalic r:id="rId111"/>
    </p:embeddedFont>
    <p:embeddedFont>
      <p:font typeface="Montserrat"/>
      <p:regular r:id="rId112"/>
      <p:bold r:id="rId113"/>
      <p:italic r:id="rId114"/>
      <p:boldItalic r:id="rId115"/>
    </p:embeddedFont>
    <p:embeddedFont>
      <p:font typeface="Overpass"/>
      <p:regular r:id="rId116"/>
      <p:bold r:id="rId117"/>
      <p:italic r:id="rId118"/>
      <p:boldItalic r:id="rId119"/>
    </p:embeddedFont>
    <p:embeddedFont>
      <p:font typeface="Overpass Light"/>
      <p:regular r:id="rId120"/>
      <p:bold r:id="rId121"/>
      <p:italic r:id="rId122"/>
      <p:boldItalic r:id="rId123"/>
    </p:embeddedFont>
    <p:embeddedFont>
      <p:font typeface="Red Hat Display"/>
      <p:regular r:id="rId124"/>
      <p:bold r:id="rId125"/>
      <p:italic r:id="rId126"/>
      <p:boldItalic r:id="rId127"/>
    </p:embeddedFont>
    <p:embeddedFont>
      <p:font typeface="Red Hat Text SemiBold"/>
      <p:regular r:id="rId128"/>
      <p:bold r:id="rId129"/>
      <p:italic r:id="rId130"/>
      <p:boldItalic r:id="rId131"/>
    </p:embeddedFont>
    <p:embeddedFont>
      <p:font typeface="IBM Plex Sans SemiBold"/>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orient="horz" pos="3696">
          <p15:clr>
            <a:srgbClr val="A4A3A4"/>
          </p15:clr>
        </p15:guide>
        <p15:guide id="4" orient="horz" pos="1416">
          <p15:clr>
            <a:srgbClr val="A4A3A4"/>
          </p15:clr>
        </p15:guide>
        <p15:guide id="5" orient="horz" pos="2640">
          <p15:clr>
            <a:srgbClr val="A4A3A4"/>
          </p15:clr>
        </p15:guide>
        <p15:guide id="6" orient="horz" pos="15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3696" orient="horz"/>
        <p:guide pos="1416" orient="horz"/>
        <p:guide pos="2640" orient="horz"/>
        <p:guide pos="15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font" Target="fonts/ProximaNova-italic.fntdata"/><Relationship Id="rId83" Type="http://schemas.openxmlformats.org/officeDocument/2006/relationships/font" Target="fonts/ProximaNova-bold.fntdata"/><Relationship Id="rId86" Type="http://schemas.openxmlformats.org/officeDocument/2006/relationships/font" Target="fonts/RedHatDisplayMedium-regular.fntdata"/><Relationship Id="rId85" Type="http://schemas.openxmlformats.org/officeDocument/2006/relationships/font" Target="fonts/ProximaNova-boldItalic.fntdata"/><Relationship Id="rId88" Type="http://schemas.openxmlformats.org/officeDocument/2006/relationships/font" Target="fonts/RedHatDisplayMedium-italic.fntdata"/><Relationship Id="rId87" Type="http://schemas.openxmlformats.org/officeDocument/2006/relationships/font" Target="fonts/RedHatDisplayMedium-bold.fntdata"/><Relationship Id="rId89" Type="http://schemas.openxmlformats.org/officeDocument/2006/relationships/font" Target="fonts/RedHatDisplayMedium-boldItalic.fntdata"/><Relationship Id="rId80" Type="http://schemas.openxmlformats.org/officeDocument/2006/relationships/font" Target="fonts/RedHatTextMedium-italic.fntdata"/><Relationship Id="rId82" Type="http://schemas.openxmlformats.org/officeDocument/2006/relationships/font" Target="fonts/ProximaNova-regular.fntdata"/><Relationship Id="rId81" Type="http://schemas.openxmlformats.org/officeDocument/2006/relationships/font" Target="fonts/RedHatTextMedium-boldItalic.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font" Target="fonts/RedHatTextLight-bold.fntdata"/><Relationship Id="rId74" Type="http://schemas.openxmlformats.org/officeDocument/2006/relationships/font" Target="fonts/RedHatTextLight-regular.fntdata"/><Relationship Id="rId77" Type="http://schemas.openxmlformats.org/officeDocument/2006/relationships/font" Target="fonts/RedHatTextLight-boldItalic.fntdata"/><Relationship Id="rId76" Type="http://schemas.openxmlformats.org/officeDocument/2006/relationships/font" Target="fonts/RedHatTextLight-italic.fntdata"/><Relationship Id="rId79" Type="http://schemas.openxmlformats.org/officeDocument/2006/relationships/font" Target="fonts/RedHatTextMedium-bold.fntdata"/><Relationship Id="rId78" Type="http://schemas.openxmlformats.org/officeDocument/2006/relationships/font" Target="fonts/RedHatTextMedium-regular.fntdata"/><Relationship Id="rId71" Type="http://schemas.openxmlformats.org/officeDocument/2006/relationships/slide" Target="slides/slide62.xml"/><Relationship Id="rId70" Type="http://schemas.openxmlformats.org/officeDocument/2006/relationships/slide" Target="slides/slide61.xml"/><Relationship Id="rId132" Type="http://schemas.openxmlformats.org/officeDocument/2006/relationships/font" Target="fonts/IBMPlexSansSemiBold-regular.fntdata"/><Relationship Id="rId131" Type="http://schemas.openxmlformats.org/officeDocument/2006/relationships/font" Target="fonts/RedHatTextSemiBold-boldItalic.fntdata"/><Relationship Id="rId130" Type="http://schemas.openxmlformats.org/officeDocument/2006/relationships/font" Target="fonts/RedHatTextSemiBold-italic.fntdata"/><Relationship Id="rId135" Type="http://schemas.openxmlformats.org/officeDocument/2006/relationships/font" Target="fonts/IBMPlexSansSemiBold-boldItalic.fntdata"/><Relationship Id="rId134" Type="http://schemas.openxmlformats.org/officeDocument/2006/relationships/font" Target="fonts/IBMPlexSansSemiBold-italic.fntdata"/><Relationship Id="rId133" Type="http://schemas.openxmlformats.org/officeDocument/2006/relationships/font" Target="fonts/IBMPlexSansSemiBold-bold.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 Id="rId107" Type="http://schemas.openxmlformats.org/officeDocument/2006/relationships/font" Target="fonts/Roboto-bold.fntdata"/><Relationship Id="rId106" Type="http://schemas.openxmlformats.org/officeDocument/2006/relationships/font" Target="fonts/Roboto-regular.fntdata"/><Relationship Id="rId105" Type="http://schemas.openxmlformats.org/officeDocument/2006/relationships/font" Target="fonts/IBMPlexSans-boldItalic.fntdata"/><Relationship Id="rId104" Type="http://schemas.openxmlformats.org/officeDocument/2006/relationships/font" Target="fonts/IBMPlexSans-italic.fntdata"/><Relationship Id="rId109" Type="http://schemas.openxmlformats.org/officeDocument/2006/relationships/font" Target="fonts/Roboto-boldItalic.fntdata"/><Relationship Id="rId108" Type="http://schemas.openxmlformats.org/officeDocument/2006/relationships/font" Target="fonts/Roboto-italic.fntdata"/><Relationship Id="rId103" Type="http://schemas.openxmlformats.org/officeDocument/2006/relationships/font" Target="fonts/IBMPlexSans-bold.fntdata"/><Relationship Id="rId102" Type="http://schemas.openxmlformats.org/officeDocument/2006/relationships/font" Target="fonts/IBMPlexSans-regular.fntdata"/><Relationship Id="rId101" Type="http://schemas.openxmlformats.org/officeDocument/2006/relationships/font" Target="fonts/RobotoMono-boldItalic.fntdata"/><Relationship Id="rId100" Type="http://schemas.openxmlformats.org/officeDocument/2006/relationships/font" Target="fonts/RobotoMono-italic.fntdata"/><Relationship Id="rId129" Type="http://schemas.openxmlformats.org/officeDocument/2006/relationships/font" Target="fonts/RedHatTextSemiBold-bold.fntdata"/><Relationship Id="rId128" Type="http://schemas.openxmlformats.org/officeDocument/2006/relationships/font" Target="fonts/RedHatTextSemiBold-regular.fntdata"/><Relationship Id="rId127" Type="http://schemas.openxmlformats.org/officeDocument/2006/relationships/font" Target="fonts/RedHatDisplay-boldItalic.fntdata"/><Relationship Id="rId126" Type="http://schemas.openxmlformats.org/officeDocument/2006/relationships/font" Target="fonts/RedHatDisplay-italic.fntdata"/><Relationship Id="rId121" Type="http://schemas.openxmlformats.org/officeDocument/2006/relationships/font" Target="fonts/OverpassLight-bold.fntdata"/><Relationship Id="rId120" Type="http://schemas.openxmlformats.org/officeDocument/2006/relationships/font" Target="fonts/OverpassLight-regular.fntdata"/><Relationship Id="rId125" Type="http://schemas.openxmlformats.org/officeDocument/2006/relationships/font" Target="fonts/RedHatDisplay-bold.fntdata"/><Relationship Id="rId124" Type="http://schemas.openxmlformats.org/officeDocument/2006/relationships/font" Target="fonts/RedHatDisplay-regular.fntdata"/><Relationship Id="rId123" Type="http://schemas.openxmlformats.org/officeDocument/2006/relationships/font" Target="fonts/OverpassLight-boldItalic.fntdata"/><Relationship Id="rId122" Type="http://schemas.openxmlformats.org/officeDocument/2006/relationships/font" Target="fonts/OverpassLight-italic.fntdata"/><Relationship Id="rId95" Type="http://schemas.openxmlformats.org/officeDocument/2006/relationships/font" Target="fonts/RedHatText-bold.fntdata"/><Relationship Id="rId94" Type="http://schemas.openxmlformats.org/officeDocument/2006/relationships/font" Target="fonts/RedHatText-regular.fntdata"/><Relationship Id="rId97" Type="http://schemas.openxmlformats.org/officeDocument/2006/relationships/font" Target="fonts/RedHatText-boldItalic.fntdata"/><Relationship Id="rId96" Type="http://schemas.openxmlformats.org/officeDocument/2006/relationships/font" Target="fonts/RedHatText-italic.fntdata"/><Relationship Id="rId99" Type="http://schemas.openxmlformats.org/officeDocument/2006/relationships/font" Target="fonts/RobotoMono-bold.fntdata"/><Relationship Id="rId98" Type="http://schemas.openxmlformats.org/officeDocument/2006/relationships/font" Target="fonts/RobotoMono-regular.fntdata"/><Relationship Id="rId91" Type="http://schemas.openxmlformats.org/officeDocument/2006/relationships/font" Target="fonts/OverpassSemiBold-bold.fntdata"/><Relationship Id="rId90" Type="http://schemas.openxmlformats.org/officeDocument/2006/relationships/font" Target="fonts/OverpassSemiBold-regular.fntdata"/><Relationship Id="rId93" Type="http://schemas.openxmlformats.org/officeDocument/2006/relationships/font" Target="fonts/OverpassSemiBold-boldItalic.fntdata"/><Relationship Id="rId92" Type="http://schemas.openxmlformats.org/officeDocument/2006/relationships/font" Target="fonts/OverpassSemiBold-italic.fntdata"/><Relationship Id="rId118" Type="http://schemas.openxmlformats.org/officeDocument/2006/relationships/font" Target="fonts/Overpass-italic.fntdata"/><Relationship Id="rId117" Type="http://schemas.openxmlformats.org/officeDocument/2006/relationships/font" Target="fonts/Overpass-bold.fntdata"/><Relationship Id="rId116" Type="http://schemas.openxmlformats.org/officeDocument/2006/relationships/font" Target="fonts/Overpass-regular.fntdata"/><Relationship Id="rId115" Type="http://schemas.openxmlformats.org/officeDocument/2006/relationships/font" Target="fonts/Montserrat-boldItalic.fntdata"/><Relationship Id="rId119" Type="http://schemas.openxmlformats.org/officeDocument/2006/relationships/font" Target="fonts/Overpass-boldItalic.fntdata"/><Relationship Id="rId110" Type="http://schemas.openxmlformats.org/officeDocument/2006/relationships/font" Target="fonts/OverpassBlack-bold.fntdata"/><Relationship Id="rId114" Type="http://schemas.openxmlformats.org/officeDocument/2006/relationships/font" Target="fonts/Montserrat-italic.fntdata"/><Relationship Id="rId113" Type="http://schemas.openxmlformats.org/officeDocument/2006/relationships/font" Target="fonts/Montserrat-bold.fntdata"/><Relationship Id="rId112" Type="http://schemas.openxmlformats.org/officeDocument/2006/relationships/font" Target="fonts/Montserrat-regular.fntdata"/><Relationship Id="rId111" Type="http://schemas.openxmlformats.org/officeDocument/2006/relationships/font" Target="fonts/OverpassBlack-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talog.redhat.com/en/search?searchType=Containers&amp;partnerName=MongoDB"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n/resources/gartner-magic-quadrant-cloud-application-platforms-analyst-repor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n/engage/forrester-wave-20230922" TargetMode="External"/><Relationship Id="rId3" Type="http://schemas.openxmlformats.org/officeDocument/2006/relationships/hyperlink" Target="https://reprints2.forrester.com/#/assets/2/431/RES178526/report" TargetMode="External"/><Relationship Id="rId4" Type="http://schemas.openxmlformats.org/officeDocument/2006/relationships/hyperlink" Target="mailto:analystrelations@redhat.com"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8" name="Shape 4438"/>
        <p:cNvGrpSpPr/>
        <p:nvPr/>
      </p:nvGrpSpPr>
      <p:grpSpPr>
        <a:xfrm>
          <a:off x="0" y="0"/>
          <a:ext cx="0" cy="0"/>
          <a:chOff x="0" y="0"/>
          <a:chExt cx="0" cy="0"/>
        </a:xfrm>
      </p:grpSpPr>
      <p:sp>
        <p:nvSpPr>
          <p:cNvPr id="4439" name="Google Shape;443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0" name="Google Shape;444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24292E"/>
                </a:solidFill>
                <a:highlight>
                  <a:srgbClr val="FFFFFF"/>
                </a:highlight>
              </a:rPr>
              <a:t>This workshop is intended to give you a hands-on introduction to using OpenShift from the perspective of a developer.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3" name="Shape 4663"/>
        <p:cNvGrpSpPr/>
        <p:nvPr/>
      </p:nvGrpSpPr>
      <p:grpSpPr>
        <a:xfrm>
          <a:off x="0" y="0"/>
          <a:ext cx="0" cy="0"/>
          <a:chOff x="0" y="0"/>
          <a:chExt cx="0" cy="0"/>
        </a:xfrm>
      </p:grpSpPr>
      <p:sp>
        <p:nvSpPr>
          <p:cNvPr id="4664" name="Google Shape;4664;gb5392b8adb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5" name="Google Shape;4665;gb5392b8ad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evolution of the Monolith approach is a Microservices mesh enabled and enhanced by a container orchestration platform such as Kubernetes and OpenShift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4" name="Shape 4744"/>
        <p:cNvGrpSpPr/>
        <p:nvPr/>
      </p:nvGrpSpPr>
      <p:grpSpPr>
        <a:xfrm>
          <a:off x="0" y="0"/>
          <a:ext cx="0" cy="0"/>
          <a:chOff x="0" y="0"/>
          <a:chExt cx="0" cy="0"/>
        </a:xfrm>
      </p:grpSpPr>
      <p:sp>
        <p:nvSpPr>
          <p:cNvPr id="4745" name="Google Shape;4745;g8df50da7c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6" name="Google Shape;4746;g8df50da7c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chemeClr val="dk1"/>
                </a:solidFill>
                <a:latin typeface="Montserrat"/>
                <a:ea typeface="Montserrat"/>
                <a:cs typeface="Montserrat"/>
                <a:sym typeface="Montserrat"/>
              </a:rPr>
              <a:t>Kubernetes objects are persistent entities that represent the state of your cluster that you can manage with the K8s API</a:t>
            </a:r>
            <a:endParaRPr>
              <a:solidFill>
                <a:schemeClr val="dk1"/>
              </a:solidFill>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2" name="Shape 4752"/>
        <p:cNvGrpSpPr/>
        <p:nvPr/>
      </p:nvGrpSpPr>
      <p:grpSpPr>
        <a:xfrm>
          <a:off x="0" y="0"/>
          <a:ext cx="0" cy="0"/>
          <a:chOff x="0" y="0"/>
          <a:chExt cx="0" cy="0"/>
        </a:xfrm>
      </p:grpSpPr>
      <p:sp>
        <p:nvSpPr>
          <p:cNvPr id="4753" name="Google Shape;4753;g8df50da7c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4" name="Google Shape;4754;g8df50da7c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a list of some of the most common objects Kubernetes implements.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work with them using the Kubernetes API.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Kubernetes uses these objects to represent the state of your cluster. They work as a “record of intent” – once you create the object, the Kubernetes system will constantly work to ensure that object exists. By creating an object, you’re effectively telling the Kubernetes system what you want your cluster’s workload to look like; this is your cluster’s desired state.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6" name="Shape 4766"/>
        <p:cNvGrpSpPr/>
        <p:nvPr/>
      </p:nvGrpSpPr>
      <p:grpSpPr>
        <a:xfrm>
          <a:off x="0" y="0"/>
          <a:ext cx="0" cy="0"/>
          <a:chOff x="0" y="0"/>
          <a:chExt cx="0" cy="0"/>
        </a:xfrm>
      </p:grpSpPr>
      <p:sp>
        <p:nvSpPr>
          <p:cNvPr id="4767" name="Google Shape;4767;g8df50da7cb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8" name="Google Shape;4768;g8df50da7cb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Kubernetes provides a REST-based API, and the API object primitives typically include at least these 5 fields. </a:t>
            </a:r>
            <a:br>
              <a:rPr lang="en">
                <a:solidFill>
                  <a:schemeClr val="dk1"/>
                </a:solidFill>
              </a:rPr>
            </a:br>
            <a:r>
              <a:rPr lang="en">
                <a:solidFill>
                  <a:schemeClr val="dk1"/>
                </a:solidFill>
              </a:rPr>
              <a:t>Kind represented the kind or type of resource: Pod, service, deployment, etc.</a:t>
            </a:r>
            <a:endParaRPr>
              <a:solidFill>
                <a:schemeClr val="dk1"/>
              </a:solidFill>
            </a:endParaRPr>
          </a:p>
          <a:p>
            <a:pPr indent="0" lvl="0" marL="0" rtl="0" algn="l">
              <a:lnSpc>
                <a:spcPct val="115000"/>
              </a:lnSpc>
              <a:spcBef>
                <a:spcPts val="0"/>
              </a:spcBef>
              <a:spcAft>
                <a:spcPts val="0"/>
              </a:spcAft>
              <a:buNone/>
            </a:pPr>
            <a:r>
              <a:rPr lang="en">
                <a:solidFill>
                  <a:schemeClr val="dk1"/>
                </a:solidFill>
              </a:rPr>
              <a:t>Metadata can contain things like name and labels</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spec represents your desired state, and the cluster will return back the status.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 can interact with a cluster via the API directly, or using a command line tool like kubectl, which is a wrapper for the API.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4" name="Shape 4774"/>
        <p:cNvGrpSpPr/>
        <p:nvPr/>
      </p:nvGrpSpPr>
      <p:grpSpPr>
        <a:xfrm>
          <a:off x="0" y="0"/>
          <a:ext cx="0" cy="0"/>
          <a:chOff x="0" y="0"/>
          <a:chExt cx="0" cy="0"/>
        </a:xfrm>
      </p:grpSpPr>
      <p:sp>
        <p:nvSpPr>
          <p:cNvPr id="4775" name="Google Shape;4775;g376d289a18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6" name="Google Shape;4776;g376d289a18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Normally you don’t spin up a pod manually like that though. To really take advantage of some of the benefits of kubernetes like the scaling and autorecovery or self-healing you need an object like deployments. Deployments help you specify container runtime, in terms of pods.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See that our deployment spec tells the number of replicas. And it has an embedded template with the container spec.</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2" name="Shape 4782"/>
        <p:cNvGrpSpPr/>
        <p:nvPr/>
      </p:nvGrpSpPr>
      <p:grpSpPr>
        <a:xfrm>
          <a:off x="0" y="0"/>
          <a:ext cx="0" cy="0"/>
          <a:chOff x="0" y="0"/>
          <a:chExt cx="0" cy="0"/>
        </a:xfrm>
      </p:grpSpPr>
      <p:sp>
        <p:nvSpPr>
          <p:cNvPr id="4783" name="Google Shape;4783;g8df50da7cb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4" name="Google Shape;4784;g8df50da7cb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Next let’s look at Pods. A pod is a group of one or more co-located containers. Most of the time you’ll have one container per Pod, but there are cases where you may have more than one. Pods are the minimum unit of scale in kubernetes. Pods get scheduled to run on nodes.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Here’s a sample pod spec. You can see those fields we talked about - kind, metadata, etc. and in the container spec, you can see the image that we want to run.</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1" name="Shape 4791"/>
        <p:cNvGrpSpPr/>
        <p:nvPr/>
      </p:nvGrpSpPr>
      <p:grpSpPr>
        <a:xfrm>
          <a:off x="0" y="0"/>
          <a:ext cx="0" cy="0"/>
          <a:chOff x="0" y="0"/>
          <a:chExt cx="0" cy="0"/>
        </a:xfrm>
      </p:grpSpPr>
      <p:sp>
        <p:nvSpPr>
          <p:cNvPr id="4792" name="Google Shape;4792;g8df50da7cb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3" name="Google Shape;4793;g8df50da7cb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200">
                <a:solidFill>
                  <a:schemeClr val="dk1"/>
                </a:solidFill>
              </a:rPr>
              <a:t>"</a:t>
            </a:r>
            <a:r>
              <a:rPr lang="en">
                <a:solidFill>
                  <a:schemeClr val="dk1"/>
                </a:solidFill>
              </a:rPr>
              <a:t>Services can help with that. A service acts as a single endpoint for a collection of replicated pods. You can think of it as a load balancer. </a:t>
            </a:r>
            <a:r>
              <a:rPr lang="en" sz="1200">
                <a:solidFill>
                  <a:schemeClr val="dk1"/>
                </a:solidFill>
              </a:rPr>
              <a:t>The Service resource uses label selectors to discover where traffic should be directed</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Note that services exist independently from pods - they have disjoint lifecycles.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Look at the service YAML - note the selector of run: hello-k8s in the spec. </a:t>
            </a:r>
            <a:endParaRPr>
              <a:solidFill>
                <a:schemeClr val="dk1"/>
              </a:solidFill>
            </a:endParaRPr>
          </a:p>
          <a:p>
            <a:pPr indent="0" lvl="0" marL="0" rtl="0" algn="l">
              <a:lnSpc>
                <a:spcPct val="115000"/>
              </a:lnSpc>
              <a:spcBef>
                <a:spcPts val="0"/>
              </a:spcBef>
              <a:spcAft>
                <a:spcPts val="0"/>
              </a:spcAft>
              <a:buClr>
                <a:schemeClr val="dk1"/>
              </a:buClr>
              <a:buSzPts val="2700"/>
              <a:buFont typeface="Arial"/>
              <a:buNone/>
            </a:pPr>
            <a:r>
              <a:t/>
            </a:r>
            <a:endParaRPr i="1"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g376d289a189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1" name="Google Shape;4801;g376d289a189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100"/>
              <a:buNone/>
            </a:pPr>
            <a:r>
              <a:rPr b="1" lang="en" sz="1350">
                <a:solidFill>
                  <a:srgbClr val="505050"/>
                </a:solidFill>
                <a:highlight>
                  <a:schemeClr val="lt1"/>
                </a:highlight>
              </a:rPr>
              <a:t>Before we start the workshop, we’ll provide a brief introduction to Kubernetes and OpenShift.</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i="1" lang="en" sz="1350">
                <a:solidFill>
                  <a:srgbClr val="0000FF"/>
                </a:solidFill>
                <a:highlight>
                  <a:schemeClr val="lt1"/>
                </a:highlight>
              </a:rPr>
              <a:t>The instructor can demo any of kubectl commands here, rather than having all the attendees follow along. Those commands can also be skipped in the interest of time.</a:t>
            </a:r>
            <a:endParaRPr b="1" i="1" sz="1350">
              <a:solidFill>
                <a:srgbClr val="0000FF"/>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lang="en" sz="1350">
                <a:solidFill>
                  <a:srgbClr val="505050"/>
                </a:solidFill>
                <a:highlight>
                  <a:schemeClr val="lt1"/>
                </a:highlight>
              </a:rPr>
              <a:t>Introduction to Kubernetes and OpenShift </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Why do we need Kubernetes?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what Kubernetes is and what it is not</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Interacting with Kubernetes via the API and kubectl</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basic Kubernetes resources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What is OpenShift and how does it relate to Kubernetes?</a:t>
            </a:r>
            <a:endParaRPr sz="1350">
              <a:solidFill>
                <a:srgbClr val="505050"/>
              </a:solidFill>
              <a:highlight>
                <a:schemeClr val="lt1"/>
              </a:highlight>
            </a:endParaRPr>
          </a:p>
          <a:p>
            <a:pPr indent="0" lvl="0" marL="457200" rtl="0" algn="l">
              <a:lnSpc>
                <a:spcPct val="115000"/>
              </a:lnSpc>
              <a:spcBef>
                <a:spcPts val="1800"/>
              </a:spcBef>
              <a:spcAft>
                <a:spcPts val="0"/>
              </a:spcAft>
              <a:buNone/>
            </a:pPr>
            <a:r>
              <a:t/>
            </a:r>
            <a:endParaRPr sz="1350">
              <a:solidFill>
                <a:srgbClr val="505050"/>
              </a:solidFill>
              <a:highlight>
                <a:schemeClr val="lt1"/>
              </a:highlight>
            </a:endParaRPr>
          </a:p>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5" name="Shape 4805"/>
        <p:cNvGrpSpPr/>
        <p:nvPr/>
      </p:nvGrpSpPr>
      <p:grpSpPr>
        <a:xfrm>
          <a:off x="0" y="0"/>
          <a:ext cx="0" cy="0"/>
          <a:chOff x="0" y="0"/>
          <a:chExt cx="0" cy="0"/>
        </a:xfrm>
      </p:grpSpPr>
      <p:sp>
        <p:nvSpPr>
          <p:cNvPr id="4806" name="Google Shape;4806;gb5392b8adb_0_847: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7" name="Google Shape;4807;gb5392b8adb_0_847: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lang="en"/>
              <a:t>Example of deploying 4 replicas of tomcat java apps</a:t>
            </a:r>
            <a:endParaRPr b="0" sz="1100" strike="noStrike">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9" name="Shape 4889"/>
        <p:cNvGrpSpPr/>
        <p:nvPr/>
      </p:nvGrpSpPr>
      <p:grpSpPr>
        <a:xfrm>
          <a:off x="0" y="0"/>
          <a:ext cx="0" cy="0"/>
          <a:chOff x="0" y="0"/>
          <a:chExt cx="0" cy="0"/>
        </a:xfrm>
      </p:grpSpPr>
      <p:sp>
        <p:nvSpPr>
          <p:cNvPr id="4890" name="Google Shape;4890;gb5392b8adb_0_930: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1" name="Google Shape;4891;gb5392b8adb_0_93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lang="en"/>
              <a:t>When one Pod fails, Kubernetes recognize this failure</a:t>
            </a:r>
            <a:endParaRPr b="0" sz="1100" strike="noStrike">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7" name="Shape 4447"/>
        <p:cNvGrpSpPr/>
        <p:nvPr/>
      </p:nvGrpSpPr>
      <p:grpSpPr>
        <a:xfrm>
          <a:off x="0" y="0"/>
          <a:ext cx="0" cy="0"/>
          <a:chOff x="0" y="0"/>
          <a:chExt cx="0" cy="0"/>
        </a:xfrm>
      </p:grpSpPr>
      <p:sp>
        <p:nvSpPr>
          <p:cNvPr id="4448" name="Google Shape;4448;gb9534ae979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9" name="Google Shape;4449;gb9534ae979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0" name="Shape 4970"/>
        <p:cNvGrpSpPr/>
        <p:nvPr/>
      </p:nvGrpSpPr>
      <p:grpSpPr>
        <a:xfrm>
          <a:off x="0" y="0"/>
          <a:ext cx="0" cy="0"/>
          <a:chOff x="0" y="0"/>
          <a:chExt cx="0" cy="0"/>
        </a:xfrm>
      </p:grpSpPr>
      <p:sp>
        <p:nvSpPr>
          <p:cNvPr id="4971" name="Google Shape;4971;gb5392b8adb_0_1010: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72" name="Google Shape;4972;gb5392b8adb_0_1010: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lang="en"/>
              <a:t>Kubernetes reacts immediately and move the failed pod to another suitable place such as another Node or restart it in the same one if that is OK.</a:t>
            </a:r>
            <a:endParaRPr b="0" sz="1100" strike="noStrike">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2" name="Shape 5052"/>
        <p:cNvGrpSpPr/>
        <p:nvPr/>
      </p:nvGrpSpPr>
      <p:grpSpPr>
        <a:xfrm>
          <a:off x="0" y="0"/>
          <a:ext cx="0" cy="0"/>
          <a:chOff x="0" y="0"/>
          <a:chExt cx="0" cy="0"/>
        </a:xfrm>
      </p:grpSpPr>
      <p:sp>
        <p:nvSpPr>
          <p:cNvPr id="5053" name="Google Shape;5053;gb5392b8adb_0_1091: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54" name="Google Shape;5054;gb5392b8adb_0_1091: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lang="en"/>
              <a:t>When a whole Node fails then Kubernetes will drain all Pods to another node </a:t>
            </a:r>
            <a:endParaRPr b="0" sz="1100"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2" name="Shape 5132"/>
        <p:cNvGrpSpPr/>
        <p:nvPr/>
      </p:nvGrpSpPr>
      <p:grpSpPr>
        <a:xfrm>
          <a:off x="0" y="0"/>
          <a:ext cx="0" cy="0"/>
          <a:chOff x="0" y="0"/>
          <a:chExt cx="0" cy="0"/>
        </a:xfrm>
      </p:grpSpPr>
      <p:sp>
        <p:nvSpPr>
          <p:cNvPr id="5133" name="Google Shape;5133;gb5392b8adb_0_1170:notes"/>
          <p:cNvSpPr txBox="1"/>
          <p:nvPr>
            <p:ph idx="1" type="body"/>
          </p:nvPr>
        </p:nvSpPr>
        <p:spPr>
          <a:xfrm>
            <a:off x="756000" y="5078520"/>
            <a:ext cx="6047700" cy="48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the app continue to work gracefully, and OpenShift can also create automatically a new Node when the Provider supports it.</a:t>
            </a:r>
            <a:endParaRPr/>
          </a:p>
        </p:txBody>
      </p:sp>
      <p:sp>
        <p:nvSpPr>
          <p:cNvPr id="5134" name="Google Shape;5134;gb5392b8adb_0_117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5" name="Shape 5205"/>
        <p:cNvGrpSpPr/>
        <p:nvPr/>
      </p:nvGrpSpPr>
      <p:grpSpPr>
        <a:xfrm>
          <a:off x="0" y="0"/>
          <a:ext cx="0" cy="0"/>
          <a:chOff x="0" y="0"/>
          <a:chExt cx="0" cy="0"/>
        </a:xfrm>
      </p:grpSpPr>
      <p:sp>
        <p:nvSpPr>
          <p:cNvPr id="5206" name="Google Shape;5206;g36473e5f4bb_0_3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7" name="Google Shape;5207;g36473e5f4bb_0_3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100"/>
              <a:buNone/>
            </a:pPr>
            <a:r>
              <a:rPr b="1" lang="en" sz="1350">
                <a:solidFill>
                  <a:srgbClr val="505050"/>
                </a:solidFill>
                <a:highlight>
                  <a:schemeClr val="lt1"/>
                </a:highlight>
              </a:rPr>
              <a:t>Before we start the workshop, we’ll provide a brief introduction to Kubernetes and OpenShift.</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i="1" lang="en" sz="1350">
                <a:solidFill>
                  <a:srgbClr val="0000FF"/>
                </a:solidFill>
                <a:highlight>
                  <a:schemeClr val="lt1"/>
                </a:highlight>
              </a:rPr>
              <a:t>The instructor can demo any of kubectl commands here, rather than having all the attendees follow along. Those commands can also be skipped in the interest of time.</a:t>
            </a:r>
            <a:endParaRPr b="1" i="1" sz="1350">
              <a:solidFill>
                <a:srgbClr val="0000FF"/>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lang="en" sz="1350">
                <a:solidFill>
                  <a:srgbClr val="505050"/>
                </a:solidFill>
                <a:highlight>
                  <a:schemeClr val="lt1"/>
                </a:highlight>
              </a:rPr>
              <a:t>Introduction to Kubernetes and OpenShift </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Why do we need Kubernetes?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what Kubernetes is and what it is not</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Interacting with Kubernetes via the API and kubectl</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basic Kubernetes resources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What is OpenShift and how does it relate to Kubernetes?</a:t>
            </a:r>
            <a:endParaRPr sz="1350">
              <a:solidFill>
                <a:srgbClr val="505050"/>
              </a:solidFill>
              <a:highlight>
                <a:schemeClr val="lt1"/>
              </a:highlight>
            </a:endParaRPr>
          </a:p>
          <a:p>
            <a:pPr indent="0" lvl="0" marL="457200" rtl="0" algn="l">
              <a:lnSpc>
                <a:spcPct val="115000"/>
              </a:lnSpc>
              <a:spcBef>
                <a:spcPts val="1800"/>
              </a:spcBef>
              <a:spcAft>
                <a:spcPts val="0"/>
              </a:spcAft>
              <a:buNone/>
            </a:pPr>
            <a:r>
              <a:t/>
            </a:r>
            <a:endParaRPr sz="1350">
              <a:solidFill>
                <a:srgbClr val="505050"/>
              </a:solidFill>
              <a:highlight>
                <a:schemeClr val="lt1"/>
              </a:highlight>
            </a:endParaRPr>
          </a:p>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1" name="Shape 5211"/>
        <p:cNvGrpSpPr/>
        <p:nvPr/>
      </p:nvGrpSpPr>
      <p:grpSpPr>
        <a:xfrm>
          <a:off x="0" y="0"/>
          <a:ext cx="0" cy="0"/>
          <a:chOff x="0" y="0"/>
          <a:chExt cx="0" cy="0"/>
        </a:xfrm>
      </p:grpSpPr>
      <p:sp>
        <p:nvSpPr>
          <p:cNvPr id="5212" name="Google Shape;5212;g36473e5f4bb_0_2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3" name="Google Shape;5213;g36473e5f4bb_0_2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those who may not be familiar with openshift.</a:t>
            </a:r>
            <a:br>
              <a:rPr lang="en"/>
            </a:br>
            <a:r>
              <a:rPr lang="en"/>
              <a:t>Quick overview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7" name="Shape 5257"/>
        <p:cNvGrpSpPr/>
        <p:nvPr/>
      </p:nvGrpSpPr>
      <p:grpSpPr>
        <a:xfrm>
          <a:off x="0" y="0"/>
          <a:ext cx="0" cy="0"/>
          <a:chOff x="0" y="0"/>
          <a:chExt cx="0" cy="0"/>
        </a:xfrm>
      </p:grpSpPr>
      <p:sp>
        <p:nvSpPr>
          <p:cNvPr id="5258" name="Google Shape;5258;g36473e5f4bb_0_2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9" name="Google Shape;5259;g36473e5f4bb_0_2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Overpass"/>
                <a:ea typeface="Overpass"/>
                <a:cs typeface="Overpass"/>
                <a:sym typeface="Overpass"/>
              </a:rPr>
              <a:t>Lacks many essential components</a:t>
            </a:r>
            <a:endParaRPr sz="700">
              <a:solidFill>
                <a:schemeClr val="dk1"/>
              </a:solidFill>
              <a:latin typeface="Overpass"/>
              <a:ea typeface="Overpass"/>
              <a:cs typeface="Overpass"/>
              <a:sym typeface="Overpass"/>
            </a:endParaRPr>
          </a:p>
          <a:p>
            <a:pPr indent="-196850" lvl="0" marL="457200" rtl="0" algn="l">
              <a:lnSpc>
                <a:spcPct val="115000"/>
              </a:lnSpc>
              <a:spcBef>
                <a:spcPts val="0"/>
              </a:spcBef>
              <a:spcAft>
                <a:spcPts val="0"/>
              </a:spcAft>
              <a:buClr>
                <a:schemeClr val="dk1"/>
              </a:buClr>
              <a:buSzPts val="700"/>
              <a:buFont typeface="Overpass"/>
              <a:buAutoNum type="arabicPeriod"/>
            </a:pPr>
            <a:r>
              <a:rPr lang="en" sz="700">
                <a:solidFill>
                  <a:schemeClr val="dk1"/>
                </a:solidFill>
                <a:latin typeface="Overpass"/>
                <a:ea typeface="Overpass"/>
                <a:cs typeface="Overpass"/>
                <a:sym typeface="Overpass"/>
              </a:rPr>
              <a:t>Operating system</a:t>
            </a:r>
            <a:endParaRPr sz="700">
              <a:solidFill>
                <a:schemeClr val="dk1"/>
              </a:solidFill>
              <a:latin typeface="Overpass"/>
              <a:ea typeface="Overpass"/>
              <a:cs typeface="Overpass"/>
              <a:sym typeface="Overpass"/>
            </a:endParaRPr>
          </a:p>
          <a:p>
            <a:pPr indent="-196850" lvl="0" marL="457200" rtl="0" algn="l">
              <a:lnSpc>
                <a:spcPct val="115000"/>
              </a:lnSpc>
              <a:spcBef>
                <a:spcPts val="0"/>
              </a:spcBef>
              <a:spcAft>
                <a:spcPts val="0"/>
              </a:spcAft>
              <a:buClr>
                <a:schemeClr val="dk1"/>
              </a:buClr>
              <a:buSzPts val="700"/>
              <a:buFont typeface="Overpass"/>
              <a:buAutoNum type="arabicPeriod"/>
            </a:pPr>
            <a:r>
              <a:rPr lang="en" sz="700">
                <a:solidFill>
                  <a:schemeClr val="dk1"/>
                </a:solidFill>
                <a:latin typeface="Overpass"/>
                <a:ea typeface="Overpass"/>
                <a:cs typeface="Overpass"/>
                <a:sym typeface="Overpass"/>
              </a:rPr>
              <a:t>Container runtime (CRI-O, Containerd, Docker, etc).</a:t>
            </a:r>
            <a:endParaRPr sz="700">
              <a:solidFill>
                <a:schemeClr val="dk1"/>
              </a:solidFill>
              <a:latin typeface="Overpass"/>
              <a:ea typeface="Overpass"/>
              <a:cs typeface="Overpass"/>
              <a:sym typeface="Overpass"/>
            </a:endParaRPr>
          </a:p>
          <a:p>
            <a:pPr indent="-196850" lvl="0" marL="457200" rtl="0" algn="l">
              <a:lnSpc>
                <a:spcPct val="115000"/>
              </a:lnSpc>
              <a:spcBef>
                <a:spcPts val="0"/>
              </a:spcBef>
              <a:spcAft>
                <a:spcPts val="0"/>
              </a:spcAft>
              <a:buClr>
                <a:schemeClr val="dk1"/>
              </a:buClr>
              <a:buSzPts val="700"/>
              <a:buFont typeface="Overpass"/>
              <a:buAutoNum type="arabicPeriod"/>
            </a:pPr>
            <a:r>
              <a:rPr lang="en" sz="700">
                <a:solidFill>
                  <a:schemeClr val="dk1"/>
                </a:solidFill>
                <a:latin typeface="Overpass"/>
                <a:ea typeface="Overpass"/>
                <a:cs typeface="Overpass"/>
                <a:sym typeface="Overpass"/>
              </a:rPr>
              <a:t>Image registry</a:t>
            </a:r>
            <a:endParaRPr sz="700">
              <a:solidFill>
                <a:schemeClr val="dk1"/>
              </a:solidFill>
              <a:latin typeface="Overpass"/>
              <a:ea typeface="Overpass"/>
              <a:cs typeface="Overpass"/>
              <a:sym typeface="Overpass"/>
            </a:endParaRPr>
          </a:p>
          <a:p>
            <a:pPr indent="-196850" lvl="0" marL="457200" rtl="0" algn="l">
              <a:lnSpc>
                <a:spcPct val="115000"/>
              </a:lnSpc>
              <a:spcBef>
                <a:spcPts val="0"/>
              </a:spcBef>
              <a:spcAft>
                <a:spcPts val="0"/>
              </a:spcAft>
              <a:buClr>
                <a:schemeClr val="dk1"/>
              </a:buClr>
              <a:buSzPts val="700"/>
              <a:buFont typeface="Overpass"/>
              <a:buAutoNum type="arabicPeriod"/>
            </a:pPr>
            <a:r>
              <a:rPr lang="en" sz="700">
                <a:solidFill>
                  <a:schemeClr val="dk1"/>
                </a:solidFill>
                <a:latin typeface="Overpass"/>
                <a:ea typeface="Overpass"/>
                <a:cs typeface="Overpass"/>
                <a:sym typeface="Overpass"/>
              </a:rPr>
              <a:t>Software-defined networking</a:t>
            </a:r>
            <a:endParaRPr sz="700">
              <a:solidFill>
                <a:schemeClr val="dk1"/>
              </a:solidFill>
              <a:latin typeface="Overpass"/>
              <a:ea typeface="Overpass"/>
              <a:cs typeface="Overpass"/>
              <a:sym typeface="Overpass"/>
            </a:endParaRPr>
          </a:p>
          <a:p>
            <a:pPr indent="-196850" lvl="0" marL="457200" rtl="0" algn="l">
              <a:lnSpc>
                <a:spcPct val="115000"/>
              </a:lnSpc>
              <a:spcBef>
                <a:spcPts val="0"/>
              </a:spcBef>
              <a:spcAft>
                <a:spcPts val="0"/>
              </a:spcAft>
              <a:buClr>
                <a:schemeClr val="dk1"/>
              </a:buClr>
              <a:buSzPts val="700"/>
              <a:buFont typeface="Overpass"/>
              <a:buAutoNum type="arabicPeriod"/>
            </a:pPr>
            <a:r>
              <a:rPr lang="en" sz="700">
                <a:solidFill>
                  <a:schemeClr val="dk1"/>
                </a:solidFill>
                <a:latin typeface="Overpass"/>
                <a:ea typeface="Overpass"/>
                <a:cs typeface="Overpass"/>
                <a:sym typeface="Overpass"/>
              </a:rPr>
              <a:t>Load‐balancer and routing</a:t>
            </a:r>
            <a:endParaRPr sz="700">
              <a:solidFill>
                <a:schemeClr val="dk1"/>
              </a:solidFill>
              <a:latin typeface="Overpass"/>
              <a:ea typeface="Overpass"/>
              <a:cs typeface="Overpass"/>
              <a:sym typeface="Overpass"/>
            </a:endParaRPr>
          </a:p>
          <a:p>
            <a:pPr indent="-196850" lvl="0" marL="457200" rtl="0" algn="l">
              <a:lnSpc>
                <a:spcPct val="115000"/>
              </a:lnSpc>
              <a:spcBef>
                <a:spcPts val="0"/>
              </a:spcBef>
              <a:spcAft>
                <a:spcPts val="0"/>
              </a:spcAft>
              <a:buClr>
                <a:schemeClr val="dk1"/>
              </a:buClr>
              <a:buSzPts val="700"/>
              <a:buFont typeface="Overpass"/>
              <a:buAutoNum type="arabicPeriod"/>
            </a:pPr>
            <a:r>
              <a:rPr lang="en" sz="700">
                <a:solidFill>
                  <a:schemeClr val="dk1"/>
                </a:solidFill>
                <a:latin typeface="Overpass"/>
                <a:ea typeface="Overpass"/>
                <a:cs typeface="Overpass"/>
                <a:sym typeface="Overpass"/>
              </a:rPr>
              <a:t>Log management</a:t>
            </a:r>
            <a:endParaRPr sz="700">
              <a:solidFill>
                <a:schemeClr val="dk1"/>
              </a:solidFill>
              <a:latin typeface="Overpass"/>
              <a:ea typeface="Overpass"/>
              <a:cs typeface="Overpass"/>
              <a:sym typeface="Overpass"/>
            </a:endParaRPr>
          </a:p>
          <a:p>
            <a:pPr indent="-196850" lvl="0" marL="457200" rtl="0" algn="l">
              <a:lnSpc>
                <a:spcPct val="115000"/>
              </a:lnSpc>
              <a:spcBef>
                <a:spcPts val="0"/>
              </a:spcBef>
              <a:spcAft>
                <a:spcPts val="0"/>
              </a:spcAft>
              <a:buClr>
                <a:schemeClr val="dk1"/>
              </a:buClr>
              <a:buSzPts val="700"/>
              <a:buFont typeface="Overpass"/>
              <a:buAutoNum type="arabicPeriod"/>
            </a:pPr>
            <a:r>
              <a:rPr lang="en" sz="700">
                <a:solidFill>
                  <a:schemeClr val="dk1"/>
                </a:solidFill>
                <a:latin typeface="Overpass"/>
                <a:ea typeface="Overpass"/>
                <a:cs typeface="Overpass"/>
                <a:sym typeface="Overpass"/>
              </a:rPr>
              <a:t>Container metrics and monitoring</a:t>
            </a:r>
            <a:endParaRPr sz="700">
              <a:solidFill>
                <a:schemeClr val="dk1"/>
              </a:solidFill>
              <a:latin typeface="Overpass"/>
              <a:ea typeface="Overpass"/>
              <a:cs typeface="Overpass"/>
              <a:sym typeface="Overpass"/>
            </a:endParaRPr>
          </a:p>
          <a:p>
            <a:pPr indent="-196850" lvl="0" marL="457200" rtl="0" algn="l">
              <a:lnSpc>
                <a:spcPct val="115000"/>
              </a:lnSpc>
              <a:spcBef>
                <a:spcPts val="0"/>
              </a:spcBef>
              <a:spcAft>
                <a:spcPts val="0"/>
              </a:spcAft>
              <a:buClr>
                <a:schemeClr val="dk1"/>
              </a:buClr>
              <a:buSzPts val="700"/>
              <a:buFont typeface="Overpass"/>
              <a:buAutoNum type="arabicPeriod"/>
            </a:pPr>
            <a:r>
              <a:rPr lang="en" sz="700">
                <a:solidFill>
                  <a:schemeClr val="dk1"/>
                </a:solidFill>
                <a:latin typeface="Overpass"/>
                <a:ea typeface="Overpass"/>
                <a:cs typeface="Overpass"/>
                <a:sym typeface="Overpass"/>
              </a:rPr>
              <a:t>DNS</a:t>
            </a:r>
            <a:endParaRPr sz="700">
              <a:solidFill>
                <a:schemeClr val="dk1"/>
              </a:solidFill>
              <a:latin typeface="Overpass"/>
              <a:ea typeface="Overpass"/>
              <a:cs typeface="Overpass"/>
              <a:sym typeface="Overpass"/>
            </a:endParaRPr>
          </a:p>
          <a:p>
            <a:pPr indent="-196850" lvl="0" marL="457200" rtl="0" algn="l">
              <a:lnSpc>
                <a:spcPct val="115000"/>
              </a:lnSpc>
              <a:spcBef>
                <a:spcPts val="0"/>
              </a:spcBef>
              <a:spcAft>
                <a:spcPts val="0"/>
              </a:spcAft>
              <a:buClr>
                <a:schemeClr val="dk1"/>
              </a:buClr>
              <a:buSzPts val="700"/>
              <a:buFont typeface="Overpass"/>
              <a:buAutoNum type="arabicPeriod"/>
            </a:pPr>
            <a:r>
              <a:rPr lang="en" sz="700">
                <a:solidFill>
                  <a:schemeClr val="dk1"/>
                </a:solidFill>
                <a:latin typeface="Overpass"/>
                <a:ea typeface="Overpass"/>
                <a:cs typeface="Overpass"/>
                <a:sym typeface="Overpass"/>
              </a:rPr>
              <a:t>Load balancing</a:t>
            </a:r>
            <a:endParaRPr sz="700">
              <a:solidFill>
                <a:schemeClr val="dk1"/>
              </a:solidFill>
              <a:latin typeface="Overpass"/>
              <a:ea typeface="Overpass"/>
              <a:cs typeface="Overpass"/>
              <a:sym typeface="Overpass"/>
            </a:endParaRPr>
          </a:p>
          <a:p>
            <a:pPr indent="-196850" lvl="0" marL="457200" rtl="0" algn="l">
              <a:lnSpc>
                <a:spcPct val="115000"/>
              </a:lnSpc>
              <a:spcBef>
                <a:spcPts val="0"/>
              </a:spcBef>
              <a:spcAft>
                <a:spcPts val="0"/>
              </a:spcAft>
              <a:buClr>
                <a:schemeClr val="dk1"/>
              </a:buClr>
              <a:buSzPts val="700"/>
              <a:buFont typeface="Overpass"/>
              <a:buAutoNum type="arabicPeriod"/>
            </a:pPr>
            <a:r>
              <a:rPr lang="en" sz="700">
                <a:solidFill>
                  <a:schemeClr val="dk1"/>
                </a:solidFill>
                <a:latin typeface="Overpass"/>
                <a:ea typeface="Overpass"/>
                <a:cs typeface="Overpass"/>
                <a:sym typeface="Overpass"/>
              </a:rPr>
              <a:t>Ingress</a:t>
            </a:r>
            <a:endParaRPr sz="700">
              <a:solidFill>
                <a:schemeClr val="dk1"/>
              </a:solidFill>
              <a:latin typeface="Overpass"/>
              <a:ea typeface="Overpass"/>
              <a:cs typeface="Overpass"/>
              <a:sym typeface="Overpass"/>
            </a:endParaRPr>
          </a:p>
          <a:p>
            <a:pPr indent="-196850" lvl="0" marL="457200" rtl="0" algn="l">
              <a:lnSpc>
                <a:spcPct val="115000"/>
              </a:lnSpc>
              <a:spcBef>
                <a:spcPts val="0"/>
              </a:spcBef>
              <a:spcAft>
                <a:spcPts val="0"/>
              </a:spcAft>
              <a:buClr>
                <a:schemeClr val="dk1"/>
              </a:buClr>
              <a:buSzPts val="700"/>
              <a:buFont typeface="Overpass"/>
              <a:buAutoNum type="arabicPeriod"/>
            </a:pPr>
            <a:r>
              <a:rPr lang="en" sz="700">
                <a:solidFill>
                  <a:schemeClr val="dk1"/>
                </a:solidFill>
                <a:latin typeface="Overpass"/>
                <a:ea typeface="Overpass"/>
                <a:cs typeface="Overpass"/>
                <a:sym typeface="Overpass"/>
              </a:rPr>
              <a:t>RBAC</a:t>
            </a:r>
            <a:endParaRPr sz="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0" name="Shape 5310"/>
        <p:cNvGrpSpPr/>
        <p:nvPr/>
      </p:nvGrpSpPr>
      <p:grpSpPr>
        <a:xfrm>
          <a:off x="0" y="0"/>
          <a:ext cx="0" cy="0"/>
          <a:chOff x="0" y="0"/>
          <a:chExt cx="0" cy="0"/>
        </a:xfrm>
      </p:grpSpPr>
      <p:sp>
        <p:nvSpPr>
          <p:cNvPr id="5311" name="Google Shape;5311;g36473e5f4bb_0_2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2" name="Google Shape;5312;g36473e5f4bb_0_2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AI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3" name="Shape 5443"/>
        <p:cNvGrpSpPr/>
        <p:nvPr/>
      </p:nvGrpSpPr>
      <p:grpSpPr>
        <a:xfrm>
          <a:off x="0" y="0"/>
          <a:ext cx="0" cy="0"/>
          <a:chOff x="0" y="0"/>
          <a:chExt cx="0" cy="0"/>
        </a:xfrm>
      </p:grpSpPr>
      <p:sp>
        <p:nvSpPr>
          <p:cNvPr id="5444" name="Google Shape;5444;g36473e5f4bb_0_2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5" name="Google Shape;5445;g36473e5f4bb_0_2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5" name="Shape 5575"/>
        <p:cNvGrpSpPr/>
        <p:nvPr/>
      </p:nvGrpSpPr>
      <p:grpSpPr>
        <a:xfrm>
          <a:off x="0" y="0"/>
          <a:ext cx="0" cy="0"/>
          <a:chOff x="0" y="0"/>
          <a:chExt cx="0" cy="0"/>
        </a:xfrm>
      </p:grpSpPr>
      <p:sp>
        <p:nvSpPr>
          <p:cNvPr id="5576" name="Google Shape;5576;g376d289a1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7" name="Google Shape;5577;g376d289a1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Container technology is the most suitable option to create and distribute microservices across dev environments and clouds.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3" name="Shape 5583"/>
        <p:cNvGrpSpPr/>
        <p:nvPr/>
      </p:nvGrpSpPr>
      <p:grpSpPr>
        <a:xfrm>
          <a:off x="0" y="0"/>
          <a:ext cx="0" cy="0"/>
          <a:chOff x="0" y="0"/>
          <a:chExt cx="0" cy="0"/>
        </a:xfrm>
      </p:grpSpPr>
      <p:sp>
        <p:nvSpPr>
          <p:cNvPr id="5584" name="Google Shape;5584;g376d289a18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5" name="Google Shape;5585;g376d289a18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6" name="Shape 4456"/>
        <p:cNvGrpSpPr/>
        <p:nvPr/>
      </p:nvGrpSpPr>
      <p:grpSpPr>
        <a:xfrm>
          <a:off x="0" y="0"/>
          <a:ext cx="0" cy="0"/>
          <a:chOff x="0" y="0"/>
          <a:chExt cx="0" cy="0"/>
        </a:xfrm>
      </p:grpSpPr>
      <p:sp>
        <p:nvSpPr>
          <p:cNvPr id="4457" name="Google Shape;445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8" name="Google Shape;445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100"/>
              <a:buNone/>
            </a:pPr>
            <a:r>
              <a:rPr b="1" lang="en" sz="1350">
                <a:solidFill>
                  <a:srgbClr val="505050"/>
                </a:solidFill>
                <a:highlight>
                  <a:schemeClr val="lt1"/>
                </a:highlight>
              </a:rPr>
              <a:t>Before we start the workshop, we’ll provide a brief introduction to Kubernetes and OpenShift.</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i="1" lang="en" sz="1350">
                <a:solidFill>
                  <a:srgbClr val="0000FF"/>
                </a:solidFill>
                <a:highlight>
                  <a:schemeClr val="lt1"/>
                </a:highlight>
              </a:rPr>
              <a:t>The instructor can demo any of kubectl commands here, rather than having all the attendees follow along. Those commands can also be skipped in the interest of time.</a:t>
            </a:r>
            <a:endParaRPr b="1" i="1" sz="1350">
              <a:solidFill>
                <a:srgbClr val="0000FF"/>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lang="en" sz="1350">
                <a:solidFill>
                  <a:srgbClr val="505050"/>
                </a:solidFill>
                <a:highlight>
                  <a:schemeClr val="lt1"/>
                </a:highlight>
              </a:rPr>
              <a:t>Introduction to Kubernetes and OpenShift </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Why do we need Kubernetes?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what Kubernetes is and what it is not</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Interacting with Kubernetes via the API and kubectl</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basic Kubernetes resources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What is OpenShift and how does it relate to Kubernetes?</a:t>
            </a:r>
            <a:endParaRPr sz="1350">
              <a:solidFill>
                <a:srgbClr val="505050"/>
              </a:solidFill>
              <a:highlight>
                <a:schemeClr val="lt1"/>
              </a:highlight>
            </a:endParaRPr>
          </a:p>
          <a:p>
            <a:pPr indent="0" lvl="0" marL="457200" rtl="0" algn="l">
              <a:lnSpc>
                <a:spcPct val="115000"/>
              </a:lnSpc>
              <a:spcBef>
                <a:spcPts val="1800"/>
              </a:spcBef>
              <a:spcAft>
                <a:spcPts val="0"/>
              </a:spcAft>
              <a:buNone/>
            </a:pPr>
            <a:r>
              <a:t/>
            </a:r>
            <a:endParaRPr sz="1350">
              <a:solidFill>
                <a:srgbClr val="505050"/>
              </a:solidFill>
              <a:highlight>
                <a:schemeClr val="lt1"/>
              </a:highlight>
            </a:endParaRPr>
          </a:p>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1" name="Shape 5591"/>
        <p:cNvGrpSpPr/>
        <p:nvPr/>
      </p:nvGrpSpPr>
      <p:grpSpPr>
        <a:xfrm>
          <a:off x="0" y="0"/>
          <a:ext cx="0" cy="0"/>
          <a:chOff x="0" y="0"/>
          <a:chExt cx="0" cy="0"/>
        </a:xfrm>
      </p:grpSpPr>
      <p:sp>
        <p:nvSpPr>
          <p:cNvPr id="5592" name="Google Shape;5592;g376d289a189_0_53:notes"/>
          <p:cNvSpPr/>
          <p:nvPr>
            <p:ph idx="2" type="sldImg"/>
          </p:nvPr>
        </p:nvSpPr>
        <p:spPr>
          <a:xfrm>
            <a:off x="533520" y="764280"/>
            <a:ext cx="6704700" cy="3771300"/>
          </a:xfrm>
          <a:custGeom>
            <a:rect b="b" l="l" r="r" t="t"/>
            <a:pathLst>
              <a:path extrusionOk="0" h="120000" w="120000">
                <a:moveTo>
                  <a:pt x="0" y="0"/>
                </a:moveTo>
                <a:lnTo>
                  <a:pt x="120000" y="0"/>
                </a:lnTo>
                <a:lnTo>
                  <a:pt x="120000" y="120000"/>
                </a:lnTo>
                <a:lnTo>
                  <a:pt x="0" y="120000"/>
                </a:lnTo>
                <a:close/>
              </a:path>
            </a:pathLst>
          </a:custGeom>
        </p:spPr>
      </p:sp>
      <p:sp>
        <p:nvSpPr>
          <p:cNvPr id="5593" name="Google Shape;5593;g376d289a189_0_53:notes"/>
          <p:cNvSpPr txBox="1"/>
          <p:nvPr>
            <p:ph idx="1" type="body"/>
          </p:nvPr>
        </p:nvSpPr>
        <p:spPr>
          <a:xfrm>
            <a:off x="777240" y="4777560"/>
            <a:ext cx="6217500" cy="45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g376d289a189_0_53:notes"/>
          <p:cNvSpPr txBox="1"/>
          <p:nvPr>
            <p:ph idx="12" type="sldNum"/>
          </p:nvPr>
        </p:nvSpPr>
        <p:spPr>
          <a:xfrm>
            <a:off x="4399200" y="9555480"/>
            <a:ext cx="3372900" cy="50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9" name="Shape 5619"/>
        <p:cNvGrpSpPr/>
        <p:nvPr/>
      </p:nvGrpSpPr>
      <p:grpSpPr>
        <a:xfrm>
          <a:off x="0" y="0"/>
          <a:ext cx="0" cy="0"/>
          <a:chOff x="0" y="0"/>
          <a:chExt cx="0" cy="0"/>
        </a:xfrm>
      </p:grpSpPr>
      <p:sp>
        <p:nvSpPr>
          <p:cNvPr id="5620" name="Google Shape;5620;g376d289a18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1" name="Google Shape;5621;g376d289a18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LAB !</a:t>
            </a:r>
            <a:br>
              <a:rPr lang="en"/>
            </a:br>
            <a:r>
              <a:rPr lang="en"/>
              <a:t>Quay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5" name="Shape 5635"/>
        <p:cNvGrpSpPr/>
        <p:nvPr/>
      </p:nvGrpSpPr>
      <p:grpSpPr>
        <a:xfrm>
          <a:off x="0" y="0"/>
          <a:ext cx="0" cy="0"/>
          <a:chOff x="0" y="0"/>
          <a:chExt cx="0" cy="0"/>
        </a:xfrm>
      </p:grpSpPr>
      <p:sp>
        <p:nvSpPr>
          <p:cNvPr id="5636" name="Google Shape;5636;g376d289a18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7" name="Google Shape;5637;g376d289a18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https://catalog.redhat.com/en/search?searchType=Containers&amp;partnerName=MongoDB</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9" name="Shape 5659"/>
        <p:cNvGrpSpPr/>
        <p:nvPr/>
      </p:nvGrpSpPr>
      <p:grpSpPr>
        <a:xfrm>
          <a:off x="0" y="0"/>
          <a:ext cx="0" cy="0"/>
          <a:chOff x="0" y="0"/>
          <a:chExt cx="0" cy="0"/>
        </a:xfrm>
      </p:grpSpPr>
      <p:sp>
        <p:nvSpPr>
          <p:cNvPr id="5660" name="Google Shape;5660;g8df50da7cb_0_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1" name="Google Shape;5661;g8df50da7cb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5" name="Shape 5665"/>
        <p:cNvGrpSpPr/>
        <p:nvPr/>
      </p:nvGrpSpPr>
      <p:grpSpPr>
        <a:xfrm>
          <a:off x="0" y="0"/>
          <a:ext cx="0" cy="0"/>
          <a:chOff x="0" y="0"/>
          <a:chExt cx="0" cy="0"/>
        </a:xfrm>
      </p:grpSpPr>
      <p:sp>
        <p:nvSpPr>
          <p:cNvPr id="5666" name="Google Shape;5666;g36473e5f4bb_0_3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7" name="Google Shape;5667;g36473e5f4bb_0_3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2" name="Shape 5672"/>
        <p:cNvGrpSpPr/>
        <p:nvPr/>
      </p:nvGrpSpPr>
      <p:grpSpPr>
        <a:xfrm>
          <a:off x="0" y="0"/>
          <a:ext cx="0" cy="0"/>
          <a:chOff x="0" y="0"/>
          <a:chExt cx="0" cy="0"/>
        </a:xfrm>
      </p:grpSpPr>
      <p:sp>
        <p:nvSpPr>
          <p:cNvPr id="5673" name="Google Shape;5673;g9d4bc83b98_1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4" name="Google Shape;5674;g9d4bc83b98_1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microservices based architecture composed by</a:t>
            </a:r>
            <a:endParaRPr/>
          </a:p>
          <a:p>
            <a:pPr indent="-298450" lvl="0" marL="457200" rtl="0" algn="l">
              <a:spcBef>
                <a:spcPts val="0"/>
              </a:spcBef>
              <a:spcAft>
                <a:spcPts val="0"/>
              </a:spcAft>
              <a:buSzPts val="1100"/>
              <a:buChar char="-"/>
            </a:pPr>
            <a:r>
              <a:rPr lang="en"/>
              <a:t>One Frontend</a:t>
            </a:r>
            <a:endParaRPr/>
          </a:p>
          <a:p>
            <a:pPr indent="-298450" lvl="0" marL="457200" rtl="0" algn="l">
              <a:spcBef>
                <a:spcPts val="0"/>
              </a:spcBef>
              <a:spcAft>
                <a:spcPts val="0"/>
              </a:spcAft>
              <a:buSzPts val="1100"/>
              <a:buChar char="-"/>
            </a:pPr>
            <a:r>
              <a:rPr lang="en"/>
              <a:t>A common API REST calls interface implemented as embedded API Gateway inside the Frontend</a:t>
            </a:r>
            <a:endParaRPr/>
          </a:p>
          <a:p>
            <a:pPr indent="-298450" lvl="0" marL="457200" rtl="0" algn="l">
              <a:spcBef>
                <a:spcPts val="0"/>
              </a:spcBef>
              <a:spcAft>
                <a:spcPts val="0"/>
              </a:spcAft>
              <a:buSzPts val="1100"/>
              <a:buChar char="-"/>
            </a:pPr>
            <a:r>
              <a:rPr lang="en"/>
              <a:t>N Backends implementing the API REST to exchange the data with the Frontend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2" name="Shape 5682"/>
        <p:cNvGrpSpPr/>
        <p:nvPr/>
      </p:nvGrpSpPr>
      <p:grpSpPr>
        <a:xfrm>
          <a:off x="0" y="0"/>
          <a:ext cx="0" cy="0"/>
          <a:chOff x="0" y="0"/>
          <a:chExt cx="0" cy="0"/>
        </a:xfrm>
      </p:grpSpPr>
      <p:sp>
        <p:nvSpPr>
          <p:cNvPr id="5683" name="Google Shape;5683;g36473e5f4b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4" name="Google Shape;5684;g36473e5f4b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the API</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2" name="Shape 5692"/>
        <p:cNvGrpSpPr/>
        <p:nvPr/>
      </p:nvGrpSpPr>
      <p:grpSpPr>
        <a:xfrm>
          <a:off x="0" y="0"/>
          <a:ext cx="0" cy="0"/>
          <a:chOff x="0" y="0"/>
          <a:chExt cx="0" cy="0"/>
        </a:xfrm>
      </p:grpSpPr>
      <p:sp>
        <p:nvSpPr>
          <p:cNvPr id="5693" name="Google Shape;5693;g36473e5f4b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4" name="Google Shape;5694;g36473e5f4b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the APIs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2" name="Shape 5702"/>
        <p:cNvGrpSpPr/>
        <p:nvPr/>
      </p:nvGrpSpPr>
      <p:grpSpPr>
        <a:xfrm>
          <a:off x="0" y="0"/>
          <a:ext cx="0" cy="0"/>
          <a:chOff x="0" y="0"/>
          <a:chExt cx="0" cy="0"/>
        </a:xfrm>
      </p:grpSpPr>
      <p:sp>
        <p:nvSpPr>
          <p:cNvPr id="5703" name="Google Shape;5703;g36473e5f4b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4" name="Google Shape;5704;g36473e5f4b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the APIs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2" name="Shape 5712"/>
        <p:cNvGrpSpPr/>
        <p:nvPr/>
      </p:nvGrpSpPr>
      <p:grpSpPr>
        <a:xfrm>
          <a:off x="0" y="0"/>
          <a:ext cx="0" cy="0"/>
          <a:chOff x="0" y="0"/>
          <a:chExt cx="0" cy="0"/>
        </a:xfrm>
      </p:grpSpPr>
      <p:sp>
        <p:nvSpPr>
          <p:cNvPr id="5713" name="Google Shape;5713;g36473e5f4b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4" name="Google Shape;5714;g36473e5f4b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50">
                <a:solidFill>
                  <a:srgbClr val="333333"/>
                </a:solidFill>
                <a:highlight>
                  <a:srgbClr val="FFFFFF"/>
                </a:highlight>
              </a:rPr>
              <a:t>OpenShift automatically creates a few special service accounts in every project. The default service account is responsible for running the Pods, and OpenShift automatically injects this service account into every Pod that is launched.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00">
                <a:solidFill>
                  <a:srgbClr val="333333"/>
                </a:solidFill>
                <a:highlight>
                  <a:srgbClr val="FAEBD7"/>
                </a:highlight>
                <a:latin typeface="Courier New"/>
                <a:ea typeface="Courier New"/>
                <a:cs typeface="Courier New"/>
                <a:sym typeface="Courier New"/>
              </a:rPr>
              <a:t>oc policy add-role-to-user view -z default</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rPr lang="en" sz="1200">
                <a:solidFill>
                  <a:srgbClr val="333333"/>
                </a:solidFill>
                <a:highlight>
                  <a:srgbClr val="FAEBD7"/>
                </a:highlight>
                <a:latin typeface="Courier New"/>
                <a:ea typeface="Courier New"/>
                <a:cs typeface="Courier New"/>
                <a:sym typeface="Courier New"/>
              </a:rPr>
              <a:t>oc label route nationalparks type=parksmap-backend</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t/>
            </a:r>
            <a:endParaRPr sz="1200">
              <a:solidFill>
                <a:srgbClr val="333333"/>
              </a:solidFill>
              <a:highlight>
                <a:srgbClr val="FAEBD7"/>
              </a:highlight>
              <a:latin typeface="Courier New"/>
              <a:ea typeface="Courier New"/>
              <a:cs typeface="Courier New"/>
              <a:sym typeface="Courier New"/>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2" name="Shape 4462"/>
        <p:cNvGrpSpPr/>
        <p:nvPr/>
      </p:nvGrpSpPr>
      <p:grpSpPr>
        <a:xfrm>
          <a:off x="0" y="0"/>
          <a:ext cx="0" cy="0"/>
          <a:chOff x="0" y="0"/>
          <a:chExt cx="0" cy="0"/>
        </a:xfrm>
      </p:grpSpPr>
      <p:sp>
        <p:nvSpPr>
          <p:cNvPr id="4463" name="Google Shape;4463;gb5392b8a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4" name="Google Shape;4464;gb5392b8a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monolithic application, containing different macro-components inside e.g. frontend, backend, etc</a:t>
            </a:r>
            <a:endParaRPr/>
          </a:p>
          <a:p>
            <a:pPr indent="0" lvl="0" marL="0" rtl="0" algn="l">
              <a:spcBef>
                <a:spcPts val="0"/>
              </a:spcBef>
              <a:spcAft>
                <a:spcPts val="0"/>
              </a:spcAft>
              <a:buNone/>
            </a:pPr>
            <a:r>
              <a:rPr lang="en"/>
              <a:t>Tightly coupled lifecycle</a:t>
            </a:r>
            <a:endParaRPr/>
          </a:p>
          <a:p>
            <a:pPr indent="0" lvl="0" marL="0" rtl="0" algn="l">
              <a:spcBef>
                <a:spcPts val="0"/>
              </a:spcBef>
              <a:spcAft>
                <a:spcPts val="0"/>
              </a:spcAft>
              <a:buNone/>
            </a:pPr>
            <a:r>
              <a:rPr lang="en"/>
              <a:t>Logical separation through </a:t>
            </a:r>
            <a:r>
              <a:rPr lang="en"/>
              <a:t>different</a:t>
            </a:r>
            <a:r>
              <a:rPr lang="en"/>
              <a:t> Modules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9" name="Shape 5729"/>
        <p:cNvGrpSpPr/>
        <p:nvPr/>
      </p:nvGrpSpPr>
      <p:grpSpPr>
        <a:xfrm>
          <a:off x="0" y="0"/>
          <a:ext cx="0" cy="0"/>
          <a:chOff x="0" y="0"/>
          <a:chExt cx="0" cy="0"/>
        </a:xfrm>
      </p:grpSpPr>
      <p:sp>
        <p:nvSpPr>
          <p:cNvPr id="5730" name="Google Shape;5730;g9d4bc83b98_1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1" name="Google Shape;5731;g9d4bc83b98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Frontend will be deployed as a Container Image in an agnostic way, during the deployment students will explore OpenShift functionalities and concepts.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8" name="Shape 5738"/>
        <p:cNvGrpSpPr/>
        <p:nvPr/>
      </p:nvGrpSpPr>
      <p:grpSpPr>
        <a:xfrm>
          <a:off x="0" y="0"/>
          <a:ext cx="0" cy="0"/>
          <a:chOff x="0" y="0"/>
          <a:chExt cx="0" cy="0"/>
        </a:xfrm>
      </p:grpSpPr>
      <p:sp>
        <p:nvSpPr>
          <p:cNvPr id="5739" name="Google Shape;5739;g36473e5f4b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0" name="Google Shape;5740;g36473e5f4b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50">
                <a:solidFill>
                  <a:srgbClr val="333333"/>
                </a:solidFill>
                <a:highlight>
                  <a:srgbClr val="FFFFFF"/>
                </a:highlight>
              </a:rPr>
              <a:t>OpenShift automatically creates a few special service accounts in every project. The default service account is responsible for running the Pods, and OpenShift automatically injects this service account into every Pod that is launched.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00">
                <a:solidFill>
                  <a:srgbClr val="333333"/>
                </a:solidFill>
                <a:highlight>
                  <a:srgbClr val="FAEBD7"/>
                </a:highlight>
                <a:latin typeface="Courier New"/>
                <a:ea typeface="Courier New"/>
                <a:cs typeface="Courier New"/>
                <a:sym typeface="Courier New"/>
              </a:rPr>
              <a:t>oc policy add-role-to-user view -z default</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rPr lang="en" sz="1200">
                <a:solidFill>
                  <a:srgbClr val="333333"/>
                </a:solidFill>
                <a:highlight>
                  <a:srgbClr val="FAEBD7"/>
                </a:highlight>
                <a:latin typeface="Courier New"/>
                <a:ea typeface="Courier New"/>
                <a:cs typeface="Courier New"/>
                <a:sym typeface="Courier New"/>
              </a:rPr>
              <a:t>oc label route nationalparks type=parksmap-backend</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t/>
            </a:r>
            <a:endParaRPr sz="1200">
              <a:solidFill>
                <a:srgbClr val="333333"/>
              </a:solidFill>
              <a:highlight>
                <a:srgbClr val="FAEBD7"/>
              </a:highlight>
              <a:latin typeface="Courier New"/>
              <a:ea typeface="Courier New"/>
              <a:cs typeface="Courier New"/>
              <a:sym typeface="Courier New"/>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5" name="Shape 5755"/>
        <p:cNvGrpSpPr/>
        <p:nvPr/>
      </p:nvGrpSpPr>
      <p:grpSpPr>
        <a:xfrm>
          <a:off x="0" y="0"/>
          <a:ext cx="0" cy="0"/>
          <a:chOff x="0" y="0"/>
          <a:chExt cx="0" cy="0"/>
        </a:xfrm>
      </p:grpSpPr>
      <p:sp>
        <p:nvSpPr>
          <p:cNvPr id="5756" name="Google Shape;5756;g36473e5f4b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7" name="Google Shape;5757;g36473e5f4b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50">
                <a:solidFill>
                  <a:srgbClr val="333333"/>
                </a:solidFill>
                <a:highlight>
                  <a:srgbClr val="FFFFFF"/>
                </a:highlight>
              </a:rPr>
              <a:t>OpenShift automatically creates a few special service accounts in every project. The default service account is responsible for running the Pods, and OpenShift automatically injects this service account into every Pod that is launched.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00">
                <a:solidFill>
                  <a:srgbClr val="333333"/>
                </a:solidFill>
                <a:highlight>
                  <a:srgbClr val="FAEBD7"/>
                </a:highlight>
                <a:latin typeface="Courier New"/>
                <a:ea typeface="Courier New"/>
                <a:cs typeface="Courier New"/>
                <a:sym typeface="Courier New"/>
              </a:rPr>
              <a:t>oc policy add-role-to-user view -z default</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rPr lang="en" sz="1200">
                <a:solidFill>
                  <a:srgbClr val="333333"/>
                </a:solidFill>
                <a:highlight>
                  <a:srgbClr val="FAEBD7"/>
                </a:highlight>
                <a:latin typeface="Courier New"/>
                <a:ea typeface="Courier New"/>
                <a:cs typeface="Courier New"/>
                <a:sym typeface="Courier New"/>
              </a:rPr>
              <a:t>oc label route nationalparks type=parksmap-backend</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t/>
            </a:r>
            <a:endParaRPr sz="1200">
              <a:solidFill>
                <a:srgbClr val="333333"/>
              </a:solidFill>
              <a:highlight>
                <a:srgbClr val="FAEBD7"/>
              </a:highlight>
              <a:latin typeface="Courier New"/>
              <a:ea typeface="Courier New"/>
              <a:cs typeface="Courier New"/>
              <a:sym typeface="Courier New"/>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2" name="Shape 5772"/>
        <p:cNvGrpSpPr/>
        <p:nvPr/>
      </p:nvGrpSpPr>
      <p:grpSpPr>
        <a:xfrm>
          <a:off x="0" y="0"/>
          <a:ext cx="0" cy="0"/>
          <a:chOff x="0" y="0"/>
          <a:chExt cx="0" cy="0"/>
        </a:xfrm>
      </p:grpSpPr>
      <p:sp>
        <p:nvSpPr>
          <p:cNvPr id="5773" name="Google Shape;5773;g376d289a18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4" name="Google Shape;5774;g376d289a18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50">
                <a:solidFill>
                  <a:srgbClr val="333333"/>
                </a:solidFill>
                <a:highlight>
                  <a:srgbClr val="FFFFFF"/>
                </a:highlight>
              </a:rPr>
              <a:t>OpenShift automatically creates a few special service accounts in every project. The default service account is responsible for running the Pods, and OpenShift automatically injects this service account into every Pod that is launched.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00">
                <a:solidFill>
                  <a:srgbClr val="333333"/>
                </a:solidFill>
                <a:highlight>
                  <a:srgbClr val="FAEBD7"/>
                </a:highlight>
                <a:latin typeface="Courier New"/>
                <a:ea typeface="Courier New"/>
                <a:cs typeface="Courier New"/>
                <a:sym typeface="Courier New"/>
              </a:rPr>
              <a:t>oc policy add-role-to-user view -z default</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rPr lang="en" sz="1200">
                <a:solidFill>
                  <a:srgbClr val="333333"/>
                </a:solidFill>
                <a:highlight>
                  <a:srgbClr val="FAEBD7"/>
                </a:highlight>
                <a:latin typeface="Courier New"/>
                <a:ea typeface="Courier New"/>
                <a:cs typeface="Courier New"/>
                <a:sym typeface="Courier New"/>
              </a:rPr>
              <a:t>oc label route nationalparks type=parksmap-backend</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t/>
            </a:r>
            <a:endParaRPr sz="1200">
              <a:solidFill>
                <a:srgbClr val="333333"/>
              </a:solidFill>
              <a:highlight>
                <a:srgbClr val="FAEBD7"/>
              </a:highlight>
              <a:latin typeface="Courier New"/>
              <a:ea typeface="Courier New"/>
              <a:cs typeface="Courier New"/>
              <a:sym typeface="Courier New"/>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9" name="Shape 5789"/>
        <p:cNvGrpSpPr/>
        <p:nvPr/>
      </p:nvGrpSpPr>
      <p:grpSpPr>
        <a:xfrm>
          <a:off x="0" y="0"/>
          <a:ext cx="0" cy="0"/>
          <a:chOff x="0" y="0"/>
          <a:chExt cx="0" cy="0"/>
        </a:xfrm>
      </p:grpSpPr>
      <p:sp>
        <p:nvSpPr>
          <p:cNvPr id="5790" name="Google Shape;5790;g376d289a189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1" name="Google Shape;5791;g376d289a189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100"/>
              <a:buNone/>
            </a:pPr>
            <a:r>
              <a:rPr b="1" lang="en" sz="1350">
                <a:solidFill>
                  <a:srgbClr val="505050"/>
                </a:solidFill>
                <a:highlight>
                  <a:schemeClr val="lt1"/>
                </a:highlight>
              </a:rPr>
              <a:t>Before we start the workshop, we’ll provide a brief introduction to Kubernetes and OpenShift.</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i="1" lang="en" sz="1350">
                <a:solidFill>
                  <a:srgbClr val="0000FF"/>
                </a:solidFill>
                <a:highlight>
                  <a:schemeClr val="lt1"/>
                </a:highlight>
              </a:rPr>
              <a:t>The instructor can demo any of kubectl commands here, rather than having all the attendees follow along. Those commands can also be skipped in the interest of time.</a:t>
            </a:r>
            <a:endParaRPr b="1" i="1" sz="1350">
              <a:solidFill>
                <a:srgbClr val="0000FF"/>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lang="en" sz="1350">
                <a:solidFill>
                  <a:srgbClr val="505050"/>
                </a:solidFill>
                <a:highlight>
                  <a:schemeClr val="lt1"/>
                </a:highlight>
              </a:rPr>
              <a:t>Introduction to Kubernetes and OpenShift </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Why do we need Kubernetes?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what Kubernetes is and what it is not</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Interacting with Kubernetes via the API and kubectl</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basic Kubernetes resources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What is OpenShift and how does it relate to Kubernetes?</a:t>
            </a:r>
            <a:endParaRPr sz="1350">
              <a:solidFill>
                <a:srgbClr val="505050"/>
              </a:solidFill>
              <a:highlight>
                <a:schemeClr val="lt1"/>
              </a:highlight>
            </a:endParaRPr>
          </a:p>
          <a:p>
            <a:pPr indent="0" lvl="0" marL="457200" rtl="0" algn="l">
              <a:lnSpc>
                <a:spcPct val="115000"/>
              </a:lnSpc>
              <a:spcBef>
                <a:spcPts val="1800"/>
              </a:spcBef>
              <a:spcAft>
                <a:spcPts val="0"/>
              </a:spcAft>
              <a:buNone/>
            </a:pPr>
            <a:r>
              <a:t/>
            </a:r>
            <a:endParaRPr sz="1350">
              <a:solidFill>
                <a:srgbClr val="505050"/>
              </a:solidFill>
              <a:highlight>
                <a:schemeClr val="lt1"/>
              </a:highlight>
            </a:endParaRPr>
          </a:p>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5" name="Shape 5795"/>
        <p:cNvGrpSpPr/>
        <p:nvPr/>
      </p:nvGrpSpPr>
      <p:grpSpPr>
        <a:xfrm>
          <a:off x="0" y="0"/>
          <a:ext cx="0" cy="0"/>
          <a:chOff x="0" y="0"/>
          <a:chExt cx="0" cy="0"/>
        </a:xfrm>
      </p:grpSpPr>
      <p:sp>
        <p:nvSpPr>
          <p:cNvPr id="5796" name="Google Shape;5796;g36473e5f4bb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7" name="Google Shape;5797;g36473e5f4bb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3" name="Shape 5813"/>
        <p:cNvGrpSpPr/>
        <p:nvPr/>
      </p:nvGrpSpPr>
      <p:grpSpPr>
        <a:xfrm>
          <a:off x="0" y="0"/>
          <a:ext cx="0" cy="0"/>
          <a:chOff x="0" y="0"/>
          <a:chExt cx="0" cy="0"/>
        </a:xfrm>
      </p:grpSpPr>
      <p:sp>
        <p:nvSpPr>
          <p:cNvPr id="5814" name="Google Shape;5814;g36473e5f4bb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5" name="Google Shape;5815;g36473e5f4bb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2" name="Shape 5832"/>
        <p:cNvGrpSpPr/>
        <p:nvPr/>
      </p:nvGrpSpPr>
      <p:grpSpPr>
        <a:xfrm>
          <a:off x="0" y="0"/>
          <a:ext cx="0" cy="0"/>
          <a:chOff x="0" y="0"/>
          <a:chExt cx="0" cy="0"/>
        </a:xfrm>
      </p:grpSpPr>
      <p:sp>
        <p:nvSpPr>
          <p:cNvPr id="5833" name="Google Shape;5833;g36473e5f4bb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4" name="Google Shape;5834;g36473e5f4bb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1" name="Shape 5841"/>
        <p:cNvGrpSpPr/>
        <p:nvPr/>
      </p:nvGrpSpPr>
      <p:grpSpPr>
        <a:xfrm>
          <a:off x="0" y="0"/>
          <a:ext cx="0" cy="0"/>
          <a:chOff x="0" y="0"/>
          <a:chExt cx="0" cy="0"/>
        </a:xfrm>
      </p:grpSpPr>
      <p:sp>
        <p:nvSpPr>
          <p:cNvPr id="5842" name="Google Shape;5842;g36473e5f4bb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3" name="Google Shape;5843;g36473e5f4bb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A0552"/>
              </a:solidFill>
              <a:highlight>
                <a:srgbClr val="FFFFFF"/>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8" name="Shape 5858"/>
        <p:cNvGrpSpPr/>
        <p:nvPr/>
      </p:nvGrpSpPr>
      <p:grpSpPr>
        <a:xfrm>
          <a:off x="0" y="0"/>
          <a:ext cx="0" cy="0"/>
          <a:chOff x="0" y="0"/>
          <a:chExt cx="0" cy="0"/>
        </a:xfrm>
      </p:grpSpPr>
      <p:sp>
        <p:nvSpPr>
          <p:cNvPr id="5859" name="Google Shape;5859;g36473e5f4bb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0" name="Google Shape;5860;g36473e5f4bb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2" name="Shape 4492"/>
        <p:cNvGrpSpPr/>
        <p:nvPr/>
      </p:nvGrpSpPr>
      <p:grpSpPr>
        <a:xfrm>
          <a:off x="0" y="0"/>
          <a:ext cx="0" cy="0"/>
          <a:chOff x="0" y="0"/>
          <a:chExt cx="0" cy="0"/>
        </a:xfrm>
      </p:grpSpPr>
      <p:sp>
        <p:nvSpPr>
          <p:cNvPr id="4493" name="Google Shape;4493;gb5392b8ad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4" name="Google Shape;4494;gb5392b8ad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t>
            </a:r>
            <a:r>
              <a:rPr lang="en">
                <a:solidFill>
                  <a:schemeClr val="dk1"/>
                </a:solidFill>
              </a:rPr>
              <a:t>icroservice approach explodes this concept into different </a:t>
            </a:r>
            <a:r>
              <a:rPr b="1" lang="en">
                <a:solidFill>
                  <a:schemeClr val="dk1"/>
                </a:solidFill>
              </a:rPr>
              <a:t>autonomous units.</a:t>
            </a:r>
            <a:br>
              <a:rPr b="1" lang="en">
                <a:solidFill>
                  <a:schemeClr val="dk1"/>
                </a:solidFill>
              </a:rPr>
            </a:br>
            <a:r>
              <a:rPr lang="en">
                <a:solidFill>
                  <a:schemeClr val="dk1"/>
                </a:solidFill>
              </a:rPr>
              <a:t>Each component/module is now a separate process. </a:t>
            </a:r>
            <a:endParaRPr>
              <a:solidFill>
                <a:schemeClr val="dk1"/>
              </a:solidFill>
            </a:endParaRPr>
          </a:p>
          <a:p>
            <a:pPr indent="0" lvl="0" marL="0" rtl="0" algn="l">
              <a:spcBef>
                <a:spcPts val="0"/>
              </a:spcBef>
              <a:spcAft>
                <a:spcPts val="0"/>
              </a:spcAft>
              <a:buNone/>
            </a:pPr>
            <a:r>
              <a:rPr lang="en"/>
              <a:t>deployed in heterogeneous conditions</a:t>
            </a:r>
            <a:endParaRPr/>
          </a:p>
          <a:p>
            <a:pPr indent="0" lvl="0" marL="0" rtl="0" algn="l">
              <a:spcBef>
                <a:spcPts val="0"/>
              </a:spcBef>
              <a:spcAft>
                <a:spcPts val="0"/>
              </a:spcAft>
              <a:buNone/>
            </a:pPr>
            <a:r>
              <a:rPr lang="en"/>
              <a:t>Loose coupling of lifecycle</a:t>
            </a:r>
            <a:endParaRPr/>
          </a:p>
          <a:p>
            <a:pPr indent="0" lvl="0" marL="0" rtl="0" algn="l">
              <a:spcBef>
                <a:spcPts val="0"/>
              </a:spcBef>
              <a:spcAft>
                <a:spcPts val="0"/>
              </a:spcAft>
              <a:buNone/>
            </a:pPr>
            <a:r>
              <a:rPr lang="en"/>
              <a:t>Each component can have different language, Java, Python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8" name="Shape 5888"/>
        <p:cNvGrpSpPr/>
        <p:nvPr/>
      </p:nvGrpSpPr>
      <p:grpSpPr>
        <a:xfrm>
          <a:off x="0" y="0"/>
          <a:ext cx="0" cy="0"/>
          <a:chOff x="0" y="0"/>
          <a:chExt cx="0" cy="0"/>
        </a:xfrm>
      </p:grpSpPr>
      <p:sp>
        <p:nvSpPr>
          <p:cNvPr id="5889" name="Google Shape;5889;g376d289a18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0" name="Google Shape;5890;g376d289a18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9" name="Shape 5919"/>
        <p:cNvGrpSpPr/>
        <p:nvPr/>
      </p:nvGrpSpPr>
      <p:grpSpPr>
        <a:xfrm>
          <a:off x="0" y="0"/>
          <a:ext cx="0" cy="0"/>
          <a:chOff x="0" y="0"/>
          <a:chExt cx="0" cy="0"/>
        </a:xfrm>
      </p:grpSpPr>
      <p:sp>
        <p:nvSpPr>
          <p:cNvPr id="5920" name="Google Shape;5920;g376d289a18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1" name="Google Shape;5921;g376d289a18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0" name="Shape 5950"/>
        <p:cNvGrpSpPr/>
        <p:nvPr/>
      </p:nvGrpSpPr>
      <p:grpSpPr>
        <a:xfrm>
          <a:off x="0" y="0"/>
          <a:ext cx="0" cy="0"/>
          <a:chOff x="0" y="0"/>
          <a:chExt cx="0" cy="0"/>
        </a:xfrm>
      </p:grpSpPr>
      <p:sp>
        <p:nvSpPr>
          <p:cNvPr id="5951" name="Google Shape;5951;g376d289a189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2" name="Google Shape;5952;g376d289a189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100"/>
              <a:buNone/>
            </a:pPr>
            <a:r>
              <a:rPr b="1" lang="en" sz="1350">
                <a:solidFill>
                  <a:srgbClr val="505050"/>
                </a:solidFill>
                <a:highlight>
                  <a:schemeClr val="lt1"/>
                </a:highlight>
              </a:rPr>
              <a:t>Before we start the workshop, we’ll provide a brief introduction to Kubernetes and OpenShift.</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i="1" lang="en" sz="1350">
                <a:solidFill>
                  <a:srgbClr val="0000FF"/>
                </a:solidFill>
                <a:highlight>
                  <a:schemeClr val="lt1"/>
                </a:highlight>
              </a:rPr>
              <a:t>The instructor can demo any of kubectl commands here, rather than having all the attendees follow along. Those commands can also be skipped in the interest of time.</a:t>
            </a:r>
            <a:endParaRPr b="1" i="1" sz="1350">
              <a:solidFill>
                <a:srgbClr val="0000FF"/>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lang="en" sz="1350">
                <a:solidFill>
                  <a:srgbClr val="505050"/>
                </a:solidFill>
                <a:highlight>
                  <a:schemeClr val="lt1"/>
                </a:highlight>
              </a:rPr>
              <a:t>Introduction to Kubernetes and OpenShift </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Why do we need Kubernetes?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what Kubernetes is and what it is not</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Interacting with Kubernetes via the API and kubectl</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basic Kubernetes resources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What is OpenShift and how does it relate to Kubernetes?</a:t>
            </a:r>
            <a:endParaRPr sz="1350">
              <a:solidFill>
                <a:srgbClr val="505050"/>
              </a:solidFill>
              <a:highlight>
                <a:schemeClr val="lt1"/>
              </a:highlight>
            </a:endParaRPr>
          </a:p>
          <a:p>
            <a:pPr indent="0" lvl="0" marL="457200" rtl="0" algn="l">
              <a:lnSpc>
                <a:spcPct val="115000"/>
              </a:lnSpc>
              <a:spcBef>
                <a:spcPts val="1800"/>
              </a:spcBef>
              <a:spcAft>
                <a:spcPts val="0"/>
              </a:spcAft>
              <a:buNone/>
            </a:pPr>
            <a:r>
              <a:t/>
            </a:r>
            <a:endParaRPr sz="1350">
              <a:solidFill>
                <a:srgbClr val="505050"/>
              </a:solidFill>
              <a:highlight>
                <a:schemeClr val="lt1"/>
              </a:highlight>
            </a:endParaRPr>
          </a:p>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6" name="Shape 5956"/>
        <p:cNvGrpSpPr/>
        <p:nvPr/>
      </p:nvGrpSpPr>
      <p:grpSpPr>
        <a:xfrm>
          <a:off x="0" y="0"/>
          <a:ext cx="0" cy="0"/>
          <a:chOff x="0" y="0"/>
          <a:chExt cx="0" cy="0"/>
        </a:xfrm>
      </p:grpSpPr>
      <p:sp>
        <p:nvSpPr>
          <p:cNvPr id="5957" name="Google Shape;5957;g376d289a18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8" name="Google Shape;5958;g376d289a18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4" name="Shape 5964"/>
        <p:cNvGrpSpPr/>
        <p:nvPr/>
      </p:nvGrpSpPr>
      <p:grpSpPr>
        <a:xfrm>
          <a:off x="0" y="0"/>
          <a:ext cx="0" cy="0"/>
          <a:chOff x="0" y="0"/>
          <a:chExt cx="0" cy="0"/>
        </a:xfrm>
      </p:grpSpPr>
      <p:sp>
        <p:nvSpPr>
          <p:cNvPr id="5965" name="Google Shape;5965;g376d289a189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6" name="Google Shape;5966;g376d289a189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100"/>
              <a:buNone/>
            </a:pPr>
            <a:r>
              <a:rPr b="1" lang="en" sz="1350">
                <a:solidFill>
                  <a:srgbClr val="505050"/>
                </a:solidFill>
                <a:highlight>
                  <a:schemeClr val="lt1"/>
                </a:highlight>
              </a:rPr>
              <a:t>Before we start the workshop, we’ll provide a brief introduction to Kubernetes and OpenShift.</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i="1" lang="en" sz="1350">
                <a:solidFill>
                  <a:srgbClr val="0000FF"/>
                </a:solidFill>
                <a:highlight>
                  <a:schemeClr val="lt1"/>
                </a:highlight>
              </a:rPr>
              <a:t>The instructor can demo any of kubectl commands here, rather than having all the attendees follow along. Those commands can also be skipped in the interest of time.</a:t>
            </a:r>
            <a:endParaRPr b="1" i="1" sz="1350">
              <a:solidFill>
                <a:srgbClr val="0000FF"/>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lang="en" sz="1350">
                <a:solidFill>
                  <a:srgbClr val="505050"/>
                </a:solidFill>
                <a:highlight>
                  <a:schemeClr val="lt1"/>
                </a:highlight>
              </a:rPr>
              <a:t>Introduction to Kubernetes and OpenShift </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Why do we need Kubernetes?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what Kubernetes is and what it is not</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Interacting with Kubernetes via the API and kubectl</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basic Kubernetes resources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What is OpenShift and how does it relate to Kubernetes?</a:t>
            </a:r>
            <a:endParaRPr sz="1350">
              <a:solidFill>
                <a:srgbClr val="505050"/>
              </a:solidFill>
              <a:highlight>
                <a:schemeClr val="lt1"/>
              </a:highlight>
            </a:endParaRPr>
          </a:p>
          <a:p>
            <a:pPr indent="0" lvl="0" marL="457200" rtl="0" algn="l">
              <a:lnSpc>
                <a:spcPct val="115000"/>
              </a:lnSpc>
              <a:spcBef>
                <a:spcPts val="1800"/>
              </a:spcBef>
              <a:spcAft>
                <a:spcPts val="0"/>
              </a:spcAft>
              <a:buNone/>
            </a:pPr>
            <a:r>
              <a:t/>
            </a:r>
            <a:endParaRPr sz="1350">
              <a:solidFill>
                <a:srgbClr val="505050"/>
              </a:solidFill>
              <a:highlight>
                <a:schemeClr val="lt1"/>
              </a:highlight>
            </a:endParaRPr>
          </a:p>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0" name="Shape 5970"/>
        <p:cNvGrpSpPr/>
        <p:nvPr/>
      </p:nvGrpSpPr>
      <p:grpSpPr>
        <a:xfrm>
          <a:off x="0" y="0"/>
          <a:ext cx="0" cy="0"/>
          <a:chOff x="0" y="0"/>
          <a:chExt cx="0" cy="0"/>
        </a:xfrm>
      </p:grpSpPr>
      <p:sp>
        <p:nvSpPr>
          <p:cNvPr id="5971" name="Google Shape;5971;g36473e5f4bb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2" name="Google Shape;5972;g36473e5f4bb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Desired state</a:t>
            </a:r>
            <a:br>
              <a:rPr lang="en"/>
            </a:br>
            <a:r>
              <a:rPr lang="en"/>
              <a:t>Reconcile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5" name="Shape 6015"/>
        <p:cNvGrpSpPr/>
        <p:nvPr/>
      </p:nvGrpSpPr>
      <p:grpSpPr>
        <a:xfrm>
          <a:off x="0" y="0"/>
          <a:ext cx="0" cy="0"/>
          <a:chOff x="0" y="0"/>
          <a:chExt cx="0" cy="0"/>
        </a:xfrm>
      </p:grpSpPr>
      <p:sp>
        <p:nvSpPr>
          <p:cNvPr id="6016" name="Google Shape;6016;g36473e5f4bb_0_3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7" name="Google Shape;6017;g36473e5f4bb_0_3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1" name="Shape 6021"/>
        <p:cNvGrpSpPr/>
        <p:nvPr/>
      </p:nvGrpSpPr>
      <p:grpSpPr>
        <a:xfrm>
          <a:off x="0" y="0"/>
          <a:ext cx="0" cy="0"/>
          <a:chOff x="0" y="0"/>
          <a:chExt cx="0" cy="0"/>
        </a:xfrm>
      </p:grpSpPr>
      <p:sp>
        <p:nvSpPr>
          <p:cNvPr id="6022" name="Google Shape;6022;g36473e5f4bb_0_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3" name="Google Shape;6023;g36473e5f4bb_0_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50">
                <a:solidFill>
                  <a:srgbClr val="333333"/>
                </a:solidFill>
                <a:highlight>
                  <a:srgbClr val="FFFFFF"/>
                </a:highlight>
              </a:rPr>
              <a:t>OpenShift automatically creates a few special service accounts in every project. The default service account is responsible for running the Pods, and OpenShift automatically injects this service account into every Pod that is launched.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00">
                <a:solidFill>
                  <a:srgbClr val="333333"/>
                </a:solidFill>
                <a:highlight>
                  <a:srgbClr val="FAEBD7"/>
                </a:highlight>
                <a:latin typeface="Courier New"/>
                <a:ea typeface="Courier New"/>
                <a:cs typeface="Courier New"/>
                <a:sym typeface="Courier New"/>
              </a:rPr>
              <a:t>oc policy add-role-to-user view -z default</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rPr lang="en" sz="1200">
                <a:solidFill>
                  <a:srgbClr val="333333"/>
                </a:solidFill>
                <a:highlight>
                  <a:srgbClr val="FAEBD7"/>
                </a:highlight>
                <a:latin typeface="Courier New"/>
                <a:ea typeface="Courier New"/>
                <a:cs typeface="Courier New"/>
                <a:sym typeface="Courier New"/>
              </a:rPr>
              <a:t>oc label route nationalparks type=parksmap-backend</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t/>
            </a:r>
            <a:endParaRPr sz="1200">
              <a:solidFill>
                <a:srgbClr val="333333"/>
              </a:solidFill>
              <a:highlight>
                <a:srgbClr val="FAEBD7"/>
              </a:highlight>
              <a:latin typeface="Courier New"/>
              <a:ea typeface="Courier New"/>
              <a:cs typeface="Courier New"/>
              <a:sym typeface="Courier New"/>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7" name="Shape 6047"/>
        <p:cNvGrpSpPr/>
        <p:nvPr/>
      </p:nvGrpSpPr>
      <p:grpSpPr>
        <a:xfrm>
          <a:off x="0" y="0"/>
          <a:ext cx="0" cy="0"/>
          <a:chOff x="0" y="0"/>
          <a:chExt cx="0" cy="0"/>
        </a:xfrm>
      </p:grpSpPr>
      <p:sp>
        <p:nvSpPr>
          <p:cNvPr id="6048" name="Google Shape;6048;g376d289a189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9" name="Google Shape;6049;g376d289a189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50">
                <a:solidFill>
                  <a:srgbClr val="333333"/>
                </a:solidFill>
                <a:highlight>
                  <a:srgbClr val="FFFFFF"/>
                </a:highlight>
              </a:rPr>
              <a:t>OpenShift automatically creates a few special service accounts in every project. The default service account is responsible for running the Pods, and OpenShift automatically injects this service account into every Pod that is launched.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00">
                <a:solidFill>
                  <a:srgbClr val="333333"/>
                </a:solidFill>
                <a:highlight>
                  <a:srgbClr val="FAEBD7"/>
                </a:highlight>
                <a:latin typeface="Courier New"/>
                <a:ea typeface="Courier New"/>
                <a:cs typeface="Courier New"/>
                <a:sym typeface="Courier New"/>
              </a:rPr>
              <a:t>oc policy add-role-to-user view -z default</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rPr lang="en" sz="1200">
                <a:solidFill>
                  <a:srgbClr val="333333"/>
                </a:solidFill>
                <a:highlight>
                  <a:srgbClr val="FAEBD7"/>
                </a:highlight>
                <a:latin typeface="Courier New"/>
                <a:ea typeface="Courier New"/>
                <a:cs typeface="Courier New"/>
                <a:sym typeface="Courier New"/>
              </a:rPr>
              <a:t>oc label route nationalparks type=parksmap-backend</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t/>
            </a:r>
            <a:endParaRPr sz="1200">
              <a:solidFill>
                <a:srgbClr val="333333"/>
              </a:solidFill>
              <a:highlight>
                <a:srgbClr val="FAEBD7"/>
              </a:highlight>
              <a:latin typeface="Courier New"/>
              <a:ea typeface="Courier New"/>
              <a:cs typeface="Courier New"/>
              <a:sym typeface="Courier New"/>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7" name="Shape 6067"/>
        <p:cNvGrpSpPr/>
        <p:nvPr/>
      </p:nvGrpSpPr>
      <p:grpSpPr>
        <a:xfrm>
          <a:off x="0" y="0"/>
          <a:ext cx="0" cy="0"/>
          <a:chOff x="0" y="0"/>
          <a:chExt cx="0" cy="0"/>
        </a:xfrm>
      </p:grpSpPr>
      <p:sp>
        <p:nvSpPr>
          <p:cNvPr id="6068" name="Google Shape;6068;g376d289a189_0_3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9" name="Google Shape;6069;g376d289a189_0_3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Red Hat reprint: </a:t>
            </a:r>
            <a:r>
              <a:rPr lang="en" u="sng">
                <a:solidFill>
                  <a:schemeClr val="hlink"/>
                </a:solidFill>
                <a:hlinkClick r:id="rId2"/>
              </a:rPr>
              <a:t>https://www.redhat.com/en/resources/gartner-magic-quadrant-cloud-application-platforms-analyst-report</a:t>
            </a:r>
            <a:r>
              <a:rPr lang="en">
                <a:solidFill>
                  <a:schemeClr val="dk1"/>
                </a:solidFill>
              </a:rPr>
              <a:t>  </a:t>
            </a:r>
            <a:br>
              <a:rPr lang="en">
                <a:solidFill>
                  <a:schemeClr val="dk1"/>
                </a:solidFill>
              </a:rPr>
            </a:br>
            <a:r>
              <a:rPr lang="en">
                <a:solidFill>
                  <a:schemeClr val="dk1"/>
                </a:solidFill>
              </a:rPr>
              <a:t>NOTE: This slide is </a:t>
            </a:r>
            <a:r>
              <a:rPr b="1" lang="en" u="sng">
                <a:solidFill>
                  <a:schemeClr val="dk1"/>
                </a:solidFill>
              </a:rPr>
              <a:t>APPROVED </a:t>
            </a:r>
            <a:r>
              <a:rPr lang="en">
                <a:solidFill>
                  <a:schemeClr val="dk1"/>
                </a:solidFill>
              </a:rPr>
              <a:t>approved by Gartner. Please use as is and do not modify in any way.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0" name="Shape 4520"/>
        <p:cNvGrpSpPr/>
        <p:nvPr/>
      </p:nvGrpSpPr>
      <p:grpSpPr>
        <a:xfrm>
          <a:off x="0" y="0"/>
          <a:ext cx="0" cy="0"/>
          <a:chOff x="0" y="0"/>
          <a:chExt cx="0" cy="0"/>
        </a:xfrm>
      </p:grpSpPr>
      <p:sp>
        <p:nvSpPr>
          <p:cNvPr id="4521" name="Google Shape;4521;gb5392b8ad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2" name="Google Shape;4522;gb5392b8ad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Microservices now need to be interconnected, each dependencies is addressed with a communication mechanism such as REST API call or queues.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7" name="Shape 6077"/>
        <p:cNvGrpSpPr/>
        <p:nvPr/>
      </p:nvGrpSpPr>
      <p:grpSpPr>
        <a:xfrm>
          <a:off x="0" y="0"/>
          <a:ext cx="0" cy="0"/>
          <a:chOff x="0" y="0"/>
          <a:chExt cx="0" cy="0"/>
        </a:xfrm>
      </p:grpSpPr>
      <p:sp>
        <p:nvSpPr>
          <p:cNvPr id="6078" name="Google Shape;6078;g376d289a189_0_3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9" name="Google Shape;6079;g376d289a189_0_3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a:solidFill>
                  <a:schemeClr val="dk1"/>
                </a:solidFill>
                <a:latin typeface="Red Hat Display"/>
                <a:ea typeface="Red Hat Display"/>
                <a:cs typeface="Red Hat Display"/>
                <a:sym typeface="Red Hat Display"/>
              </a:rPr>
              <a:t>Red Hat is a Leader in The Forrester Wave™: Multicloud Container Platforms, Q3 2025, scoring highest in 27 of 31 criteria in the report.</a:t>
            </a:r>
            <a:endParaRPr>
              <a:solidFill>
                <a:schemeClr val="dk1"/>
              </a:solidFill>
              <a:latin typeface="Red Hat Display"/>
              <a:ea typeface="Red Hat Display"/>
              <a:cs typeface="Red Hat Display"/>
              <a:sym typeface="Red Hat Display"/>
            </a:endParaRPr>
          </a:p>
          <a:p>
            <a:pPr indent="0" lvl="0" marL="0" rtl="0" algn="l">
              <a:lnSpc>
                <a:spcPct val="150000"/>
              </a:lnSpc>
              <a:spcBef>
                <a:spcPts val="1000"/>
              </a:spcBef>
              <a:spcAft>
                <a:spcPts val="0"/>
              </a:spcAft>
              <a:buNone/>
            </a:pPr>
            <a:r>
              <a:rPr lang="en">
                <a:solidFill>
                  <a:schemeClr val="dk1"/>
                </a:solidFill>
                <a:latin typeface="Red Hat Display"/>
                <a:ea typeface="Red Hat Display"/>
                <a:cs typeface="Red Hat Display"/>
                <a:sym typeface="Red Hat Display"/>
              </a:rPr>
              <a:t>OpenShift is praised for support, reliability, and advanced engineering, especially in regulated industries and for managed services.</a:t>
            </a:r>
            <a:endParaRPr>
              <a:solidFill>
                <a:schemeClr val="dk1"/>
              </a:solidFill>
              <a:latin typeface="Red Hat Display"/>
              <a:ea typeface="Red Hat Display"/>
              <a:cs typeface="Red Hat Display"/>
              <a:sym typeface="Red Hat Display"/>
            </a:endParaRPr>
          </a:p>
          <a:p>
            <a:pPr indent="0" lvl="0" marL="0" rtl="0" algn="l">
              <a:lnSpc>
                <a:spcPct val="150000"/>
              </a:lnSpc>
              <a:spcBef>
                <a:spcPts val="1000"/>
              </a:spcBef>
              <a:spcAft>
                <a:spcPts val="0"/>
              </a:spcAft>
              <a:buNone/>
            </a:pPr>
            <a:r>
              <a:rPr lang="en">
                <a:solidFill>
                  <a:schemeClr val="dk1"/>
                </a:solidFill>
                <a:latin typeface="Red Hat Display"/>
                <a:ea typeface="Red Hat Display"/>
                <a:cs typeface="Red Hat Display"/>
                <a:sym typeface="Red Hat Display"/>
              </a:rPr>
              <a:t>Red Hat excels in core Kubernetes, offering robust operators, management, GitOps, and flexible interfaces.</a:t>
            </a:r>
            <a:endParaRPr>
              <a:solidFill>
                <a:schemeClr val="dk1"/>
              </a:solidFill>
              <a:latin typeface="Red Hat Display"/>
              <a:ea typeface="Red Hat Display"/>
              <a:cs typeface="Red Hat Display"/>
              <a:sym typeface="Red Hat Display"/>
            </a:endParaRPr>
          </a:p>
          <a:p>
            <a:pPr indent="0" lvl="0" marL="0" rtl="0" algn="l">
              <a:lnSpc>
                <a:spcPct val="150000"/>
              </a:lnSpc>
              <a:spcBef>
                <a:spcPts val="1000"/>
              </a:spcBef>
              <a:spcAft>
                <a:spcPts val="0"/>
              </a:spcAft>
              <a:buNone/>
            </a:pPr>
            <a:r>
              <a:rPr lang="en">
                <a:solidFill>
                  <a:schemeClr val="dk1"/>
                </a:solidFill>
                <a:latin typeface="Red Hat Display"/>
                <a:ea typeface="Red Hat Display"/>
                <a:cs typeface="Red Hat Display"/>
                <a:sym typeface="Red Hat Display"/>
              </a:rPr>
              <a:t>Red Hat offers high-value offerings like OpenShift AI for development and operations as well as OpenShift Virtualization as a VMware alternative</a:t>
            </a:r>
            <a:endParaRPr>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slide is </a:t>
            </a:r>
            <a:r>
              <a:rPr b="1" lang="en"/>
              <a:t>NOT APPROVED</a:t>
            </a:r>
            <a:r>
              <a:rPr lang="en"/>
              <a:t> by Forrester. Please see conditions of use below.</a:t>
            </a:r>
            <a:endParaRPr/>
          </a:p>
          <a:p>
            <a:pPr indent="0" lvl="0" marL="0" rtl="0" algn="l">
              <a:spcBef>
                <a:spcPts val="0"/>
              </a:spcBef>
              <a:spcAft>
                <a:spcPts val="0"/>
              </a:spcAft>
              <a:buNone/>
            </a:pPr>
            <a:r>
              <a:t/>
            </a:r>
            <a:endParaRPr/>
          </a:p>
          <a:p>
            <a:pPr indent="0" lvl="0" marL="457200" rtl="0" algn="l">
              <a:spcBef>
                <a:spcPts val="0"/>
              </a:spcBef>
              <a:spcAft>
                <a:spcPts val="0"/>
              </a:spcAft>
              <a:buClr>
                <a:schemeClr val="dk1"/>
              </a:buClr>
              <a:buSzPts val="1100"/>
              <a:buFont typeface="Arial"/>
              <a:buNone/>
            </a:pPr>
            <a:r>
              <a:rPr b="1" lang="en" sz="1400">
                <a:solidFill>
                  <a:schemeClr val="dk1"/>
                </a:solidFill>
                <a:highlight>
                  <a:srgbClr val="FFFF00"/>
                </a:highlight>
                <a:latin typeface="Red Hat Text"/>
                <a:ea typeface="Red Hat Text"/>
                <a:cs typeface="Red Hat Text"/>
                <a:sym typeface="Red Hat Text"/>
              </a:rPr>
              <a:t>USING </a:t>
            </a:r>
            <a:r>
              <a:rPr b="1" lang="en" sz="1400">
                <a:solidFill>
                  <a:schemeClr val="dk1"/>
                </a:solidFill>
                <a:highlight>
                  <a:srgbClr val="FFFF00"/>
                </a:highlight>
                <a:latin typeface="Red Hat Text"/>
                <a:ea typeface="Red Hat Text"/>
                <a:cs typeface="Red Hat Text"/>
                <a:sym typeface="Red Hat Text"/>
              </a:rPr>
              <a:t>THESE</a:t>
            </a:r>
            <a:r>
              <a:rPr b="1" lang="en" sz="1400">
                <a:solidFill>
                  <a:schemeClr val="dk1"/>
                </a:solidFill>
                <a:highlight>
                  <a:srgbClr val="FFFF00"/>
                </a:highlight>
                <a:latin typeface="Red Hat Text"/>
                <a:ea typeface="Red Hat Text"/>
                <a:cs typeface="Red Hat Text"/>
                <a:sym typeface="Red Hat Text"/>
              </a:rPr>
              <a:t> SLIDES: </a:t>
            </a:r>
            <a:r>
              <a:rPr lang="en" sz="1400">
                <a:solidFill>
                  <a:schemeClr val="dk1"/>
                </a:solidFill>
                <a:highlight>
                  <a:srgbClr val="FFFF00"/>
                </a:highlight>
                <a:latin typeface="Red Hat Text"/>
                <a:ea typeface="Red Hat Text"/>
                <a:cs typeface="Red Hat Text"/>
                <a:sym typeface="Red Hat Text"/>
              </a:rPr>
              <a:t>Approved slides have been created and have been added to the OpenShift Customer Deck </a:t>
            </a:r>
            <a:r>
              <a:rPr lang="en" sz="1400">
                <a:solidFill>
                  <a:schemeClr val="dk1"/>
                </a:solidFill>
                <a:highlight>
                  <a:srgbClr val="FFFF00"/>
                </a:highlight>
                <a:latin typeface="Red Hat Text"/>
                <a:ea typeface="Red Hat Text"/>
                <a:cs typeface="Red Hat Text"/>
                <a:sym typeface="Red Hat Text"/>
              </a:rPr>
              <a:t>found here</a:t>
            </a:r>
            <a:r>
              <a:rPr lang="en" sz="1400">
                <a:solidFill>
                  <a:schemeClr val="dk1"/>
                </a:solidFill>
                <a:highlight>
                  <a:srgbClr val="FFFF00"/>
                </a:highlight>
                <a:latin typeface="Red Hat Text"/>
                <a:ea typeface="Red Hat Text"/>
                <a:cs typeface="Red Hat Text"/>
                <a:sym typeface="Red Hat Text"/>
              </a:rPr>
              <a:t>. Please note that the slide with the graphic can ONLY be shown LIVE to customers per Forrester policy.  You cannot leave it behind with a customer in printed or PDF format. Please instead send the customer one of links (</a:t>
            </a:r>
            <a:r>
              <a:rPr lang="en" sz="1400" u="sng">
                <a:solidFill>
                  <a:srgbClr val="1155CC"/>
                </a:solidFill>
                <a:highlight>
                  <a:srgbClr val="FFFF00"/>
                </a:highlight>
                <a:latin typeface="Red Hat Text"/>
                <a:ea typeface="Red Hat Text"/>
                <a:cs typeface="Red Hat Text"/>
                <a:sym typeface="Red Hat Text"/>
                <a:hlinkClick r:id="rId2">
                  <a:extLst>
                    <a:ext uri="{A12FA001-AC4F-418D-AE19-62706E023703}">
                      <ahyp:hlinkClr val="tx"/>
                    </a:ext>
                  </a:extLst>
                </a:hlinkClick>
              </a:rPr>
              <a:t>Download page</a:t>
            </a:r>
            <a:r>
              <a:rPr lang="en" sz="1400">
                <a:solidFill>
                  <a:schemeClr val="dk1"/>
                </a:solidFill>
                <a:highlight>
                  <a:srgbClr val="FFFF00"/>
                </a:highlight>
                <a:latin typeface="Red Hat Text"/>
                <a:ea typeface="Red Hat Text"/>
                <a:cs typeface="Red Hat Text"/>
                <a:sym typeface="Red Hat Text"/>
              </a:rPr>
              <a:t> *captures lead data* or </a:t>
            </a:r>
            <a:r>
              <a:rPr lang="en" sz="1400" u="sng">
                <a:solidFill>
                  <a:srgbClr val="EE0000"/>
                </a:solidFill>
                <a:highlight>
                  <a:srgbClr val="FFFF00"/>
                </a:highlight>
                <a:latin typeface="Red Hat Text"/>
                <a:ea typeface="Red Hat Text"/>
                <a:cs typeface="Red Hat Text"/>
                <a:sym typeface="Red Hat Text"/>
                <a:hlinkClick r:id="rId3">
                  <a:extLst>
                    <a:ext uri="{A12FA001-AC4F-418D-AE19-62706E023703}">
                      <ahyp:hlinkClr val="tx"/>
                    </a:ext>
                  </a:extLst>
                </a:hlinkClick>
              </a:rPr>
              <a:t>Direct download link</a:t>
            </a:r>
            <a:r>
              <a:rPr lang="en" sz="1400">
                <a:solidFill>
                  <a:schemeClr val="dk1"/>
                </a:solidFill>
                <a:highlight>
                  <a:srgbClr val="FFFF00"/>
                </a:highlight>
                <a:latin typeface="Red Hat Text"/>
                <a:ea typeface="Red Hat Text"/>
                <a:cs typeface="Red Hat Text"/>
                <a:sym typeface="Red Hat Text"/>
              </a:rPr>
              <a:t> *does not capture lead data*). </a:t>
            </a:r>
            <a:endParaRPr sz="1400">
              <a:solidFill>
                <a:schemeClr val="dk1"/>
              </a:solidFill>
              <a:highlight>
                <a:srgbClr val="FFFF00"/>
              </a:highlight>
              <a:latin typeface="Red Hat Text"/>
              <a:ea typeface="Red Hat Text"/>
              <a:cs typeface="Red Hat Text"/>
              <a:sym typeface="Red Hat Text"/>
            </a:endParaRPr>
          </a:p>
          <a:p>
            <a:pPr indent="0" lvl="0" marL="457200" rtl="0" algn="l">
              <a:spcBef>
                <a:spcPts val="0"/>
              </a:spcBef>
              <a:spcAft>
                <a:spcPts val="0"/>
              </a:spcAft>
              <a:buClr>
                <a:schemeClr val="dk1"/>
              </a:buClr>
              <a:buSzPts val="1100"/>
              <a:buFont typeface="Arial"/>
              <a:buNone/>
            </a:pPr>
            <a:r>
              <a:t/>
            </a:r>
            <a:endParaRPr sz="1400">
              <a:solidFill>
                <a:schemeClr val="dk1"/>
              </a:solidFill>
              <a:highlight>
                <a:srgbClr val="FFFF00"/>
              </a:highlight>
              <a:latin typeface="Red Hat Text"/>
              <a:ea typeface="Red Hat Text"/>
              <a:cs typeface="Red Hat Text"/>
              <a:sym typeface="Red Hat Text"/>
            </a:endParaRPr>
          </a:p>
          <a:p>
            <a:pPr indent="0" lvl="0" marL="457200" rtl="0" algn="l">
              <a:spcBef>
                <a:spcPts val="0"/>
              </a:spcBef>
              <a:spcAft>
                <a:spcPts val="0"/>
              </a:spcAft>
              <a:buClr>
                <a:schemeClr val="dk1"/>
              </a:buClr>
              <a:buSzPts val="1100"/>
              <a:buFont typeface="Arial"/>
              <a:buNone/>
            </a:pPr>
            <a:r>
              <a:rPr b="1" lang="en" sz="1400">
                <a:solidFill>
                  <a:schemeClr val="dk1"/>
                </a:solidFill>
                <a:highlight>
                  <a:srgbClr val="FFFF00"/>
                </a:highlight>
                <a:latin typeface="Red Hat Text"/>
                <a:ea typeface="Red Hat Text"/>
                <a:cs typeface="Red Hat Text"/>
                <a:sym typeface="Red Hat Text"/>
              </a:rPr>
              <a:t>NOTE:</a:t>
            </a:r>
            <a:r>
              <a:rPr lang="en" sz="1400">
                <a:solidFill>
                  <a:schemeClr val="dk1"/>
                </a:solidFill>
                <a:highlight>
                  <a:srgbClr val="FFFF00"/>
                </a:highlight>
                <a:latin typeface="Red Hat Text"/>
                <a:ea typeface="Red Hat Text"/>
                <a:cs typeface="Red Hat Text"/>
                <a:sym typeface="Red Hat Text"/>
              </a:rPr>
              <a:t> If you are recording a webinar or another live presentation that will be available for on-demand viewing after the fact, you need Forrester approval to include the Wave graphic. Please send the entire slide presentation, including the approved Wave graphic slide, along with the title, abstract, and date of the webinar to </a:t>
            </a:r>
            <a:r>
              <a:rPr lang="en" sz="1400" u="sng">
                <a:solidFill>
                  <a:srgbClr val="1155CC"/>
                </a:solidFill>
                <a:highlight>
                  <a:srgbClr val="FFFF00"/>
                </a:highlight>
                <a:latin typeface="Red Hat Text"/>
                <a:ea typeface="Red Hat Text"/>
                <a:cs typeface="Red Hat Text"/>
                <a:sym typeface="Red Hat Text"/>
                <a:hlinkClick r:id="rId4">
                  <a:extLst>
                    <a:ext uri="{A12FA001-AC4F-418D-AE19-62706E023703}">
                      <ahyp:hlinkClr val="tx"/>
                    </a:ext>
                  </a:extLst>
                </a:hlinkClick>
              </a:rPr>
              <a:t>analystrelations@redhat.com</a:t>
            </a:r>
            <a:r>
              <a:rPr lang="en" sz="1400">
                <a:solidFill>
                  <a:schemeClr val="dk1"/>
                </a:solidFill>
                <a:highlight>
                  <a:srgbClr val="FFFF00"/>
                </a:highlight>
                <a:latin typeface="Red Hat Text"/>
                <a:ea typeface="Red Hat Text"/>
                <a:cs typeface="Red Hat Text"/>
                <a:sym typeface="Red Hat Text"/>
              </a:rPr>
              <a:t>. Forrester requires 48 hours to review, so please allow plenty of time for this approval process.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8" name="Shape 6088"/>
        <p:cNvGrpSpPr/>
        <p:nvPr/>
      </p:nvGrpSpPr>
      <p:grpSpPr>
        <a:xfrm>
          <a:off x="0" y="0"/>
          <a:ext cx="0" cy="0"/>
          <a:chOff x="0" y="0"/>
          <a:chExt cx="0" cy="0"/>
        </a:xfrm>
      </p:grpSpPr>
      <p:sp>
        <p:nvSpPr>
          <p:cNvPr id="6089" name="Google Shape;6089;g376d289a189_0_7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0" name="Google Shape;6090;g376d289a189_0_7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50">
                <a:solidFill>
                  <a:srgbClr val="333333"/>
                </a:solidFill>
                <a:highlight>
                  <a:srgbClr val="FFFFFF"/>
                </a:highlight>
              </a:rPr>
              <a:t>OpenShift automatically creates a few special service accounts in every project. The default service account is responsible for running the Pods, and OpenShift automatically injects this service account into every Pod that is launched.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00">
                <a:solidFill>
                  <a:srgbClr val="333333"/>
                </a:solidFill>
                <a:highlight>
                  <a:srgbClr val="FAEBD7"/>
                </a:highlight>
                <a:latin typeface="Courier New"/>
                <a:ea typeface="Courier New"/>
                <a:cs typeface="Courier New"/>
                <a:sym typeface="Courier New"/>
              </a:rPr>
              <a:t>oc policy add-role-to-user view -z default</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rPr lang="en" sz="1200">
                <a:solidFill>
                  <a:srgbClr val="333333"/>
                </a:solidFill>
                <a:highlight>
                  <a:srgbClr val="FAEBD7"/>
                </a:highlight>
                <a:latin typeface="Courier New"/>
                <a:ea typeface="Courier New"/>
                <a:cs typeface="Courier New"/>
                <a:sym typeface="Courier New"/>
              </a:rPr>
              <a:t>oc label route nationalparks type=parksmap-backend</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t/>
            </a:r>
            <a:endParaRPr sz="1200">
              <a:solidFill>
                <a:srgbClr val="333333"/>
              </a:solidFill>
              <a:highlight>
                <a:srgbClr val="FAEBD7"/>
              </a:highlight>
              <a:latin typeface="Courier New"/>
              <a:ea typeface="Courier New"/>
              <a:cs typeface="Courier New"/>
              <a:sym typeface="Courier New"/>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8" name="Shape 6108"/>
        <p:cNvGrpSpPr/>
        <p:nvPr/>
      </p:nvGrpSpPr>
      <p:grpSpPr>
        <a:xfrm>
          <a:off x="0" y="0"/>
          <a:ext cx="0" cy="0"/>
          <a:chOff x="0" y="0"/>
          <a:chExt cx="0" cy="0"/>
        </a:xfrm>
      </p:grpSpPr>
      <p:sp>
        <p:nvSpPr>
          <p:cNvPr id="6109" name="Google Shape;6109;g376d289a189_0_7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0" name="Google Shape;6110;g376d289a189_0_7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50">
                <a:solidFill>
                  <a:srgbClr val="333333"/>
                </a:solidFill>
                <a:highlight>
                  <a:srgbClr val="FFFFFF"/>
                </a:highlight>
              </a:rPr>
              <a:t>OpenShift automatically creates a few special service accounts in every project. The default service account is responsible for running the Pods, and OpenShift automatically injects this service account into every Pod that is launched.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00">
                <a:solidFill>
                  <a:srgbClr val="333333"/>
                </a:solidFill>
                <a:highlight>
                  <a:srgbClr val="FAEBD7"/>
                </a:highlight>
                <a:latin typeface="Courier New"/>
                <a:ea typeface="Courier New"/>
                <a:cs typeface="Courier New"/>
                <a:sym typeface="Courier New"/>
              </a:rPr>
              <a:t>oc policy add-role-to-user view -z default</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rPr lang="en" sz="1200">
                <a:solidFill>
                  <a:srgbClr val="333333"/>
                </a:solidFill>
                <a:highlight>
                  <a:srgbClr val="FAEBD7"/>
                </a:highlight>
                <a:latin typeface="Courier New"/>
                <a:ea typeface="Courier New"/>
                <a:cs typeface="Courier New"/>
                <a:sym typeface="Courier New"/>
              </a:rPr>
              <a:t>oc label route nationalparks type=parksmap-backend</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t/>
            </a:r>
            <a:endParaRPr sz="1200">
              <a:solidFill>
                <a:srgbClr val="333333"/>
              </a:solidFill>
              <a:highlight>
                <a:srgbClr val="FAEBD7"/>
              </a:highlight>
              <a:latin typeface="Courier New"/>
              <a:ea typeface="Courier New"/>
              <a:cs typeface="Courier New"/>
              <a:sym typeface="Courier New"/>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8" name="Shape 6128"/>
        <p:cNvGrpSpPr/>
        <p:nvPr/>
      </p:nvGrpSpPr>
      <p:grpSpPr>
        <a:xfrm>
          <a:off x="0" y="0"/>
          <a:ext cx="0" cy="0"/>
          <a:chOff x="0" y="0"/>
          <a:chExt cx="0" cy="0"/>
        </a:xfrm>
      </p:grpSpPr>
      <p:sp>
        <p:nvSpPr>
          <p:cNvPr id="6129" name="Google Shape;6129;g376d289a189_0_7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0" name="Google Shape;6130;g376d289a189_0_7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50">
                <a:solidFill>
                  <a:srgbClr val="333333"/>
                </a:solidFill>
                <a:highlight>
                  <a:srgbClr val="FFFFFF"/>
                </a:highlight>
              </a:rPr>
              <a:t>OpenShift automatically creates a few special service accounts in every project. The default service account is responsible for running the Pods, and OpenShift automatically injects this service account into every Pod that is launched.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00">
                <a:solidFill>
                  <a:srgbClr val="333333"/>
                </a:solidFill>
                <a:highlight>
                  <a:srgbClr val="FAEBD7"/>
                </a:highlight>
                <a:latin typeface="Courier New"/>
                <a:ea typeface="Courier New"/>
                <a:cs typeface="Courier New"/>
                <a:sym typeface="Courier New"/>
              </a:rPr>
              <a:t>oc policy add-role-to-user view -z default</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rPr lang="en" sz="1200">
                <a:solidFill>
                  <a:srgbClr val="333333"/>
                </a:solidFill>
                <a:highlight>
                  <a:srgbClr val="FAEBD7"/>
                </a:highlight>
                <a:latin typeface="Courier New"/>
                <a:ea typeface="Courier New"/>
                <a:cs typeface="Courier New"/>
                <a:sym typeface="Courier New"/>
              </a:rPr>
              <a:t>oc label route nationalparks type=parksmap-backend</a:t>
            </a:r>
            <a:endParaRPr sz="1200">
              <a:solidFill>
                <a:srgbClr val="333333"/>
              </a:solidFill>
              <a:highlight>
                <a:srgbClr val="FAEBD7"/>
              </a:highlight>
              <a:latin typeface="Courier New"/>
              <a:ea typeface="Courier New"/>
              <a:cs typeface="Courier New"/>
              <a:sym typeface="Courier New"/>
            </a:endParaRPr>
          </a:p>
          <a:p>
            <a:pPr indent="-304800" lvl="0" marL="457200" rtl="0" algn="l">
              <a:spcBef>
                <a:spcPts val="0"/>
              </a:spcBef>
              <a:spcAft>
                <a:spcPts val="0"/>
              </a:spcAft>
              <a:buClr>
                <a:srgbClr val="333333"/>
              </a:buClr>
              <a:buSzPts val="1200"/>
              <a:buFont typeface="Courier New"/>
              <a:buChar char="-"/>
            </a:pPr>
            <a:r>
              <a:t/>
            </a:r>
            <a:endParaRPr sz="1200">
              <a:solidFill>
                <a:srgbClr val="333333"/>
              </a:solidFill>
              <a:highlight>
                <a:srgbClr val="FAEBD7"/>
              </a:highlight>
              <a:latin typeface="Courier New"/>
              <a:ea typeface="Courier New"/>
              <a:cs typeface="Courier New"/>
              <a:sym typeface="Courier New"/>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8" name="Shape 6148"/>
        <p:cNvGrpSpPr/>
        <p:nvPr/>
      </p:nvGrpSpPr>
      <p:grpSpPr>
        <a:xfrm>
          <a:off x="0" y="0"/>
          <a:ext cx="0" cy="0"/>
          <a:chOff x="0" y="0"/>
          <a:chExt cx="0" cy="0"/>
        </a:xfrm>
      </p:grpSpPr>
      <p:sp>
        <p:nvSpPr>
          <p:cNvPr id="6149" name="Google Shape;614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0" name="Google Shape;61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8" name="Shape 4578"/>
        <p:cNvGrpSpPr/>
        <p:nvPr/>
      </p:nvGrpSpPr>
      <p:grpSpPr>
        <a:xfrm>
          <a:off x="0" y="0"/>
          <a:ext cx="0" cy="0"/>
          <a:chOff x="0" y="0"/>
          <a:chExt cx="0" cy="0"/>
        </a:xfrm>
      </p:grpSpPr>
      <p:sp>
        <p:nvSpPr>
          <p:cNvPr id="4579" name="Google Shape;4579;gb5392b8ad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0" name="Google Shape;4580;gb5392b8ad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database itself is not unique and schema is distributed across each microservice responsible for that specific part.</a:t>
            </a:r>
            <a:endParaRPr/>
          </a:p>
          <a:p>
            <a:pPr indent="0" lvl="0" marL="0" rtl="0" algn="l">
              <a:spcBef>
                <a:spcPts val="0"/>
              </a:spcBef>
              <a:spcAft>
                <a:spcPts val="0"/>
              </a:spcAft>
              <a:buNone/>
            </a:pPr>
            <a:r>
              <a:rPr lang="en"/>
              <a:t>Some insert data</a:t>
            </a:r>
            <a:br>
              <a:rPr lang="en"/>
            </a:br>
            <a:r>
              <a:rPr lang="en"/>
              <a:t>Some manipulating data</a:t>
            </a:r>
            <a:br>
              <a:rPr lang="en"/>
            </a:br>
            <a:r>
              <a:rPr lang="en"/>
              <a:t>Some fetch data</a:t>
            </a:r>
            <a:br>
              <a:rPr lang="en"/>
            </a:br>
            <a:br>
              <a:rPr lang="en"/>
            </a:br>
            <a:r>
              <a:rPr lang="en"/>
              <a:t>With so many moving parts , there was a need for a </a:t>
            </a:r>
            <a:r>
              <a:rPr lang="en"/>
              <a:t>management</a:t>
            </a:r>
            <a:r>
              <a:rPr lang="en"/>
              <a:t> technology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8" name="Shape 4648"/>
        <p:cNvGrpSpPr/>
        <p:nvPr/>
      </p:nvGrpSpPr>
      <p:grpSpPr>
        <a:xfrm>
          <a:off x="0" y="0"/>
          <a:ext cx="0" cy="0"/>
          <a:chOff x="0" y="0"/>
          <a:chExt cx="0" cy="0"/>
        </a:xfrm>
      </p:grpSpPr>
      <p:sp>
        <p:nvSpPr>
          <p:cNvPr id="4649" name="Google Shape;4649;g376d289a18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0" name="Google Shape;4650;g376d289a1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1100"/>
              <a:buNone/>
            </a:pPr>
            <a:r>
              <a:rPr b="1" lang="en" sz="1350">
                <a:solidFill>
                  <a:srgbClr val="505050"/>
                </a:solidFill>
                <a:highlight>
                  <a:schemeClr val="lt1"/>
                </a:highlight>
              </a:rPr>
              <a:t>Before we start the workshop, we’ll provide a brief introduction to Kubernetes and OpenShift.</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i="1" lang="en" sz="1350">
                <a:solidFill>
                  <a:srgbClr val="0000FF"/>
                </a:solidFill>
                <a:highlight>
                  <a:schemeClr val="lt1"/>
                </a:highlight>
              </a:rPr>
              <a:t>The instructor can demo any of kubectl commands here, rather than having all the attendees follow along. Those commands can also be skipped in the interest of time.</a:t>
            </a:r>
            <a:endParaRPr b="1" i="1" sz="1350">
              <a:solidFill>
                <a:srgbClr val="0000FF"/>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t/>
            </a:r>
            <a:endParaRPr b="1" sz="1350">
              <a:solidFill>
                <a:srgbClr val="505050"/>
              </a:solidFill>
              <a:highlight>
                <a:schemeClr val="lt1"/>
              </a:highlight>
            </a:endParaRPr>
          </a:p>
          <a:p>
            <a:pPr indent="0" lvl="0" marL="0" rtl="0" algn="l">
              <a:lnSpc>
                <a:spcPct val="140000"/>
              </a:lnSpc>
              <a:spcBef>
                <a:spcPts val="0"/>
              </a:spcBef>
              <a:spcAft>
                <a:spcPts val="0"/>
              </a:spcAft>
              <a:buSzPts val="1100"/>
              <a:buNone/>
            </a:pPr>
            <a:r>
              <a:rPr b="1" lang="en" sz="1350">
                <a:solidFill>
                  <a:srgbClr val="505050"/>
                </a:solidFill>
                <a:highlight>
                  <a:schemeClr val="lt1"/>
                </a:highlight>
              </a:rPr>
              <a:t>Introduction to Kubernetes and OpenShift </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Why do we need Kubernetes?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what Kubernetes is and what it is not</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Interacting with Kubernetes via the API and kubectl</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Overview of basic Kubernetes resources</a:t>
            </a:r>
            <a:endParaRPr sz="1350">
              <a:solidFill>
                <a:srgbClr val="505050"/>
              </a:solidFill>
              <a:highlight>
                <a:schemeClr val="lt1"/>
              </a:highlight>
            </a:endParaRPr>
          </a:p>
          <a:p>
            <a:pPr indent="-314325" lvl="0" marL="647700" rtl="0" algn="l">
              <a:lnSpc>
                <a:spcPct val="115000"/>
              </a:lnSpc>
              <a:spcBef>
                <a:spcPts val="0"/>
              </a:spcBef>
              <a:spcAft>
                <a:spcPts val="0"/>
              </a:spcAft>
              <a:buClr>
                <a:srgbClr val="505050"/>
              </a:buClr>
              <a:buSzPts val="1350"/>
              <a:buChar char="●"/>
            </a:pPr>
            <a:r>
              <a:rPr lang="en" sz="1350">
                <a:solidFill>
                  <a:srgbClr val="505050"/>
                </a:solidFill>
                <a:highlight>
                  <a:schemeClr val="lt1"/>
                </a:highlight>
              </a:rPr>
              <a:t>What is OpenShift and how does it relate to Kubernetes?</a:t>
            </a:r>
            <a:endParaRPr sz="1350">
              <a:solidFill>
                <a:srgbClr val="505050"/>
              </a:solidFill>
              <a:highlight>
                <a:schemeClr val="lt1"/>
              </a:highlight>
            </a:endParaRPr>
          </a:p>
          <a:p>
            <a:pPr indent="0" lvl="0" marL="457200" rtl="0" algn="l">
              <a:lnSpc>
                <a:spcPct val="115000"/>
              </a:lnSpc>
              <a:spcBef>
                <a:spcPts val="1800"/>
              </a:spcBef>
              <a:spcAft>
                <a:spcPts val="0"/>
              </a:spcAft>
              <a:buNone/>
            </a:pPr>
            <a:r>
              <a:t/>
            </a:r>
            <a:endParaRPr sz="1350">
              <a:solidFill>
                <a:srgbClr val="505050"/>
              </a:solidFill>
              <a:highlight>
                <a:schemeClr val="lt1"/>
              </a:highlight>
            </a:endParaRPr>
          </a:p>
          <a:p>
            <a:pPr indent="0" lvl="0" marL="0" rtl="0" algn="l">
              <a:lnSpc>
                <a:spcPct val="100000"/>
              </a:lnSpc>
              <a:spcBef>
                <a:spcPts val="180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4" name="Shape 4654"/>
        <p:cNvGrpSpPr/>
        <p:nvPr/>
      </p:nvGrpSpPr>
      <p:grpSpPr>
        <a:xfrm>
          <a:off x="0" y="0"/>
          <a:ext cx="0" cy="0"/>
          <a:chOff x="0" y="0"/>
          <a:chExt cx="0" cy="0"/>
        </a:xfrm>
      </p:grpSpPr>
      <p:sp>
        <p:nvSpPr>
          <p:cNvPr id="4655" name="Google Shape;4655;g8df50da7c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6" name="Google Shape;4656;g8df50da7c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what is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Kubernetes is an open-source platform for managing containerized workloads - at scale. As a container </a:t>
            </a:r>
            <a:r>
              <a:rPr lang="en">
                <a:solidFill>
                  <a:srgbClr val="222222"/>
                </a:solidFill>
                <a:highlight>
                  <a:schemeClr val="lt1"/>
                </a:highlight>
                <a:latin typeface="Roboto"/>
                <a:ea typeface="Roboto"/>
                <a:cs typeface="Roboto"/>
                <a:sym typeface="Roboto"/>
              </a:rPr>
              <a:t> orchestration system, it can help you automate application deployment, scaling, and management.</a:t>
            </a:r>
            <a:br>
              <a:rPr lang="en">
                <a:solidFill>
                  <a:srgbClr val="222222"/>
                </a:solidFill>
                <a:highlight>
                  <a:schemeClr val="lt1"/>
                </a:highlight>
                <a:latin typeface="Roboto"/>
                <a:ea typeface="Roboto"/>
                <a:cs typeface="Roboto"/>
                <a:sym typeface="Roboto"/>
              </a:rPr>
            </a:br>
            <a:r>
              <a:rPr lang="en">
                <a:solidFill>
                  <a:srgbClr val="222222"/>
                </a:solidFill>
                <a:highlight>
                  <a:schemeClr val="lt1"/>
                </a:highlight>
                <a:latin typeface="Roboto"/>
                <a:ea typeface="Roboto"/>
                <a:cs typeface="Roboto"/>
                <a:sym typeface="Roboto"/>
              </a:rPr>
              <a:t>In other words, you can cluster together groups of machines or hosts running containers, and Kubernetes will help you easily and efficiently manage those clusters.</a:t>
            </a:r>
            <a:endParaRPr>
              <a:solidFill>
                <a:srgbClr val="222222"/>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222222"/>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latin typeface="Roboto"/>
                <a:ea typeface="Roboto"/>
                <a:cs typeface="Roboto"/>
                <a:sym typeface="Roboto"/>
              </a:rPr>
              <a:t>A Kubernetes cluster ends up running different Kubernetes objects - things like Pods, Services, Deployments, etc.</a:t>
            </a:r>
            <a:endParaRPr>
              <a:solidFill>
                <a:schemeClr val="dk1"/>
              </a:solidFill>
            </a:endParaRPr>
          </a:p>
          <a:p>
            <a:pPr indent="0" lvl="0" marL="0" rtl="0" algn="l">
              <a:spcBef>
                <a:spcPts val="0"/>
              </a:spcBef>
              <a:spcAft>
                <a:spcPts val="0"/>
              </a:spcAft>
              <a:buNone/>
            </a:pPr>
            <a:r>
              <a:t/>
            </a:r>
            <a:endParaRPr sz="1200">
              <a:solidFill>
                <a:schemeClr val="dk1"/>
              </a:solidFill>
              <a:highlight>
                <a:schemeClr val="lt1"/>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 Id="rId3" Type="http://schemas.openxmlformats.org/officeDocument/2006/relationships/image" Target="../media/image1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1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7.png"/><Relationship Id="rId3" Type="http://schemas.openxmlformats.org/officeDocument/2006/relationships/image" Target="../media/image1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0.png"/><Relationship Id="rId3" Type="http://schemas.openxmlformats.org/officeDocument/2006/relationships/image" Target="../media/image1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2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4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4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4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8.png"/><Relationship Id="rId3" Type="http://schemas.openxmlformats.org/officeDocument/2006/relationships/image" Target="../media/image10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2.png"/><Relationship Id="rId3" Type="http://schemas.openxmlformats.org/officeDocument/2006/relationships/image" Target="../media/image1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7.png"/><Relationship Id="rId3" Type="http://schemas.openxmlformats.org/officeDocument/2006/relationships/image" Target="../media/image16.png"/><Relationship Id="rId4" Type="http://schemas.openxmlformats.org/officeDocument/2006/relationships/image" Target="../media/image121.png"/><Relationship Id="rId5" Type="http://schemas.openxmlformats.org/officeDocument/2006/relationships/image" Target="../media/image12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5.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5.png"/><Relationship Id="rId3" Type="http://schemas.openxmlformats.org/officeDocument/2006/relationships/image" Target="../media/image127.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2.png"/><Relationship Id="rId3" Type="http://schemas.openxmlformats.org/officeDocument/2006/relationships/image" Target="../media/image13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0.png"/><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0.png"/><Relationship Id="rId3" Type="http://schemas.openxmlformats.org/officeDocument/2006/relationships/image" Target="../media/image19.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7.png"/><Relationship Id="rId3" Type="http://schemas.openxmlformats.org/officeDocument/2006/relationships/image" Target="../media/image16.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35.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0.png"/><Relationship Id="rId3" Type="http://schemas.openxmlformats.org/officeDocument/2006/relationships/image" Target="../media/image19.png"/><Relationship Id="rId4" Type="http://schemas.openxmlformats.org/officeDocument/2006/relationships/image" Target="../media/image15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1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29.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16.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16.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3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16.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37.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16.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5.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13.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19.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19.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13.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13.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13.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13.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19.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7.png"/><Relationship Id="rId3" Type="http://schemas.openxmlformats.org/officeDocument/2006/relationships/image" Target="../media/image13.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37.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99.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5.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4.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1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7.png"/><Relationship Id="rId3" Type="http://schemas.openxmlformats.org/officeDocument/2006/relationships/image" Target="../media/image1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7.png"/><Relationship Id="rId3" Type="http://schemas.openxmlformats.org/officeDocument/2006/relationships/image" Target="../media/image16.png"/><Relationship Id="rId4" Type="http://schemas.openxmlformats.org/officeDocument/2006/relationships/image" Target="../media/image31.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3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1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3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0.png"/><Relationship Id="rId3" Type="http://schemas.openxmlformats.org/officeDocument/2006/relationships/image" Target="../media/image1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0.png"/><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 Id="rId3"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8" name="Shape 8"/>
        <p:cNvGrpSpPr/>
        <p:nvPr/>
      </p:nvGrpSpPr>
      <p:grpSpPr>
        <a:xfrm>
          <a:off x="0" y="0"/>
          <a:ext cx="0" cy="0"/>
          <a:chOff x="0" y="0"/>
          <a:chExt cx="0" cy="0"/>
        </a:xfrm>
      </p:grpSpPr>
      <p:sp>
        <p:nvSpPr>
          <p:cNvPr id="9" name="Google Shape;9;p2"/>
          <p:cNvSpPr txBox="1"/>
          <p:nvPr>
            <p:ph type="title"/>
          </p:nvPr>
        </p:nvSpPr>
        <p:spPr>
          <a:xfrm>
            <a:off x="1752600" y="946000"/>
            <a:ext cx="8686800" cy="9678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400"/>
              <a:buNone/>
              <a:defRPr sz="2600">
                <a:solidFill>
                  <a:srgbClr val="000000"/>
                </a:solidFill>
              </a:defRPr>
            </a:lvl1pPr>
            <a:lvl2pPr lvl="1" algn="ctr">
              <a:lnSpc>
                <a:spcPct val="130000"/>
              </a:lnSpc>
              <a:spcBef>
                <a:spcPts val="0"/>
              </a:spcBef>
              <a:spcAft>
                <a:spcPts val="0"/>
              </a:spcAft>
              <a:buSzPts val="3400"/>
              <a:buNone/>
              <a:defRPr sz="2600">
                <a:solidFill>
                  <a:srgbClr val="000000"/>
                </a:solidFill>
              </a:defRPr>
            </a:lvl2pPr>
            <a:lvl3pPr lvl="2" algn="ctr">
              <a:lnSpc>
                <a:spcPct val="130000"/>
              </a:lnSpc>
              <a:spcBef>
                <a:spcPts val="0"/>
              </a:spcBef>
              <a:spcAft>
                <a:spcPts val="0"/>
              </a:spcAft>
              <a:buSzPts val="3400"/>
              <a:buNone/>
              <a:defRPr sz="2600">
                <a:solidFill>
                  <a:srgbClr val="000000"/>
                </a:solidFill>
              </a:defRPr>
            </a:lvl3pPr>
            <a:lvl4pPr lvl="3" algn="ctr">
              <a:lnSpc>
                <a:spcPct val="130000"/>
              </a:lnSpc>
              <a:spcBef>
                <a:spcPts val="0"/>
              </a:spcBef>
              <a:spcAft>
                <a:spcPts val="0"/>
              </a:spcAft>
              <a:buSzPts val="3400"/>
              <a:buNone/>
              <a:defRPr sz="2600">
                <a:solidFill>
                  <a:srgbClr val="000000"/>
                </a:solidFill>
              </a:defRPr>
            </a:lvl4pPr>
            <a:lvl5pPr lvl="4" algn="ctr">
              <a:lnSpc>
                <a:spcPct val="130000"/>
              </a:lnSpc>
              <a:spcBef>
                <a:spcPts val="0"/>
              </a:spcBef>
              <a:spcAft>
                <a:spcPts val="0"/>
              </a:spcAft>
              <a:buSzPts val="3400"/>
              <a:buNone/>
              <a:defRPr sz="2600">
                <a:solidFill>
                  <a:srgbClr val="000000"/>
                </a:solidFill>
              </a:defRPr>
            </a:lvl5pPr>
            <a:lvl6pPr lvl="5" algn="ctr">
              <a:lnSpc>
                <a:spcPct val="130000"/>
              </a:lnSpc>
              <a:spcBef>
                <a:spcPts val="0"/>
              </a:spcBef>
              <a:spcAft>
                <a:spcPts val="0"/>
              </a:spcAft>
              <a:buSzPts val="3400"/>
              <a:buNone/>
              <a:defRPr sz="2600">
                <a:solidFill>
                  <a:srgbClr val="000000"/>
                </a:solidFill>
              </a:defRPr>
            </a:lvl6pPr>
            <a:lvl7pPr lvl="6" algn="ctr">
              <a:lnSpc>
                <a:spcPct val="130000"/>
              </a:lnSpc>
              <a:spcBef>
                <a:spcPts val="0"/>
              </a:spcBef>
              <a:spcAft>
                <a:spcPts val="0"/>
              </a:spcAft>
              <a:buSzPts val="3400"/>
              <a:buNone/>
              <a:defRPr sz="2600">
                <a:solidFill>
                  <a:srgbClr val="000000"/>
                </a:solidFill>
              </a:defRPr>
            </a:lvl7pPr>
            <a:lvl8pPr lvl="7" algn="ctr">
              <a:lnSpc>
                <a:spcPct val="130000"/>
              </a:lnSpc>
              <a:spcBef>
                <a:spcPts val="0"/>
              </a:spcBef>
              <a:spcAft>
                <a:spcPts val="0"/>
              </a:spcAft>
              <a:buSzPts val="3400"/>
              <a:buNone/>
              <a:defRPr sz="2600">
                <a:solidFill>
                  <a:srgbClr val="000000"/>
                </a:solidFill>
              </a:defRPr>
            </a:lvl8pPr>
            <a:lvl9pPr lvl="8" algn="ctr">
              <a:lnSpc>
                <a:spcPct val="130000"/>
              </a:lnSpc>
              <a:spcBef>
                <a:spcPts val="0"/>
              </a:spcBef>
              <a:spcAft>
                <a:spcPts val="0"/>
              </a:spcAft>
              <a:buSzPts val="3400"/>
              <a:buNone/>
              <a:defRPr sz="2600">
                <a:solidFill>
                  <a:srgbClr val="000000"/>
                </a:solidFill>
              </a:defRPr>
            </a:lvl9pPr>
          </a:lstStyle>
          <a:p/>
        </p:txBody>
      </p:sp>
      <p:cxnSp>
        <p:nvCxnSpPr>
          <p:cNvPr id="10" name="Google Shape;10;p2"/>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1" name="Google Shape;11;p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2" name="Google Shape;12;p2"/>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13" name="Google Shape;13;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 name="Google Shape;14;p2"/>
          <p:cNvPicPr preferRelativeResize="0"/>
          <p:nvPr/>
        </p:nvPicPr>
        <p:blipFill rotWithShape="1">
          <a:blip r:embed="rId2">
            <a:alphaModFix/>
          </a:blip>
          <a:srcRect b="316" l="0" r="0" t="327"/>
          <a:stretch/>
        </p:blipFill>
        <p:spPr>
          <a:xfrm>
            <a:off x="10711279" y="6313250"/>
            <a:ext cx="975850" cy="228121"/>
          </a:xfrm>
          <a:prstGeom prst="rect">
            <a:avLst/>
          </a:prstGeom>
          <a:noFill/>
          <a:ln>
            <a:noFill/>
          </a:ln>
        </p:spPr>
      </p:pic>
      <p:sp>
        <p:nvSpPr>
          <p:cNvPr id="15" name="Google Shape;15;p2"/>
          <p:cNvSpPr txBox="1"/>
          <p:nvPr>
            <p:ph idx="2" type="subTitle"/>
          </p:nvPr>
        </p:nvSpPr>
        <p:spPr>
          <a:xfrm>
            <a:off x="885050" y="6169550"/>
            <a:ext cx="9183000" cy="559800"/>
          </a:xfrm>
          <a:prstGeom prst="rect">
            <a:avLst/>
          </a:prstGeom>
          <a:noFill/>
          <a:ln>
            <a:noFill/>
          </a:ln>
        </p:spPr>
        <p:txBody>
          <a:bodyPr anchorCtr="0" anchor="b" bIns="0" lIns="0" spcFirstLastPara="1" rIns="0" wrap="square" tIns="0">
            <a:noAutofit/>
          </a:bodyPr>
          <a:lstStyle>
            <a:lvl1pPr lvl="0" algn="l">
              <a:lnSpc>
                <a:spcPct val="142000"/>
              </a:lnSpc>
              <a:spcBef>
                <a:spcPts val="0"/>
              </a:spcBef>
              <a:spcAft>
                <a:spcPts val="0"/>
              </a:spcAft>
              <a:buSzPts val="2100"/>
              <a:buNone/>
              <a:defRPr sz="600">
                <a:solidFill>
                  <a:srgbClr val="4D4D4F"/>
                </a:solidFill>
              </a:defRPr>
            </a:lvl1pPr>
            <a:lvl2pPr lvl="1" algn="l">
              <a:lnSpc>
                <a:spcPct val="142000"/>
              </a:lnSpc>
              <a:spcBef>
                <a:spcPts val="0"/>
              </a:spcBef>
              <a:spcAft>
                <a:spcPts val="0"/>
              </a:spcAft>
              <a:buSzPts val="1600"/>
              <a:buNone/>
              <a:defRPr sz="600">
                <a:solidFill>
                  <a:srgbClr val="4D4D4F"/>
                </a:solidFill>
              </a:defRPr>
            </a:lvl2pPr>
            <a:lvl3pPr lvl="2" algn="l">
              <a:lnSpc>
                <a:spcPct val="142000"/>
              </a:lnSpc>
              <a:spcBef>
                <a:spcPts val="0"/>
              </a:spcBef>
              <a:spcAft>
                <a:spcPts val="0"/>
              </a:spcAft>
              <a:buSzPts val="1600"/>
              <a:buNone/>
              <a:defRPr sz="600">
                <a:solidFill>
                  <a:srgbClr val="4D4D4F"/>
                </a:solidFill>
              </a:defRPr>
            </a:lvl3pPr>
            <a:lvl4pPr lvl="3" algn="l">
              <a:lnSpc>
                <a:spcPct val="142000"/>
              </a:lnSpc>
              <a:spcBef>
                <a:spcPts val="0"/>
              </a:spcBef>
              <a:spcAft>
                <a:spcPts val="0"/>
              </a:spcAft>
              <a:buSzPts val="1600"/>
              <a:buNone/>
              <a:defRPr sz="600">
                <a:solidFill>
                  <a:srgbClr val="4D4D4F"/>
                </a:solidFill>
              </a:defRPr>
            </a:lvl4pPr>
            <a:lvl5pPr lvl="4" algn="l">
              <a:lnSpc>
                <a:spcPct val="142000"/>
              </a:lnSpc>
              <a:spcBef>
                <a:spcPts val="0"/>
              </a:spcBef>
              <a:spcAft>
                <a:spcPts val="0"/>
              </a:spcAft>
              <a:buSzPts val="1600"/>
              <a:buNone/>
              <a:defRPr sz="600">
                <a:solidFill>
                  <a:srgbClr val="4D4D4F"/>
                </a:solidFill>
              </a:defRPr>
            </a:lvl5pPr>
            <a:lvl6pPr lvl="5" algn="l">
              <a:lnSpc>
                <a:spcPct val="142000"/>
              </a:lnSpc>
              <a:spcBef>
                <a:spcPts val="0"/>
              </a:spcBef>
              <a:spcAft>
                <a:spcPts val="0"/>
              </a:spcAft>
              <a:buSzPts val="1600"/>
              <a:buNone/>
              <a:defRPr sz="600">
                <a:solidFill>
                  <a:srgbClr val="4D4D4F"/>
                </a:solidFill>
              </a:defRPr>
            </a:lvl6pPr>
            <a:lvl7pPr lvl="6" algn="l">
              <a:lnSpc>
                <a:spcPct val="142000"/>
              </a:lnSpc>
              <a:spcBef>
                <a:spcPts val="0"/>
              </a:spcBef>
              <a:spcAft>
                <a:spcPts val="0"/>
              </a:spcAft>
              <a:buSzPts val="1600"/>
              <a:buNone/>
              <a:defRPr sz="600">
                <a:solidFill>
                  <a:srgbClr val="4D4D4F"/>
                </a:solidFill>
              </a:defRPr>
            </a:lvl7pPr>
            <a:lvl8pPr lvl="7" algn="l">
              <a:lnSpc>
                <a:spcPct val="142000"/>
              </a:lnSpc>
              <a:spcBef>
                <a:spcPts val="0"/>
              </a:spcBef>
              <a:spcAft>
                <a:spcPts val="0"/>
              </a:spcAft>
              <a:buSzPts val="1600"/>
              <a:buNone/>
              <a:defRPr sz="600">
                <a:solidFill>
                  <a:srgbClr val="4D4D4F"/>
                </a:solidFill>
              </a:defRPr>
            </a:lvl8pPr>
            <a:lvl9pPr lvl="8" algn="l">
              <a:lnSpc>
                <a:spcPct val="142000"/>
              </a:lnSpc>
              <a:spcBef>
                <a:spcPts val="0"/>
              </a:spcBef>
              <a:spcAft>
                <a:spcPts val="0"/>
              </a:spcAft>
              <a:buSzPts val="1600"/>
              <a:buNone/>
              <a:defRPr sz="600">
                <a:solidFill>
                  <a:srgbClr val="4D4D4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11"/>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1pPr>
            <a:lvl2pPr lvl="1"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2pPr>
            <a:lvl3pPr lvl="2"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3pPr>
            <a:lvl4pPr lvl="3"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4pPr>
            <a:lvl5pPr lvl="4"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5pPr>
            <a:lvl6pPr lvl="5"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6pPr>
            <a:lvl7pPr lvl="6"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7pPr>
            <a:lvl8pPr lvl="7"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8pPr>
            <a:lvl9pPr lvl="8"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9pPr>
          </a:lstStyle>
          <a:p/>
        </p:txBody>
      </p:sp>
      <p:cxnSp>
        <p:nvCxnSpPr>
          <p:cNvPr id="109" name="Google Shape;109;p11"/>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110" name="Google Shape;110;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11" name="Google Shape;111;p1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12" name="Google Shape;112;p1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13" name="Google Shape;113;p11"/>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algn="l">
              <a:lnSpc>
                <a:spcPct val="174000"/>
              </a:lnSpc>
              <a:spcBef>
                <a:spcPts val="0"/>
              </a:spcBef>
              <a:spcAft>
                <a:spcPts val="0"/>
              </a:spcAft>
              <a:buSzPts val="2100"/>
              <a:buNone/>
              <a:defRPr sz="1400">
                <a:solidFill>
                  <a:srgbClr val="EBEBEB"/>
                </a:solidFill>
              </a:defRPr>
            </a:lvl1pPr>
            <a:lvl2pPr lvl="1" algn="l">
              <a:lnSpc>
                <a:spcPct val="174000"/>
              </a:lnSpc>
              <a:spcBef>
                <a:spcPts val="0"/>
              </a:spcBef>
              <a:spcAft>
                <a:spcPts val="0"/>
              </a:spcAft>
              <a:buSzPts val="1600"/>
              <a:buNone/>
              <a:defRPr sz="1400">
                <a:solidFill>
                  <a:srgbClr val="EBEBEB"/>
                </a:solidFill>
              </a:defRPr>
            </a:lvl2pPr>
            <a:lvl3pPr lvl="2" algn="l">
              <a:lnSpc>
                <a:spcPct val="174000"/>
              </a:lnSpc>
              <a:spcBef>
                <a:spcPts val="0"/>
              </a:spcBef>
              <a:spcAft>
                <a:spcPts val="0"/>
              </a:spcAft>
              <a:buSzPts val="1600"/>
              <a:buNone/>
              <a:defRPr sz="1400">
                <a:solidFill>
                  <a:srgbClr val="EBEBEB"/>
                </a:solidFill>
              </a:defRPr>
            </a:lvl3pPr>
            <a:lvl4pPr lvl="3" algn="l">
              <a:lnSpc>
                <a:spcPct val="174000"/>
              </a:lnSpc>
              <a:spcBef>
                <a:spcPts val="0"/>
              </a:spcBef>
              <a:spcAft>
                <a:spcPts val="0"/>
              </a:spcAft>
              <a:buSzPts val="1600"/>
              <a:buNone/>
              <a:defRPr sz="1400">
                <a:solidFill>
                  <a:srgbClr val="EBEBEB"/>
                </a:solidFill>
              </a:defRPr>
            </a:lvl4pPr>
            <a:lvl5pPr lvl="4" algn="l">
              <a:lnSpc>
                <a:spcPct val="174000"/>
              </a:lnSpc>
              <a:spcBef>
                <a:spcPts val="0"/>
              </a:spcBef>
              <a:spcAft>
                <a:spcPts val="0"/>
              </a:spcAft>
              <a:buSzPts val="1600"/>
              <a:buNone/>
              <a:defRPr sz="1400">
                <a:solidFill>
                  <a:srgbClr val="EBEBEB"/>
                </a:solidFill>
              </a:defRPr>
            </a:lvl5pPr>
            <a:lvl6pPr lvl="5" algn="l">
              <a:lnSpc>
                <a:spcPct val="174000"/>
              </a:lnSpc>
              <a:spcBef>
                <a:spcPts val="0"/>
              </a:spcBef>
              <a:spcAft>
                <a:spcPts val="0"/>
              </a:spcAft>
              <a:buSzPts val="1600"/>
              <a:buNone/>
              <a:defRPr sz="1400">
                <a:solidFill>
                  <a:srgbClr val="EBEBEB"/>
                </a:solidFill>
              </a:defRPr>
            </a:lvl6pPr>
            <a:lvl7pPr lvl="6" algn="l">
              <a:lnSpc>
                <a:spcPct val="174000"/>
              </a:lnSpc>
              <a:spcBef>
                <a:spcPts val="0"/>
              </a:spcBef>
              <a:spcAft>
                <a:spcPts val="0"/>
              </a:spcAft>
              <a:buSzPts val="1600"/>
              <a:buNone/>
              <a:defRPr sz="1400">
                <a:solidFill>
                  <a:srgbClr val="EBEBEB"/>
                </a:solidFill>
              </a:defRPr>
            </a:lvl7pPr>
            <a:lvl8pPr lvl="7" algn="l">
              <a:lnSpc>
                <a:spcPct val="174000"/>
              </a:lnSpc>
              <a:spcBef>
                <a:spcPts val="0"/>
              </a:spcBef>
              <a:spcAft>
                <a:spcPts val="0"/>
              </a:spcAft>
              <a:buSzPts val="1600"/>
              <a:buNone/>
              <a:defRPr sz="1400">
                <a:solidFill>
                  <a:srgbClr val="EBEBEB"/>
                </a:solidFill>
              </a:defRPr>
            </a:lvl8pPr>
            <a:lvl9pPr lvl="8" algn="l">
              <a:lnSpc>
                <a:spcPct val="174000"/>
              </a:lnSpc>
              <a:spcBef>
                <a:spcPts val="0"/>
              </a:spcBef>
              <a:spcAft>
                <a:spcPts val="0"/>
              </a:spcAft>
              <a:buSzPts val="1600"/>
              <a:buNone/>
              <a:defRPr sz="1400">
                <a:solidFill>
                  <a:srgbClr val="EBEBEB"/>
                </a:solidFill>
              </a:defRPr>
            </a:lvl9pPr>
          </a:lstStyle>
          <a:p/>
        </p:txBody>
      </p:sp>
      <p:pic>
        <p:nvPicPr>
          <p:cNvPr id="114" name="Google Shape;114;p11"/>
          <p:cNvPicPr preferRelativeResize="0"/>
          <p:nvPr/>
        </p:nvPicPr>
        <p:blipFill rotWithShape="1">
          <a:blip r:embed="rId3">
            <a:alphaModFix/>
          </a:blip>
          <a:srcRect b="316" l="0" r="0" t="327"/>
          <a:stretch/>
        </p:blipFill>
        <p:spPr>
          <a:xfrm>
            <a:off x="10711279" y="6313250"/>
            <a:ext cx="975850" cy="228121"/>
          </a:xfrm>
          <a:prstGeom prst="rect">
            <a:avLst/>
          </a:prstGeom>
          <a:noFill/>
          <a:ln>
            <a:noFill/>
          </a:ln>
        </p:spPr>
      </p:pic>
      <p:sp>
        <p:nvSpPr>
          <p:cNvPr id="115" name="Google Shape;115;p1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sp>
        <p:nvSpPr>
          <p:cNvPr id="116" name="Google Shape;116;p11"/>
          <p:cNvSpPr txBox="1"/>
          <p:nvPr>
            <p:ph idx="3"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algn="l">
              <a:lnSpc>
                <a:spcPct val="174000"/>
              </a:lnSpc>
              <a:spcBef>
                <a:spcPts val="0"/>
              </a:spcBef>
              <a:spcAft>
                <a:spcPts val="0"/>
              </a:spcAft>
              <a:buSzPts val="2100"/>
              <a:buNone/>
              <a:defRPr sz="1400"/>
            </a:lvl1pPr>
            <a:lvl2pPr lvl="1" algn="l">
              <a:lnSpc>
                <a:spcPct val="174000"/>
              </a:lnSpc>
              <a:spcBef>
                <a:spcPts val="0"/>
              </a:spcBef>
              <a:spcAft>
                <a:spcPts val="0"/>
              </a:spcAft>
              <a:buSzPts val="1600"/>
              <a:buNone/>
              <a:defRPr sz="1400"/>
            </a:lvl2pPr>
            <a:lvl3pPr lvl="2" algn="l">
              <a:lnSpc>
                <a:spcPct val="174000"/>
              </a:lnSpc>
              <a:spcBef>
                <a:spcPts val="0"/>
              </a:spcBef>
              <a:spcAft>
                <a:spcPts val="0"/>
              </a:spcAft>
              <a:buSzPts val="1600"/>
              <a:buNone/>
              <a:defRPr sz="1400"/>
            </a:lvl3pPr>
            <a:lvl4pPr lvl="3" algn="l">
              <a:lnSpc>
                <a:spcPct val="174000"/>
              </a:lnSpc>
              <a:spcBef>
                <a:spcPts val="0"/>
              </a:spcBef>
              <a:spcAft>
                <a:spcPts val="0"/>
              </a:spcAft>
              <a:buSzPts val="1600"/>
              <a:buNone/>
              <a:defRPr sz="1400"/>
            </a:lvl4pPr>
            <a:lvl5pPr lvl="4" algn="l">
              <a:lnSpc>
                <a:spcPct val="174000"/>
              </a:lnSpc>
              <a:spcBef>
                <a:spcPts val="0"/>
              </a:spcBef>
              <a:spcAft>
                <a:spcPts val="0"/>
              </a:spcAft>
              <a:buSzPts val="1600"/>
              <a:buNone/>
              <a:defRPr sz="1400"/>
            </a:lvl5pPr>
            <a:lvl6pPr lvl="5" algn="l">
              <a:lnSpc>
                <a:spcPct val="174000"/>
              </a:lnSpc>
              <a:spcBef>
                <a:spcPts val="0"/>
              </a:spcBef>
              <a:spcAft>
                <a:spcPts val="0"/>
              </a:spcAft>
              <a:buSzPts val="1600"/>
              <a:buNone/>
              <a:defRPr sz="1400"/>
            </a:lvl6pPr>
            <a:lvl7pPr lvl="6" algn="l">
              <a:lnSpc>
                <a:spcPct val="174000"/>
              </a:lnSpc>
              <a:spcBef>
                <a:spcPts val="0"/>
              </a:spcBef>
              <a:spcAft>
                <a:spcPts val="0"/>
              </a:spcAft>
              <a:buSzPts val="1600"/>
              <a:buNone/>
              <a:defRPr sz="1400"/>
            </a:lvl7pPr>
            <a:lvl8pPr lvl="7" algn="l">
              <a:lnSpc>
                <a:spcPct val="174000"/>
              </a:lnSpc>
              <a:spcBef>
                <a:spcPts val="0"/>
              </a:spcBef>
              <a:spcAft>
                <a:spcPts val="0"/>
              </a:spcAft>
              <a:buSzPts val="1600"/>
              <a:buNone/>
              <a:defRPr sz="1400"/>
            </a:lvl8pPr>
            <a:lvl9pPr lvl="8" algn="l">
              <a:lnSpc>
                <a:spcPct val="174000"/>
              </a:lnSpc>
              <a:spcBef>
                <a:spcPts val="0"/>
              </a:spcBef>
              <a:spcAft>
                <a:spcPts val="0"/>
              </a:spcAft>
              <a:buSzPts val="1600"/>
              <a:buNone/>
              <a:defRPr sz="14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181" name="Shape 1181"/>
        <p:cNvGrpSpPr/>
        <p:nvPr/>
      </p:nvGrpSpPr>
      <p:grpSpPr>
        <a:xfrm>
          <a:off x="0" y="0"/>
          <a:ext cx="0" cy="0"/>
          <a:chOff x="0" y="0"/>
          <a:chExt cx="0" cy="0"/>
        </a:xfrm>
      </p:grpSpPr>
      <p:sp>
        <p:nvSpPr>
          <p:cNvPr id="1182" name="Google Shape;1182;p10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183" name="Google Shape;1183;p10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84" name="Google Shape;1184;p10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85" name="Google Shape;1185;p1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186" name="Google Shape;1186;p10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rgbClr val="EBEBEB"/>
                </a:solidFill>
              </a:defRPr>
            </a:lvl1pPr>
            <a:lvl2pPr lvl="1">
              <a:lnSpc>
                <a:spcPct val="174000"/>
              </a:lnSpc>
              <a:spcBef>
                <a:spcPts val="0"/>
              </a:spcBef>
              <a:spcAft>
                <a:spcPts val="0"/>
              </a:spcAft>
              <a:buNone/>
              <a:defRPr sz="1400">
                <a:solidFill>
                  <a:srgbClr val="EBEBEB"/>
                </a:solidFill>
              </a:defRPr>
            </a:lvl2pPr>
            <a:lvl3pPr lvl="2">
              <a:lnSpc>
                <a:spcPct val="174000"/>
              </a:lnSpc>
              <a:spcBef>
                <a:spcPts val="0"/>
              </a:spcBef>
              <a:spcAft>
                <a:spcPts val="0"/>
              </a:spcAft>
              <a:buNone/>
              <a:defRPr sz="1400">
                <a:solidFill>
                  <a:srgbClr val="EBEBEB"/>
                </a:solidFill>
              </a:defRPr>
            </a:lvl3pPr>
            <a:lvl4pPr lvl="3">
              <a:lnSpc>
                <a:spcPct val="174000"/>
              </a:lnSpc>
              <a:spcBef>
                <a:spcPts val="0"/>
              </a:spcBef>
              <a:spcAft>
                <a:spcPts val="0"/>
              </a:spcAft>
              <a:buNone/>
              <a:defRPr sz="1400">
                <a:solidFill>
                  <a:srgbClr val="EBEBEB"/>
                </a:solidFill>
              </a:defRPr>
            </a:lvl4pPr>
            <a:lvl5pPr lvl="4">
              <a:lnSpc>
                <a:spcPct val="174000"/>
              </a:lnSpc>
              <a:spcBef>
                <a:spcPts val="0"/>
              </a:spcBef>
              <a:spcAft>
                <a:spcPts val="0"/>
              </a:spcAft>
              <a:buNone/>
              <a:defRPr sz="1400">
                <a:solidFill>
                  <a:srgbClr val="EBEBEB"/>
                </a:solidFill>
              </a:defRPr>
            </a:lvl5pPr>
            <a:lvl6pPr lvl="5">
              <a:lnSpc>
                <a:spcPct val="174000"/>
              </a:lnSpc>
              <a:spcBef>
                <a:spcPts val="0"/>
              </a:spcBef>
              <a:spcAft>
                <a:spcPts val="0"/>
              </a:spcAft>
              <a:buNone/>
              <a:defRPr sz="1400">
                <a:solidFill>
                  <a:srgbClr val="EBEBEB"/>
                </a:solidFill>
              </a:defRPr>
            </a:lvl6pPr>
            <a:lvl7pPr lvl="6">
              <a:lnSpc>
                <a:spcPct val="174000"/>
              </a:lnSpc>
              <a:spcBef>
                <a:spcPts val="0"/>
              </a:spcBef>
              <a:spcAft>
                <a:spcPts val="0"/>
              </a:spcAft>
              <a:buNone/>
              <a:defRPr sz="1400">
                <a:solidFill>
                  <a:srgbClr val="EBEBEB"/>
                </a:solidFill>
              </a:defRPr>
            </a:lvl7pPr>
            <a:lvl8pPr lvl="7">
              <a:lnSpc>
                <a:spcPct val="174000"/>
              </a:lnSpc>
              <a:spcBef>
                <a:spcPts val="0"/>
              </a:spcBef>
              <a:spcAft>
                <a:spcPts val="0"/>
              </a:spcAft>
              <a:buNone/>
              <a:defRPr sz="1400">
                <a:solidFill>
                  <a:srgbClr val="EBEBEB"/>
                </a:solidFill>
              </a:defRPr>
            </a:lvl8pPr>
            <a:lvl9pPr lvl="8">
              <a:lnSpc>
                <a:spcPct val="174000"/>
              </a:lnSpc>
              <a:spcBef>
                <a:spcPts val="0"/>
              </a:spcBef>
              <a:spcAft>
                <a:spcPts val="0"/>
              </a:spcAft>
              <a:buNone/>
              <a:defRPr sz="1400">
                <a:solidFill>
                  <a:srgbClr val="EBEBEB"/>
                </a:solidFill>
              </a:defRPr>
            </a:lvl9pPr>
          </a:lstStyle>
          <a:p/>
        </p:txBody>
      </p:sp>
      <p:pic>
        <p:nvPicPr>
          <p:cNvPr id="1187" name="Google Shape;1187;p10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88" name="Google Shape;1188;p104"/>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chemeClr val="dk1"/>
                </a:solidFill>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p:txBody>
      </p:sp>
      <p:sp>
        <p:nvSpPr>
          <p:cNvPr id="1189" name="Google Shape;1189;p1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190" name="Shape 1190"/>
        <p:cNvGrpSpPr/>
        <p:nvPr/>
      </p:nvGrpSpPr>
      <p:grpSpPr>
        <a:xfrm>
          <a:off x="0" y="0"/>
          <a:ext cx="0" cy="0"/>
          <a:chOff x="0" y="0"/>
          <a:chExt cx="0" cy="0"/>
        </a:xfrm>
      </p:grpSpPr>
      <p:sp>
        <p:nvSpPr>
          <p:cNvPr id="1191" name="Google Shape;1191;p10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accent1"/>
                </a:solidFill>
              </a:defRPr>
            </a:lvl1pPr>
            <a:lvl2pPr lvl="1">
              <a:lnSpc>
                <a:spcPct val="100000"/>
              </a:lnSpc>
              <a:spcBef>
                <a:spcPts val="0"/>
              </a:spcBef>
              <a:spcAft>
                <a:spcPts val="0"/>
              </a:spcAft>
              <a:buNone/>
              <a:defRPr sz="5400">
                <a:solidFill>
                  <a:schemeClr val="accent1"/>
                </a:solidFill>
              </a:defRPr>
            </a:lvl2pPr>
            <a:lvl3pPr lvl="2">
              <a:lnSpc>
                <a:spcPct val="100000"/>
              </a:lnSpc>
              <a:spcBef>
                <a:spcPts val="0"/>
              </a:spcBef>
              <a:spcAft>
                <a:spcPts val="0"/>
              </a:spcAft>
              <a:buNone/>
              <a:defRPr sz="5400">
                <a:solidFill>
                  <a:schemeClr val="accent1"/>
                </a:solidFill>
              </a:defRPr>
            </a:lvl3pPr>
            <a:lvl4pPr lvl="3">
              <a:lnSpc>
                <a:spcPct val="100000"/>
              </a:lnSpc>
              <a:spcBef>
                <a:spcPts val="0"/>
              </a:spcBef>
              <a:spcAft>
                <a:spcPts val="0"/>
              </a:spcAft>
              <a:buNone/>
              <a:defRPr sz="5400">
                <a:solidFill>
                  <a:schemeClr val="accent1"/>
                </a:solidFill>
              </a:defRPr>
            </a:lvl4pPr>
            <a:lvl5pPr lvl="4">
              <a:lnSpc>
                <a:spcPct val="100000"/>
              </a:lnSpc>
              <a:spcBef>
                <a:spcPts val="0"/>
              </a:spcBef>
              <a:spcAft>
                <a:spcPts val="0"/>
              </a:spcAft>
              <a:buNone/>
              <a:defRPr sz="5400">
                <a:solidFill>
                  <a:schemeClr val="accent1"/>
                </a:solidFill>
              </a:defRPr>
            </a:lvl5pPr>
            <a:lvl6pPr lvl="5">
              <a:lnSpc>
                <a:spcPct val="100000"/>
              </a:lnSpc>
              <a:spcBef>
                <a:spcPts val="0"/>
              </a:spcBef>
              <a:spcAft>
                <a:spcPts val="0"/>
              </a:spcAft>
              <a:buNone/>
              <a:defRPr sz="5400">
                <a:solidFill>
                  <a:schemeClr val="accent1"/>
                </a:solidFill>
              </a:defRPr>
            </a:lvl6pPr>
            <a:lvl7pPr lvl="6">
              <a:lnSpc>
                <a:spcPct val="100000"/>
              </a:lnSpc>
              <a:spcBef>
                <a:spcPts val="0"/>
              </a:spcBef>
              <a:spcAft>
                <a:spcPts val="0"/>
              </a:spcAft>
              <a:buNone/>
              <a:defRPr sz="5400">
                <a:solidFill>
                  <a:schemeClr val="accent1"/>
                </a:solidFill>
              </a:defRPr>
            </a:lvl7pPr>
            <a:lvl8pPr lvl="7">
              <a:lnSpc>
                <a:spcPct val="100000"/>
              </a:lnSpc>
              <a:spcBef>
                <a:spcPts val="0"/>
              </a:spcBef>
              <a:spcAft>
                <a:spcPts val="0"/>
              </a:spcAft>
              <a:buNone/>
              <a:defRPr sz="5400">
                <a:solidFill>
                  <a:schemeClr val="accent1"/>
                </a:solidFill>
              </a:defRPr>
            </a:lvl8pPr>
            <a:lvl9pPr lvl="8">
              <a:lnSpc>
                <a:spcPct val="100000"/>
              </a:lnSpc>
              <a:spcBef>
                <a:spcPts val="0"/>
              </a:spcBef>
              <a:spcAft>
                <a:spcPts val="0"/>
              </a:spcAft>
              <a:buNone/>
              <a:defRPr sz="5400">
                <a:solidFill>
                  <a:schemeClr val="accent1"/>
                </a:solidFill>
              </a:defRPr>
            </a:lvl9pPr>
          </a:lstStyle>
          <a:p/>
        </p:txBody>
      </p:sp>
      <p:cxnSp>
        <p:nvCxnSpPr>
          <p:cNvPr id="1192" name="Google Shape;1192;p10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93" name="Google Shape;1193;p10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194" name="Google Shape;1194;p10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195" name="Google Shape;1195;p10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196" name="Google Shape;1196;p1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197" name="Shape 1197"/>
        <p:cNvGrpSpPr/>
        <p:nvPr/>
      </p:nvGrpSpPr>
      <p:grpSpPr>
        <a:xfrm>
          <a:off x="0" y="0"/>
          <a:ext cx="0" cy="0"/>
          <a:chOff x="0" y="0"/>
          <a:chExt cx="0" cy="0"/>
        </a:xfrm>
      </p:grpSpPr>
      <p:sp>
        <p:nvSpPr>
          <p:cNvPr id="1198" name="Google Shape;1198;p10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lt1"/>
                </a:solidFill>
              </a:defRPr>
            </a:lvl1pPr>
            <a:lvl2pPr lvl="1">
              <a:lnSpc>
                <a:spcPct val="100000"/>
              </a:lnSpc>
              <a:spcBef>
                <a:spcPts val="0"/>
              </a:spcBef>
              <a:spcAft>
                <a:spcPts val="0"/>
              </a:spcAft>
              <a:buNone/>
              <a:defRPr sz="5400">
                <a:solidFill>
                  <a:schemeClr val="lt1"/>
                </a:solidFill>
              </a:defRPr>
            </a:lvl2pPr>
            <a:lvl3pPr lvl="2">
              <a:lnSpc>
                <a:spcPct val="100000"/>
              </a:lnSpc>
              <a:spcBef>
                <a:spcPts val="0"/>
              </a:spcBef>
              <a:spcAft>
                <a:spcPts val="0"/>
              </a:spcAft>
              <a:buNone/>
              <a:defRPr sz="5400">
                <a:solidFill>
                  <a:schemeClr val="lt1"/>
                </a:solidFill>
              </a:defRPr>
            </a:lvl3pPr>
            <a:lvl4pPr lvl="3">
              <a:lnSpc>
                <a:spcPct val="100000"/>
              </a:lnSpc>
              <a:spcBef>
                <a:spcPts val="0"/>
              </a:spcBef>
              <a:spcAft>
                <a:spcPts val="0"/>
              </a:spcAft>
              <a:buNone/>
              <a:defRPr sz="5400">
                <a:solidFill>
                  <a:schemeClr val="lt1"/>
                </a:solidFill>
              </a:defRPr>
            </a:lvl4pPr>
            <a:lvl5pPr lvl="4">
              <a:lnSpc>
                <a:spcPct val="100000"/>
              </a:lnSpc>
              <a:spcBef>
                <a:spcPts val="0"/>
              </a:spcBef>
              <a:spcAft>
                <a:spcPts val="0"/>
              </a:spcAft>
              <a:buNone/>
              <a:defRPr sz="5400">
                <a:solidFill>
                  <a:schemeClr val="lt1"/>
                </a:solidFill>
              </a:defRPr>
            </a:lvl5pPr>
            <a:lvl6pPr lvl="5">
              <a:lnSpc>
                <a:spcPct val="100000"/>
              </a:lnSpc>
              <a:spcBef>
                <a:spcPts val="0"/>
              </a:spcBef>
              <a:spcAft>
                <a:spcPts val="0"/>
              </a:spcAft>
              <a:buNone/>
              <a:defRPr sz="5400">
                <a:solidFill>
                  <a:schemeClr val="lt1"/>
                </a:solidFill>
              </a:defRPr>
            </a:lvl6pPr>
            <a:lvl7pPr lvl="6">
              <a:lnSpc>
                <a:spcPct val="100000"/>
              </a:lnSpc>
              <a:spcBef>
                <a:spcPts val="0"/>
              </a:spcBef>
              <a:spcAft>
                <a:spcPts val="0"/>
              </a:spcAft>
              <a:buNone/>
              <a:defRPr sz="5400">
                <a:solidFill>
                  <a:schemeClr val="lt1"/>
                </a:solidFill>
              </a:defRPr>
            </a:lvl7pPr>
            <a:lvl8pPr lvl="7">
              <a:lnSpc>
                <a:spcPct val="100000"/>
              </a:lnSpc>
              <a:spcBef>
                <a:spcPts val="0"/>
              </a:spcBef>
              <a:spcAft>
                <a:spcPts val="0"/>
              </a:spcAft>
              <a:buNone/>
              <a:defRPr sz="5400">
                <a:solidFill>
                  <a:schemeClr val="lt1"/>
                </a:solidFill>
              </a:defRPr>
            </a:lvl8pPr>
            <a:lvl9pPr lvl="8">
              <a:lnSpc>
                <a:spcPct val="100000"/>
              </a:lnSpc>
              <a:spcBef>
                <a:spcPts val="0"/>
              </a:spcBef>
              <a:spcAft>
                <a:spcPts val="0"/>
              </a:spcAft>
              <a:buNone/>
              <a:defRPr sz="5400">
                <a:solidFill>
                  <a:schemeClr val="lt1"/>
                </a:solidFill>
              </a:defRPr>
            </a:lvl9pPr>
          </a:lstStyle>
          <a:p/>
        </p:txBody>
      </p:sp>
      <p:cxnSp>
        <p:nvCxnSpPr>
          <p:cNvPr id="1199" name="Google Shape;1199;p106"/>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200" name="Google Shape;1200;p10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201" name="Google Shape;1201;p10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202" name="Google Shape;1202;p106"/>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203" name="Google Shape;1203;p1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204" name="Google Shape;1204;p1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205" name="Shape 1205"/>
        <p:cNvGrpSpPr/>
        <p:nvPr/>
      </p:nvGrpSpPr>
      <p:grpSpPr>
        <a:xfrm>
          <a:off x="0" y="0"/>
          <a:ext cx="0" cy="0"/>
          <a:chOff x="0" y="0"/>
          <a:chExt cx="0" cy="0"/>
        </a:xfrm>
      </p:grpSpPr>
      <p:sp>
        <p:nvSpPr>
          <p:cNvPr id="1206" name="Google Shape;1206;p107"/>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lt1"/>
                </a:solidFill>
              </a:defRPr>
            </a:lvl1pPr>
            <a:lvl2pPr lvl="1">
              <a:lnSpc>
                <a:spcPct val="100000"/>
              </a:lnSpc>
              <a:spcBef>
                <a:spcPts val="0"/>
              </a:spcBef>
              <a:spcAft>
                <a:spcPts val="0"/>
              </a:spcAft>
              <a:buNone/>
              <a:defRPr sz="5400">
                <a:solidFill>
                  <a:schemeClr val="lt1"/>
                </a:solidFill>
              </a:defRPr>
            </a:lvl2pPr>
            <a:lvl3pPr lvl="2">
              <a:lnSpc>
                <a:spcPct val="100000"/>
              </a:lnSpc>
              <a:spcBef>
                <a:spcPts val="0"/>
              </a:spcBef>
              <a:spcAft>
                <a:spcPts val="0"/>
              </a:spcAft>
              <a:buNone/>
              <a:defRPr sz="5400">
                <a:solidFill>
                  <a:schemeClr val="lt1"/>
                </a:solidFill>
              </a:defRPr>
            </a:lvl3pPr>
            <a:lvl4pPr lvl="3">
              <a:lnSpc>
                <a:spcPct val="100000"/>
              </a:lnSpc>
              <a:spcBef>
                <a:spcPts val="0"/>
              </a:spcBef>
              <a:spcAft>
                <a:spcPts val="0"/>
              </a:spcAft>
              <a:buNone/>
              <a:defRPr sz="5400">
                <a:solidFill>
                  <a:schemeClr val="lt1"/>
                </a:solidFill>
              </a:defRPr>
            </a:lvl4pPr>
            <a:lvl5pPr lvl="4">
              <a:lnSpc>
                <a:spcPct val="100000"/>
              </a:lnSpc>
              <a:spcBef>
                <a:spcPts val="0"/>
              </a:spcBef>
              <a:spcAft>
                <a:spcPts val="0"/>
              </a:spcAft>
              <a:buNone/>
              <a:defRPr sz="5400">
                <a:solidFill>
                  <a:schemeClr val="lt1"/>
                </a:solidFill>
              </a:defRPr>
            </a:lvl5pPr>
            <a:lvl6pPr lvl="5">
              <a:lnSpc>
                <a:spcPct val="100000"/>
              </a:lnSpc>
              <a:spcBef>
                <a:spcPts val="0"/>
              </a:spcBef>
              <a:spcAft>
                <a:spcPts val="0"/>
              </a:spcAft>
              <a:buNone/>
              <a:defRPr sz="5400">
                <a:solidFill>
                  <a:schemeClr val="lt1"/>
                </a:solidFill>
              </a:defRPr>
            </a:lvl6pPr>
            <a:lvl7pPr lvl="6">
              <a:lnSpc>
                <a:spcPct val="100000"/>
              </a:lnSpc>
              <a:spcBef>
                <a:spcPts val="0"/>
              </a:spcBef>
              <a:spcAft>
                <a:spcPts val="0"/>
              </a:spcAft>
              <a:buNone/>
              <a:defRPr sz="5400">
                <a:solidFill>
                  <a:schemeClr val="lt1"/>
                </a:solidFill>
              </a:defRPr>
            </a:lvl7pPr>
            <a:lvl8pPr lvl="7">
              <a:lnSpc>
                <a:spcPct val="100000"/>
              </a:lnSpc>
              <a:spcBef>
                <a:spcPts val="0"/>
              </a:spcBef>
              <a:spcAft>
                <a:spcPts val="0"/>
              </a:spcAft>
              <a:buNone/>
              <a:defRPr sz="5400">
                <a:solidFill>
                  <a:schemeClr val="lt1"/>
                </a:solidFill>
              </a:defRPr>
            </a:lvl8pPr>
            <a:lvl9pPr lvl="8">
              <a:lnSpc>
                <a:spcPct val="100000"/>
              </a:lnSpc>
              <a:spcBef>
                <a:spcPts val="0"/>
              </a:spcBef>
              <a:spcAft>
                <a:spcPts val="0"/>
              </a:spcAft>
              <a:buNone/>
              <a:defRPr sz="5400">
                <a:solidFill>
                  <a:schemeClr val="lt1"/>
                </a:solidFill>
              </a:defRPr>
            </a:lvl9pPr>
          </a:lstStyle>
          <a:p/>
        </p:txBody>
      </p:sp>
      <p:cxnSp>
        <p:nvCxnSpPr>
          <p:cNvPr id="1207" name="Google Shape;1207;p10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08" name="Google Shape;1208;p10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209" name="Google Shape;1209;p10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210" name="Google Shape;1210;p1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211" name="Shape 1211"/>
        <p:cNvGrpSpPr/>
        <p:nvPr/>
      </p:nvGrpSpPr>
      <p:grpSpPr>
        <a:xfrm>
          <a:off x="0" y="0"/>
          <a:ext cx="0" cy="0"/>
          <a:chOff x="0" y="0"/>
          <a:chExt cx="0" cy="0"/>
        </a:xfrm>
      </p:grpSpPr>
      <p:sp>
        <p:nvSpPr>
          <p:cNvPr id="1212" name="Google Shape;1212;p1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13" name="Google Shape;1213;p10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214" name="Google Shape;1214;p10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15" name="Google Shape;1215;p10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16" name="Google Shape;1216;p1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17" name="Google Shape;1217;p1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18" name="Google Shape;1218;p10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219" name="Google Shape;1219;p10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220" name="Shape 1220"/>
        <p:cNvGrpSpPr/>
        <p:nvPr/>
      </p:nvGrpSpPr>
      <p:grpSpPr>
        <a:xfrm>
          <a:off x="0" y="0"/>
          <a:ext cx="0" cy="0"/>
          <a:chOff x="0" y="0"/>
          <a:chExt cx="0" cy="0"/>
        </a:xfrm>
      </p:grpSpPr>
      <p:sp>
        <p:nvSpPr>
          <p:cNvPr id="1221" name="Google Shape;1221;p1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22" name="Google Shape;1222;p10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223" name="Google Shape;1223;p1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24" name="Google Shape;1224;p10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25" name="Google Shape;1225;p1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26" name="Google Shape;1226;p1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27" name="Google Shape;1227;p10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228" name="Google Shape;1228;p10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229" name="Google Shape;1229;p109"/>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9"/>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9"/>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9"/>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1235" name="Google Shape;1235;p109"/>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1236" name="Google Shape;1236;p109"/>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237" name="Shape 1237"/>
        <p:cNvGrpSpPr/>
        <p:nvPr/>
      </p:nvGrpSpPr>
      <p:grpSpPr>
        <a:xfrm>
          <a:off x="0" y="0"/>
          <a:ext cx="0" cy="0"/>
          <a:chOff x="0" y="0"/>
          <a:chExt cx="0" cy="0"/>
        </a:xfrm>
      </p:grpSpPr>
      <p:sp>
        <p:nvSpPr>
          <p:cNvPr id="1238" name="Google Shape;1238;p1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39" name="Google Shape;1239;p11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240" name="Google Shape;1240;p11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41" name="Google Shape;1241;p11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42" name="Google Shape;1242;p1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3" name="Google Shape;1243;p1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44" name="Google Shape;1244;p11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245" name="Google Shape;1245;p11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246" name="Google Shape;1246;p11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1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10"/>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10"/>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10"/>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1251" name="Google Shape;1251;p110"/>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252" name="Shape 1252"/>
        <p:cNvGrpSpPr/>
        <p:nvPr/>
      </p:nvGrpSpPr>
      <p:grpSpPr>
        <a:xfrm>
          <a:off x="0" y="0"/>
          <a:ext cx="0" cy="0"/>
          <a:chOff x="0" y="0"/>
          <a:chExt cx="0" cy="0"/>
        </a:xfrm>
      </p:grpSpPr>
      <p:sp>
        <p:nvSpPr>
          <p:cNvPr id="1253" name="Google Shape;1253;p1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54" name="Google Shape;1254;p111"/>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255" name="Google Shape;1255;p1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56" name="Google Shape;1256;p11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57" name="Google Shape;1257;p1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58" name="Google Shape;1258;p1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59" name="Google Shape;1259;p111"/>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260" name="Google Shape;1260;p11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261" name="Google Shape;1261;p111"/>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1262" name="Google Shape;1262;p111"/>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1263" name="Google Shape;1263;p111"/>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1264" name="Google Shape;1264;p111"/>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265" name="Shape 1265"/>
        <p:cNvGrpSpPr/>
        <p:nvPr/>
      </p:nvGrpSpPr>
      <p:grpSpPr>
        <a:xfrm>
          <a:off x="0" y="0"/>
          <a:ext cx="0" cy="0"/>
          <a:chOff x="0" y="0"/>
          <a:chExt cx="0" cy="0"/>
        </a:xfrm>
      </p:grpSpPr>
      <p:sp>
        <p:nvSpPr>
          <p:cNvPr id="1266" name="Google Shape;1266;p1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67" name="Google Shape;1267;p11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68" name="Google Shape;1268;p11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69" name="Google Shape;1269;p1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70" name="Google Shape;1270;p1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71" name="Google Shape;1271;p11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272" name="Shape 1272"/>
        <p:cNvGrpSpPr/>
        <p:nvPr/>
      </p:nvGrpSpPr>
      <p:grpSpPr>
        <a:xfrm>
          <a:off x="0" y="0"/>
          <a:ext cx="0" cy="0"/>
          <a:chOff x="0" y="0"/>
          <a:chExt cx="0" cy="0"/>
        </a:xfrm>
      </p:grpSpPr>
      <p:sp>
        <p:nvSpPr>
          <p:cNvPr id="1273" name="Google Shape;1273;p1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74" name="Google Shape;1274;p11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275" name="Google Shape;1275;p11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76" name="Google Shape;1276;p11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77" name="Google Shape;1277;p1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78" name="Google Shape;1278;p1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79" name="Google Shape;1279;p11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280" name="Google Shape;1280;p11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281" name="Google Shape;1281;p11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a:lnSpc>
                <a:spcPct val="140000"/>
              </a:lnSpc>
              <a:spcBef>
                <a:spcPts val="1000"/>
              </a:spcBef>
              <a:spcAft>
                <a:spcPts val="0"/>
              </a:spcAft>
              <a:buSzPts val="1400"/>
              <a:buChar char="▸"/>
              <a:defRPr sz="1400"/>
            </a:lvl1pPr>
            <a:lvl2pPr indent="-304800" lvl="1" marL="914400">
              <a:lnSpc>
                <a:spcPct val="140000"/>
              </a:lnSpc>
              <a:spcBef>
                <a:spcPts val="1000"/>
              </a:spcBef>
              <a:spcAft>
                <a:spcPts val="0"/>
              </a:spcAft>
              <a:buSzPts val="1200"/>
              <a:buChar char="･"/>
              <a:defRPr sz="1200"/>
            </a:lvl2pPr>
            <a:lvl3pPr indent="-304800" lvl="2" marL="1371600">
              <a:lnSpc>
                <a:spcPct val="140000"/>
              </a:lnSpc>
              <a:spcBef>
                <a:spcPts val="1000"/>
              </a:spcBef>
              <a:spcAft>
                <a:spcPts val="0"/>
              </a:spcAft>
              <a:buSzPts val="1200"/>
              <a:buChar char="･"/>
              <a:defRPr sz="1200"/>
            </a:lvl3pPr>
            <a:lvl4pPr indent="-304800" lvl="3" marL="1828800">
              <a:lnSpc>
                <a:spcPct val="140000"/>
              </a:lnSpc>
              <a:spcBef>
                <a:spcPts val="1000"/>
              </a:spcBef>
              <a:spcAft>
                <a:spcPts val="0"/>
              </a:spcAft>
              <a:buSzPts val="1200"/>
              <a:buChar char="･"/>
              <a:defRPr sz="1200"/>
            </a:lvl4pPr>
            <a:lvl5pPr indent="-304800" lvl="4" marL="2286000">
              <a:lnSpc>
                <a:spcPct val="140000"/>
              </a:lnSpc>
              <a:spcBef>
                <a:spcPts val="1000"/>
              </a:spcBef>
              <a:spcAft>
                <a:spcPts val="0"/>
              </a:spcAft>
              <a:buSzPts val="1200"/>
              <a:buChar char="･"/>
              <a:defRPr sz="1200"/>
            </a:lvl5pPr>
            <a:lvl6pPr indent="-304800" lvl="5" marL="2743200">
              <a:lnSpc>
                <a:spcPct val="140000"/>
              </a:lnSpc>
              <a:spcBef>
                <a:spcPts val="1000"/>
              </a:spcBef>
              <a:spcAft>
                <a:spcPts val="0"/>
              </a:spcAft>
              <a:buSzPts val="1200"/>
              <a:buChar char="･"/>
              <a:defRPr sz="1200"/>
            </a:lvl6pPr>
            <a:lvl7pPr indent="-304800" lvl="6" marL="3200400">
              <a:lnSpc>
                <a:spcPct val="140000"/>
              </a:lnSpc>
              <a:spcBef>
                <a:spcPts val="1000"/>
              </a:spcBef>
              <a:spcAft>
                <a:spcPts val="0"/>
              </a:spcAft>
              <a:buSzPts val="1200"/>
              <a:buChar char="･"/>
              <a:defRPr sz="1200"/>
            </a:lvl7pPr>
            <a:lvl8pPr indent="-304800" lvl="7" marL="3657600">
              <a:lnSpc>
                <a:spcPct val="140000"/>
              </a:lnSpc>
              <a:spcBef>
                <a:spcPts val="1000"/>
              </a:spcBef>
              <a:spcAft>
                <a:spcPts val="0"/>
              </a:spcAft>
              <a:buSzPts val="1200"/>
              <a:buChar char="･"/>
              <a:defRPr sz="1200"/>
            </a:lvl8pPr>
            <a:lvl9pPr indent="-304800" lvl="8" marL="411480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2"/>
          <p:cNvSpPr txBox="1"/>
          <p:nvPr>
            <p:ph type="title"/>
          </p:nvPr>
        </p:nvSpPr>
        <p:spPr>
          <a:xfrm>
            <a:off x="2076025" y="1883250"/>
            <a:ext cx="7992000" cy="3071100"/>
          </a:xfrm>
          <a:prstGeom prst="rect">
            <a:avLst/>
          </a:prstGeom>
          <a:noFill/>
          <a:ln>
            <a:noFill/>
          </a:ln>
        </p:spPr>
        <p:txBody>
          <a:bodyPr anchorCtr="0" anchor="t" bIns="0" lIns="0" spcFirstLastPara="1" rIns="0" wrap="square" tIns="0">
            <a:noAutofit/>
          </a:bodyPr>
          <a:lstStyle>
            <a:lvl1pPr lvl="0" algn="l">
              <a:lnSpc>
                <a:spcPct val="108000"/>
              </a:lnSpc>
              <a:spcBef>
                <a:spcPts val="0"/>
              </a:spcBef>
              <a:spcAft>
                <a:spcPts val="0"/>
              </a:spcAft>
              <a:buSzPts val="3400"/>
              <a:buNone/>
              <a:defRPr sz="5400">
                <a:solidFill>
                  <a:srgbClr val="EE0000"/>
                </a:solidFill>
              </a:defRPr>
            </a:lvl1pPr>
            <a:lvl2pPr lvl="1" algn="l">
              <a:lnSpc>
                <a:spcPct val="108000"/>
              </a:lnSpc>
              <a:spcBef>
                <a:spcPts val="0"/>
              </a:spcBef>
              <a:spcAft>
                <a:spcPts val="0"/>
              </a:spcAft>
              <a:buSzPts val="3400"/>
              <a:buNone/>
              <a:defRPr sz="5400">
                <a:solidFill>
                  <a:srgbClr val="EE0000"/>
                </a:solidFill>
              </a:defRPr>
            </a:lvl2pPr>
            <a:lvl3pPr lvl="2" algn="l">
              <a:lnSpc>
                <a:spcPct val="108000"/>
              </a:lnSpc>
              <a:spcBef>
                <a:spcPts val="0"/>
              </a:spcBef>
              <a:spcAft>
                <a:spcPts val="0"/>
              </a:spcAft>
              <a:buSzPts val="3400"/>
              <a:buNone/>
              <a:defRPr sz="5400">
                <a:solidFill>
                  <a:srgbClr val="EE0000"/>
                </a:solidFill>
              </a:defRPr>
            </a:lvl3pPr>
            <a:lvl4pPr lvl="3" algn="l">
              <a:lnSpc>
                <a:spcPct val="108000"/>
              </a:lnSpc>
              <a:spcBef>
                <a:spcPts val="0"/>
              </a:spcBef>
              <a:spcAft>
                <a:spcPts val="0"/>
              </a:spcAft>
              <a:buSzPts val="3400"/>
              <a:buNone/>
              <a:defRPr sz="5400">
                <a:solidFill>
                  <a:srgbClr val="EE0000"/>
                </a:solidFill>
              </a:defRPr>
            </a:lvl4pPr>
            <a:lvl5pPr lvl="4" algn="l">
              <a:lnSpc>
                <a:spcPct val="108000"/>
              </a:lnSpc>
              <a:spcBef>
                <a:spcPts val="0"/>
              </a:spcBef>
              <a:spcAft>
                <a:spcPts val="0"/>
              </a:spcAft>
              <a:buSzPts val="3400"/>
              <a:buNone/>
              <a:defRPr sz="5400">
                <a:solidFill>
                  <a:srgbClr val="EE0000"/>
                </a:solidFill>
              </a:defRPr>
            </a:lvl5pPr>
            <a:lvl6pPr lvl="5" algn="l">
              <a:lnSpc>
                <a:spcPct val="108000"/>
              </a:lnSpc>
              <a:spcBef>
                <a:spcPts val="0"/>
              </a:spcBef>
              <a:spcAft>
                <a:spcPts val="0"/>
              </a:spcAft>
              <a:buSzPts val="3400"/>
              <a:buNone/>
              <a:defRPr sz="5400">
                <a:solidFill>
                  <a:srgbClr val="EE0000"/>
                </a:solidFill>
              </a:defRPr>
            </a:lvl6pPr>
            <a:lvl7pPr lvl="6" algn="l">
              <a:lnSpc>
                <a:spcPct val="108000"/>
              </a:lnSpc>
              <a:spcBef>
                <a:spcPts val="0"/>
              </a:spcBef>
              <a:spcAft>
                <a:spcPts val="0"/>
              </a:spcAft>
              <a:buSzPts val="3400"/>
              <a:buNone/>
              <a:defRPr sz="5400">
                <a:solidFill>
                  <a:srgbClr val="EE0000"/>
                </a:solidFill>
              </a:defRPr>
            </a:lvl7pPr>
            <a:lvl8pPr lvl="7" algn="l">
              <a:lnSpc>
                <a:spcPct val="108000"/>
              </a:lnSpc>
              <a:spcBef>
                <a:spcPts val="0"/>
              </a:spcBef>
              <a:spcAft>
                <a:spcPts val="0"/>
              </a:spcAft>
              <a:buSzPts val="3400"/>
              <a:buNone/>
              <a:defRPr sz="5400">
                <a:solidFill>
                  <a:srgbClr val="EE0000"/>
                </a:solidFill>
              </a:defRPr>
            </a:lvl8pPr>
            <a:lvl9pPr lvl="8" algn="l">
              <a:lnSpc>
                <a:spcPct val="108000"/>
              </a:lnSpc>
              <a:spcBef>
                <a:spcPts val="0"/>
              </a:spcBef>
              <a:spcAft>
                <a:spcPts val="0"/>
              </a:spcAft>
              <a:buSzPts val="3400"/>
              <a:buNone/>
              <a:defRPr sz="5400">
                <a:solidFill>
                  <a:srgbClr val="EE0000"/>
                </a:solidFill>
              </a:defRPr>
            </a:lvl9pPr>
          </a:lstStyle>
          <a:p/>
        </p:txBody>
      </p:sp>
      <p:cxnSp>
        <p:nvCxnSpPr>
          <p:cNvPr id="119" name="Google Shape;119;p12"/>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120" name="Google Shape;120;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1" name="Google Shape;121;p12"/>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22" name="Google Shape;122;p12"/>
          <p:cNvPicPr preferRelativeResize="0"/>
          <p:nvPr/>
        </p:nvPicPr>
        <p:blipFill rotWithShape="1">
          <a:blip r:embed="rId3">
            <a:alphaModFix/>
          </a:blip>
          <a:srcRect b="316" l="0" r="0" t="327"/>
          <a:stretch/>
        </p:blipFill>
        <p:spPr>
          <a:xfrm>
            <a:off x="10711279" y="6313250"/>
            <a:ext cx="975850" cy="228121"/>
          </a:xfrm>
          <a:prstGeom prst="rect">
            <a:avLst/>
          </a:prstGeom>
          <a:noFill/>
          <a:ln>
            <a:noFill/>
          </a:ln>
        </p:spPr>
      </p:pic>
      <p:sp>
        <p:nvSpPr>
          <p:cNvPr id="123" name="Google Shape;123;p1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cxnSp>
        <p:nvCxnSpPr>
          <p:cNvPr id="124" name="Google Shape;124;p12"/>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282" name="Shape 1282"/>
        <p:cNvGrpSpPr/>
        <p:nvPr/>
      </p:nvGrpSpPr>
      <p:grpSpPr>
        <a:xfrm>
          <a:off x="0" y="0"/>
          <a:ext cx="0" cy="0"/>
          <a:chOff x="0" y="0"/>
          <a:chExt cx="0" cy="0"/>
        </a:xfrm>
      </p:grpSpPr>
      <p:sp>
        <p:nvSpPr>
          <p:cNvPr id="1283" name="Google Shape;1283;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84" name="Google Shape;1284;p11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285" name="Google Shape;1285;p1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86" name="Google Shape;1286;p1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87" name="Google Shape;1287;p1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88" name="Google Shape;1288;p1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89" name="Google Shape;1289;p11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290" name="Google Shape;1290;p114"/>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a:lnSpc>
                <a:spcPct val="140000"/>
              </a:lnSpc>
              <a:spcBef>
                <a:spcPts val="1000"/>
              </a:spcBef>
              <a:spcAft>
                <a:spcPts val="0"/>
              </a:spcAft>
              <a:buSzPts val="1400"/>
              <a:buChar char="▸"/>
              <a:defRPr sz="1400"/>
            </a:lvl1pPr>
            <a:lvl2pPr indent="-304800" lvl="1" marL="914400">
              <a:lnSpc>
                <a:spcPct val="140000"/>
              </a:lnSpc>
              <a:spcBef>
                <a:spcPts val="1000"/>
              </a:spcBef>
              <a:spcAft>
                <a:spcPts val="0"/>
              </a:spcAft>
              <a:buSzPts val="1200"/>
              <a:buChar char="･"/>
              <a:defRPr sz="1200"/>
            </a:lvl2pPr>
            <a:lvl3pPr indent="-304800" lvl="2" marL="1371600">
              <a:lnSpc>
                <a:spcPct val="140000"/>
              </a:lnSpc>
              <a:spcBef>
                <a:spcPts val="1000"/>
              </a:spcBef>
              <a:spcAft>
                <a:spcPts val="0"/>
              </a:spcAft>
              <a:buSzPts val="1200"/>
              <a:buChar char="･"/>
              <a:defRPr sz="1200"/>
            </a:lvl3pPr>
            <a:lvl4pPr indent="-304800" lvl="3" marL="1828800">
              <a:lnSpc>
                <a:spcPct val="140000"/>
              </a:lnSpc>
              <a:spcBef>
                <a:spcPts val="1000"/>
              </a:spcBef>
              <a:spcAft>
                <a:spcPts val="0"/>
              </a:spcAft>
              <a:buSzPts val="1200"/>
              <a:buChar char="･"/>
              <a:defRPr sz="1200"/>
            </a:lvl4pPr>
            <a:lvl5pPr indent="-304800" lvl="4" marL="2286000">
              <a:lnSpc>
                <a:spcPct val="140000"/>
              </a:lnSpc>
              <a:spcBef>
                <a:spcPts val="1000"/>
              </a:spcBef>
              <a:spcAft>
                <a:spcPts val="0"/>
              </a:spcAft>
              <a:buSzPts val="1200"/>
              <a:buChar char="･"/>
              <a:defRPr sz="1200"/>
            </a:lvl5pPr>
            <a:lvl6pPr indent="-304800" lvl="5" marL="2743200">
              <a:lnSpc>
                <a:spcPct val="140000"/>
              </a:lnSpc>
              <a:spcBef>
                <a:spcPts val="1000"/>
              </a:spcBef>
              <a:spcAft>
                <a:spcPts val="0"/>
              </a:spcAft>
              <a:buSzPts val="1200"/>
              <a:buChar char="･"/>
              <a:defRPr sz="1200"/>
            </a:lvl6pPr>
            <a:lvl7pPr indent="-304800" lvl="6" marL="3200400">
              <a:lnSpc>
                <a:spcPct val="140000"/>
              </a:lnSpc>
              <a:spcBef>
                <a:spcPts val="1000"/>
              </a:spcBef>
              <a:spcAft>
                <a:spcPts val="0"/>
              </a:spcAft>
              <a:buSzPts val="1200"/>
              <a:buChar char="･"/>
              <a:defRPr sz="1200"/>
            </a:lvl7pPr>
            <a:lvl8pPr indent="-304800" lvl="7" marL="3657600">
              <a:lnSpc>
                <a:spcPct val="140000"/>
              </a:lnSpc>
              <a:spcBef>
                <a:spcPts val="1000"/>
              </a:spcBef>
              <a:spcAft>
                <a:spcPts val="0"/>
              </a:spcAft>
              <a:buSzPts val="1200"/>
              <a:buChar char="･"/>
              <a:defRPr sz="1200"/>
            </a:lvl8pPr>
            <a:lvl9pPr indent="-304800" lvl="8" marL="411480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291" name="Shape 1291"/>
        <p:cNvGrpSpPr/>
        <p:nvPr/>
      </p:nvGrpSpPr>
      <p:grpSpPr>
        <a:xfrm>
          <a:off x="0" y="0"/>
          <a:ext cx="0" cy="0"/>
          <a:chOff x="0" y="0"/>
          <a:chExt cx="0" cy="0"/>
        </a:xfrm>
      </p:grpSpPr>
      <p:sp>
        <p:nvSpPr>
          <p:cNvPr id="1292" name="Google Shape;1292;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93" name="Google Shape;1293;p1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94" name="Google Shape;1294;p1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95" name="Google Shape;1295;p1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96" name="Google Shape;1296;p1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97" name="Google Shape;1297;p11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298" name="Google Shape;1298;p115"/>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a:lnSpc>
                <a:spcPct val="140000"/>
              </a:lnSpc>
              <a:spcBef>
                <a:spcPts val="1000"/>
              </a:spcBef>
              <a:spcAft>
                <a:spcPts val="0"/>
              </a:spcAft>
              <a:buSzPts val="1400"/>
              <a:buChar char="▸"/>
              <a:defRPr sz="1400"/>
            </a:lvl1pPr>
            <a:lvl2pPr indent="-304800" lvl="1" marL="914400">
              <a:lnSpc>
                <a:spcPct val="140000"/>
              </a:lnSpc>
              <a:spcBef>
                <a:spcPts val="1000"/>
              </a:spcBef>
              <a:spcAft>
                <a:spcPts val="0"/>
              </a:spcAft>
              <a:buSzPts val="1200"/>
              <a:buChar char="･"/>
              <a:defRPr sz="1200"/>
            </a:lvl2pPr>
            <a:lvl3pPr indent="-304800" lvl="2" marL="1371600">
              <a:lnSpc>
                <a:spcPct val="140000"/>
              </a:lnSpc>
              <a:spcBef>
                <a:spcPts val="1000"/>
              </a:spcBef>
              <a:spcAft>
                <a:spcPts val="0"/>
              </a:spcAft>
              <a:buSzPts val="1200"/>
              <a:buChar char="･"/>
              <a:defRPr sz="1200"/>
            </a:lvl3pPr>
            <a:lvl4pPr indent="-304800" lvl="3" marL="1828800">
              <a:lnSpc>
                <a:spcPct val="140000"/>
              </a:lnSpc>
              <a:spcBef>
                <a:spcPts val="1000"/>
              </a:spcBef>
              <a:spcAft>
                <a:spcPts val="0"/>
              </a:spcAft>
              <a:buSzPts val="1200"/>
              <a:buChar char="･"/>
              <a:defRPr sz="1200"/>
            </a:lvl4pPr>
            <a:lvl5pPr indent="-304800" lvl="4" marL="2286000">
              <a:lnSpc>
                <a:spcPct val="140000"/>
              </a:lnSpc>
              <a:spcBef>
                <a:spcPts val="1000"/>
              </a:spcBef>
              <a:spcAft>
                <a:spcPts val="0"/>
              </a:spcAft>
              <a:buSzPts val="1200"/>
              <a:buChar char="･"/>
              <a:defRPr sz="1200"/>
            </a:lvl5pPr>
            <a:lvl6pPr indent="-304800" lvl="5" marL="2743200">
              <a:lnSpc>
                <a:spcPct val="140000"/>
              </a:lnSpc>
              <a:spcBef>
                <a:spcPts val="1000"/>
              </a:spcBef>
              <a:spcAft>
                <a:spcPts val="0"/>
              </a:spcAft>
              <a:buSzPts val="1200"/>
              <a:buChar char="･"/>
              <a:defRPr sz="1200"/>
            </a:lvl6pPr>
            <a:lvl7pPr indent="-304800" lvl="6" marL="3200400">
              <a:lnSpc>
                <a:spcPct val="140000"/>
              </a:lnSpc>
              <a:spcBef>
                <a:spcPts val="1000"/>
              </a:spcBef>
              <a:spcAft>
                <a:spcPts val="0"/>
              </a:spcAft>
              <a:buSzPts val="1200"/>
              <a:buChar char="･"/>
              <a:defRPr sz="1200"/>
            </a:lvl7pPr>
            <a:lvl8pPr indent="-304800" lvl="7" marL="3657600">
              <a:lnSpc>
                <a:spcPct val="140000"/>
              </a:lnSpc>
              <a:spcBef>
                <a:spcPts val="1000"/>
              </a:spcBef>
              <a:spcAft>
                <a:spcPts val="0"/>
              </a:spcAft>
              <a:buSzPts val="1200"/>
              <a:buChar char="･"/>
              <a:defRPr sz="1200"/>
            </a:lvl8pPr>
            <a:lvl9pPr indent="-304800" lvl="8" marL="411480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299" name="Shape 1299"/>
        <p:cNvGrpSpPr/>
        <p:nvPr/>
      </p:nvGrpSpPr>
      <p:grpSpPr>
        <a:xfrm>
          <a:off x="0" y="0"/>
          <a:ext cx="0" cy="0"/>
          <a:chOff x="0" y="0"/>
          <a:chExt cx="0" cy="0"/>
        </a:xfrm>
      </p:grpSpPr>
      <p:sp>
        <p:nvSpPr>
          <p:cNvPr id="1300" name="Google Shape;1300;p1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01" name="Google Shape;1301;p1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302" name="Google Shape;1302;p1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03" name="Google Shape;1303;p1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04" name="Google Shape;1304;p1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05" name="Google Shape;1305;p1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06" name="Google Shape;1306;p1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307" name="Google Shape;1307;p11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308" name="Google Shape;1308;p116"/>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a:lnSpc>
                <a:spcPct val="140000"/>
              </a:lnSpc>
              <a:spcBef>
                <a:spcPts val="1000"/>
              </a:spcBef>
              <a:spcAft>
                <a:spcPts val="0"/>
              </a:spcAft>
              <a:buSzPts val="1400"/>
              <a:buChar char="▸"/>
              <a:defRPr sz="1400"/>
            </a:lvl1pPr>
            <a:lvl2pPr indent="-304800" lvl="1" marL="914400">
              <a:lnSpc>
                <a:spcPct val="140000"/>
              </a:lnSpc>
              <a:spcBef>
                <a:spcPts val="1000"/>
              </a:spcBef>
              <a:spcAft>
                <a:spcPts val="0"/>
              </a:spcAft>
              <a:buSzPts val="1200"/>
              <a:buChar char="･"/>
              <a:defRPr sz="1200"/>
            </a:lvl2pPr>
            <a:lvl3pPr indent="-304800" lvl="2" marL="1371600">
              <a:lnSpc>
                <a:spcPct val="140000"/>
              </a:lnSpc>
              <a:spcBef>
                <a:spcPts val="1000"/>
              </a:spcBef>
              <a:spcAft>
                <a:spcPts val="0"/>
              </a:spcAft>
              <a:buSzPts val="1200"/>
              <a:buChar char="･"/>
              <a:defRPr sz="1200"/>
            </a:lvl3pPr>
            <a:lvl4pPr indent="-304800" lvl="3" marL="1828800">
              <a:lnSpc>
                <a:spcPct val="140000"/>
              </a:lnSpc>
              <a:spcBef>
                <a:spcPts val="1000"/>
              </a:spcBef>
              <a:spcAft>
                <a:spcPts val="0"/>
              </a:spcAft>
              <a:buSzPts val="1200"/>
              <a:buChar char="･"/>
              <a:defRPr sz="1200"/>
            </a:lvl4pPr>
            <a:lvl5pPr indent="-304800" lvl="4" marL="2286000">
              <a:lnSpc>
                <a:spcPct val="140000"/>
              </a:lnSpc>
              <a:spcBef>
                <a:spcPts val="1000"/>
              </a:spcBef>
              <a:spcAft>
                <a:spcPts val="0"/>
              </a:spcAft>
              <a:buSzPts val="1200"/>
              <a:buChar char="･"/>
              <a:defRPr sz="1200"/>
            </a:lvl5pPr>
            <a:lvl6pPr indent="-304800" lvl="5" marL="2743200">
              <a:lnSpc>
                <a:spcPct val="140000"/>
              </a:lnSpc>
              <a:spcBef>
                <a:spcPts val="1000"/>
              </a:spcBef>
              <a:spcAft>
                <a:spcPts val="0"/>
              </a:spcAft>
              <a:buSzPts val="1200"/>
              <a:buChar char="･"/>
              <a:defRPr sz="1200"/>
            </a:lvl6pPr>
            <a:lvl7pPr indent="-304800" lvl="6" marL="3200400">
              <a:lnSpc>
                <a:spcPct val="140000"/>
              </a:lnSpc>
              <a:spcBef>
                <a:spcPts val="1000"/>
              </a:spcBef>
              <a:spcAft>
                <a:spcPts val="0"/>
              </a:spcAft>
              <a:buSzPts val="1200"/>
              <a:buChar char="･"/>
              <a:defRPr sz="1200"/>
            </a:lvl7pPr>
            <a:lvl8pPr indent="-304800" lvl="7" marL="3657600">
              <a:lnSpc>
                <a:spcPct val="140000"/>
              </a:lnSpc>
              <a:spcBef>
                <a:spcPts val="1000"/>
              </a:spcBef>
              <a:spcAft>
                <a:spcPts val="0"/>
              </a:spcAft>
              <a:buSzPts val="1200"/>
              <a:buChar char="･"/>
              <a:defRPr sz="1200"/>
            </a:lvl8pPr>
            <a:lvl9pPr indent="-304800" lvl="8" marL="4114800">
              <a:lnSpc>
                <a:spcPct val="140000"/>
              </a:lnSpc>
              <a:spcBef>
                <a:spcPts val="1000"/>
              </a:spcBef>
              <a:spcAft>
                <a:spcPts val="1000"/>
              </a:spcAft>
              <a:buSzPts val="1200"/>
              <a:buChar char="･"/>
              <a:defRPr sz="1200"/>
            </a:lvl9pPr>
          </a:lstStyle>
          <a:p/>
        </p:txBody>
      </p:sp>
      <p:sp>
        <p:nvSpPr>
          <p:cNvPr id="1309" name="Google Shape;1309;p116"/>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a:lnSpc>
                <a:spcPct val="140000"/>
              </a:lnSpc>
              <a:spcBef>
                <a:spcPts val="1000"/>
              </a:spcBef>
              <a:spcAft>
                <a:spcPts val="0"/>
              </a:spcAft>
              <a:buSzPts val="1400"/>
              <a:buChar char="▸"/>
              <a:defRPr sz="1400"/>
            </a:lvl1pPr>
            <a:lvl2pPr indent="-304800" lvl="1" marL="914400">
              <a:lnSpc>
                <a:spcPct val="140000"/>
              </a:lnSpc>
              <a:spcBef>
                <a:spcPts val="1000"/>
              </a:spcBef>
              <a:spcAft>
                <a:spcPts val="0"/>
              </a:spcAft>
              <a:buSzPts val="1200"/>
              <a:buChar char="･"/>
              <a:defRPr sz="1200"/>
            </a:lvl2pPr>
            <a:lvl3pPr indent="-304800" lvl="2" marL="1371600">
              <a:lnSpc>
                <a:spcPct val="140000"/>
              </a:lnSpc>
              <a:spcBef>
                <a:spcPts val="1000"/>
              </a:spcBef>
              <a:spcAft>
                <a:spcPts val="0"/>
              </a:spcAft>
              <a:buSzPts val="1200"/>
              <a:buChar char="･"/>
              <a:defRPr sz="1200"/>
            </a:lvl3pPr>
            <a:lvl4pPr indent="-304800" lvl="3" marL="1828800">
              <a:lnSpc>
                <a:spcPct val="140000"/>
              </a:lnSpc>
              <a:spcBef>
                <a:spcPts val="1000"/>
              </a:spcBef>
              <a:spcAft>
                <a:spcPts val="0"/>
              </a:spcAft>
              <a:buSzPts val="1200"/>
              <a:buChar char="･"/>
              <a:defRPr sz="1200"/>
            </a:lvl4pPr>
            <a:lvl5pPr indent="-304800" lvl="4" marL="2286000">
              <a:lnSpc>
                <a:spcPct val="140000"/>
              </a:lnSpc>
              <a:spcBef>
                <a:spcPts val="1000"/>
              </a:spcBef>
              <a:spcAft>
                <a:spcPts val="0"/>
              </a:spcAft>
              <a:buSzPts val="1200"/>
              <a:buChar char="･"/>
              <a:defRPr sz="1200"/>
            </a:lvl5pPr>
            <a:lvl6pPr indent="-304800" lvl="5" marL="2743200">
              <a:lnSpc>
                <a:spcPct val="140000"/>
              </a:lnSpc>
              <a:spcBef>
                <a:spcPts val="1000"/>
              </a:spcBef>
              <a:spcAft>
                <a:spcPts val="0"/>
              </a:spcAft>
              <a:buSzPts val="1200"/>
              <a:buChar char="･"/>
              <a:defRPr sz="1200"/>
            </a:lvl6pPr>
            <a:lvl7pPr indent="-304800" lvl="6" marL="3200400">
              <a:lnSpc>
                <a:spcPct val="140000"/>
              </a:lnSpc>
              <a:spcBef>
                <a:spcPts val="1000"/>
              </a:spcBef>
              <a:spcAft>
                <a:spcPts val="0"/>
              </a:spcAft>
              <a:buSzPts val="1200"/>
              <a:buChar char="･"/>
              <a:defRPr sz="1200"/>
            </a:lvl7pPr>
            <a:lvl8pPr indent="-304800" lvl="7" marL="3657600">
              <a:lnSpc>
                <a:spcPct val="140000"/>
              </a:lnSpc>
              <a:spcBef>
                <a:spcPts val="1000"/>
              </a:spcBef>
              <a:spcAft>
                <a:spcPts val="0"/>
              </a:spcAft>
              <a:buSzPts val="1200"/>
              <a:buChar char="･"/>
              <a:defRPr sz="1200"/>
            </a:lvl8pPr>
            <a:lvl9pPr indent="-304800" lvl="8" marL="411480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310" name="Shape 1310"/>
        <p:cNvGrpSpPr/>
        <p:nvPr/>
      </p:nvGrpSpPr>
      <p:grpSpPr>
        <a:xfrm>
          <a:off x="0" y="0"/>
          <a:ext cx="0" cy="0"/>
          <a:chOff x="0" y="0"/>
          <a:chExt cx="0" cy="0"/>
        </a:xfrm>
      </p:grpSpPr>
      <p:sp>
        <p:nvSpPr>
          <p:cNvPr id="1311" name="Google Shape;1311;p1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312" name="Google Shape;1312;p1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13" name="Google Shape;1313;p1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14" name="Google Shape;1314;p1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15" name="Google Shape;1315;p1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16" name="Google Shape;1316;p11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317" name="Google Shape;1317;p117"/>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318" name="Google Shape;1318;p117"/>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0"/>
              </a:spcBef>
              <a:spcAft>
                <a:spcPts val="0"/>
              </a:spcAft>
              <a:buNone/>
              <a:defRPr sz="1400"/>
            </a:lvl2pPr>
            <a:lvl3pPr lvl="2">
              <a:spcBef>
                <a:spcPts val="0"/>
              </a:spcBef>
              <a:spcAft>
                <a:spcPts val="0"/>
              </a:spcAft>
              <a:buNone/>
              <a:defRPr sz="1400"/>
            </a:lvl3pPr>
            <a:lvl4pPr lvl="3">
              <a:spcBef>
                <a:spcPts val="0"/>
              </a:spcBef>
              <a:spcAft>
                <a:spcPts val="0"/>
              </a:spcAft>
              <a:buNone/>
              <a:defRPr sz="1400"/>
            </a:lvl4pPr>
            <a:lvl5pPr lvl="4">
              <a:spcBef>
                <a:spcPts val="0"/>
              </a:spcBef>
              <a:spcAft>
                <a:spcPts val="0"/>
              </a:spcAft>
              <a:buNone/>
              <a:defRPr sz="1400"/>
            </a:lvl5pPr>
            <a:lvl6pPr lvl="5">
              <a:spcBef>
                <a:spcPts val="0"/>
              </a:spcBef>
              <a:spcAft>
                <a:spcPts val="0"/>
              </a:spcAft>
              <a:buNone/>
              <a:defRPr sz="1400"/>
            </a:lvl6pPr>
            <a:lvl7pPr lvl="6">
              <a:spcBef>
                <a:spcPts val="0"/>
              </a:spcBef>
              <a:spcAft>
                <a:spcPts val="0"/>
              </a:spcAft>
              <a:buNone/>
              <a:defRPr sz="1400"/>
            </a:lvl7pPr>
            <a:lvl8pPr lvl="7">
              <a:spcBef>
                <a:spcPts val="0"/>
              </a:spcBef>
              <a:spcAft>
                <a:spcPts val="0"/>
              </a:spcAft>
              <a:buNone/>
              <a:defRPr sz="1400"/>
            </a:lvl8pPr>
            <a:lvl9pPr lvl="8">
              <a:spcBef>
                <a:spcPts val="0"/>
              </a:spcBef>
              <a:spcAft>
                <a:spcPts val="0"/>
              </a:spcAft>
              <a:buNone/>
              <a:defRPr sz="1400"/>
            </a:lvl9pPr>
          </a:lstStyle>
          <a:p/>
        </p:txBody>
      </p:sp>
      <p:sp>
        <p:nvSpPr>
          <p:cNvPr id="1319" name="Google Shape;1319;p117"/>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a:latin typeface="Red Hat Text Medium"/>
                <a:ea typeface="Red Hat Text Medium"/>
                <a:cs typeface="Red Hat Text Medium"/>
                <a:sym typeface="Red Hat Text Medium"/>
              </a:defRPr>
            </a:lvl1pPr>
            <a:lvl2pPr lvl="1">
              <a:lnSpc>
                <a:spcPct val="100000"/>
              </a:lnSpc>
              <a:spcBef>
                <a:spcPts val="0"/>
              </a:spcBef>
              <a:spcAft>
                <a:spcPts val="0"/>
              </a:spcAft>
              <a:buNone/>
              <a:defRPr>
                <a:latin typeface="Red Hat Text Medium"/>
                <a:ea typeface="Red Hat Text Medium"/>
                <a:cs typeface="Red Hat Text Medium"/>
                <a:sym typeface="Red Hat Text Medium"/>
              </a:defRPr>
            </a:lvl2pPr>
            <a:lvl3pPr lvl="2">
              <a:lnSpc>
                <a:spcPct val="100000"/>
              </a:lnSpc>
              <a:spcBef>
                <a:spcPts val="0"/>
              </a:spcBef>
              <a:spcAft>
                <a:spcPts val="0"/>
              </a:spcAft>
              <a:buNone/>
              <a:defRPr>
                <a:latin typeface="Red Hat Text Medium"/>
                <a:ea typeface="Red Hat Text Medium"/>
                <a:cs typeface="Red Hat Text Medium"/>
                <a:sym typeface="Red Hat Text Medium"/>
              </a:defRPr>
            </a:lvl3pPr>
            <a:lvl4pPr lvl="3">
              <a:lnSpc>
                <a:spcPct val="100000"/>
              </a:lnSpc>
              <a:spcBef>
                <a:spcPts val="0"/>
              </a:spcBef>
              <a:spcAft>
                <a:spcPts val="0"/>
              </a:spcAft>
              <a:buNone/>
              <a:defRPr>
                <a:latin typeface="Red Hat Text Medium"/>
                <a:ea typeface="Red Hat Text Medium"/>
                <a:cs typeface="Red Hat Text Medium"/>
                <a:sym typeface="Red Hat Text Medium"/>
              </a:defRPr>
            </a:lvl4pPr>
            <a:lvl5pPr lvl="4">
              <a:lnSpc>
                <a:spcPct val="100000"/>
              </a:lnSpc>
              <a:spcBef>
                <a:spcPts val="0"/>
              </a:spcBef>
              <a:spcAft>
                <a:spcPts val="0"/>
              </a:spcAft>
              <a:buNone/>
              <a:defRPr>
                <a:latin typeface="Red Hat Text Medium"/>
                <a:ea typeface="Red Hat Text Medium"/>
                <a:cs typeface="Red Hat Text Medium"/>
                <a:sym typeface="Red Hat Text Medium"/>
              </a:defRPr>
            </a:lvl5pPr>
            <a:lvl6pPr lvl="5">
              <a:lnSpc>
                <a:spcPct val="100000"/>
              </a:lnSpc>
              <a:spcBef>
                <a:spcPts val="0"/>
              </a:spcBef>
              <a:spcAft>
                <a:spcPts val="0"/>
              </a:spcAft>
              <a:buNone/>
              <a:defRPr>
                <a:latin typeface="Red Hat Text Medium"/>
                <a:ea typeface="Red Hat Text Medium"/>
                <a:cs typeface="Red Hat Text Medium"/>
                <a:sym typeface="Red Hat Text Medium"/>
              </a:defRPr>
            </a:lvl6pPr>
            <a:lvl7pPr lvl="6">
              <a:lnSpc>
                <a:spcPct val="100000"/>
              </a:lnSpc>
              <a:spcBef>
                <a:spcPts val="0"/>
              </a:spcBef>
              <a:spcAft>
                <a:spcPts val="0"/>
              </a:spcAft>
              <a:buNone/>
              <a:defRPr>
                <a:latin typeface="Red Hat Text Medium"/>
                <a:ea typeface="Red Hat Text Medium"/>
                <a:cs typeface="Red Hat Text Medium"/>
                <a:sym typeface="Red Hat Text Medium"/>
              </a:defRPr>
            </a:lvl7pPr>
            <a:lvl8pPr lvl="7">
              <a:lnSpc>
                <a:spcPct val="100000"/>
              </a:lnSpc>
              <a:spcBef>
                <a:spcPts val="0"/>
              </a:spcBef>
              <a:spcAft>
                <a:spcPts val="0"/>
              </a:spcAft>
              <a:buNone/>
              <a:defRPr>
                <a:latin typeface="Red Hat Text Medium"/>
                <a:ea typeface="Red Hat Text Medium"/>
                <a:cs typeface="Red Hat Text Medium"/>
                <a:sym typeface="Red Hat Text Medium"/>
              </a:defRPr>
            </a:lvl8pPr>
            <a:lvl9pPr lvl="8">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1320" name="Google Shape;1320;p117"/>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0"/>
              </a:spcBef>
              <a:spcAft>
                <a:spcPts val="0"/>
              </a:spcAft>
              <a:buNone/>
              <a:defRPr sz="1400"/>
            </a:lvl2pPr>
            <a:lvl3pPr lvl="2" algn="ctr">
              <a:spcBef>
                <a:spcPts val="0"/>
              </a:spcBef>
              <a:spcAft>
                <a:spcPts val="0"/>
              </a:spcAft>
              <a:buNone/>
              <a:defRPr sz="1400"/>
            </a:lvl3pPr>
            <a:lvl4pPr lvl="3" algn="ctr">
              <a:spcBef>
                <a:spcPts val="0"/>
              </a:spcBef>
              <a:spcAft>
                <a:spcPts val="0"/>
              </a:spcAft>
              <a:buNone/>
              <a:defRPr sz="1400"/>
            </a:lvl4pPr>
            <a:lvl5pPr lvl="4" algn="ctr">
              <a:spcBef>
                <a:spcPts val="0"/>
              </a:spcBef>
              <a:spcAft>
                <a:spcPts val="0"/>
              </a:spcAft>
              <a:buNone/>
              <a:defRPr sz="1400"/>
            </a:lvl5pPr>
            <a:lvl6pPr lvl="5" algn="ctr">
              <a:spcBef>
                <a:spcPts val="0"/>
              </a:spcBef>
              <a:spcAft>
                <a:spcPts val="0"/>
              </a:spcAft>
              <a:buNone/>
              <a:defRPr sz="1400"/>
            </a:lvl6pPr>
            <a:lvl7pPr lvl="6" algn="ctr">
              <a:spcBef>
                <a:spcPts val="0"/>
              </a:spcBef>
              <a:spcAft>
                <a:spcPts val="0"/>
              </a:spcAft>
              <a:buNone/>
              <a:defRPr sz="1400"/>
            </a:lvl7pPr>
            <a:lvl8pPr lvl="7" algn="ctr">
              <a:spcBef>
                <a:spcPts val="0"/>
              </a:spcBef>
              <a:spcAft>
                <a:spcPts val="0"/>
              </a:spcAft>
              <a:buNone/>
              <a:defRPr sz="1400"/>
            </a:lvl8pPr>
            <a:lvl9pPr lvl="8" algn="ctr">
              <a:spcBef>
                <a:spcPts val="0"/>
              </a:spcBef>
              <a:spcAft>
                <a:spcPts val="0"/>
              </a:spcAft>
              <a:buNone/>
              <a:defRPr sz="1400"/>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321" name="Shape 1321"/>
        <p:cNvGrpSpPr/>
        <p:nvPr/>
      </p:nvGrpSpPr>
      <p:grpSpPr>
        <a:xfrm>
          <a:off x="0" y="0"/>
          <a:ext cx="0" cy="0"/>
          <a:chOff x="0" y="0"/>
          <a:chExt cx="0" cy="0"/>
        </a:xfrm>
      </p:grpSpPr>
      <p:sp>
        <p:nvSpPr>
          <p:cNvPr id="1322" name="Google Shape;1322;p1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23" name="Google Shape;1323;p11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324" name="Google Shape;1324;p1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25" name="Google Shape;1325;p1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26" name="Google Shape;1326;p1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27" name="Google Shape;1327;p1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28" name="Google Shape;1328;p11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329" name="Google Shape;1329;p11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330" name="Google Shape;1330;p118"/>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200">
                <a:latin typeface="Red Hat Text Medium"/>
                <a:ea typeface="Red Hat Text Medium"/>
                <a:cs typeface="Red Hat Text Medium"/>
                <a:sym typeface="Red Hat Text Medium"/>
              </a:defRPr>
            </a:lvl1pPr>
            <a:lvl2pPr lvl="1">
              <a:lnSpc>
                <a:spcPct val="115000"/>
              </a:lnSpc>
              <a:spcBef>
                <a:spcPts val="0"/>
              </a:spcBef>
              <a:spcAft>
                <a:spcPts val="0"/>
              </a:spcAft>
              <a:buNone/>
              <a:defRPr sz="1200">
                <a:latin typeface="Red Hat Text Medium"/>
                <a:ea typeface="Red Hat Text Medium"/>
                <a:cs typeface="Red Hat Text Medium"/>
                <a:sym typeface="Red Hat Text Medium"/>
              </a:defRPr>
            </a:lvl2pPr>
            <a:lvl3pPr lvl="2">
              <a:lnSpc>
                <a:spcPct val="115000"/>
              </a:lnSpc>
              <a:spcBef>
                <a:spcPts val="0"/>
              </a:spcBef>
              <a:spcAft>
                <a:spcPts val="0"/>
              </a:spcAft>
              <a:buNone/>
              <a:defRPr sz="1200">
                <a:latin typeface="Red Hat Text Medium"/>
                <a:ea typeface="Red Hat Text Medium"/>
                <a:cs typeface="Red Hat Text Medium"/>
                <a:sym typeface="Red Hat Text Medium"/>
              </a:defRPr>
            </a:lvl3pPr>
            <a:lvl4pPr lvl="3">
              <a:lnSpc>
                <a:spcPct val="115000"/>
              </a:lnSpc>
              <a:spcBef>
                <a:spcPts val="0"/>
              </a:spcBef>
              <a:spcAft>
                <a:spcPts val="0"/>
              </a:spcAft>
              <a:buNone/>
              <a:defRPr sz="1200">
                <a:latin typeface="Red Hat Text Medium"/>
                <a:ea typeface="Red Hat Text Medium"/>
                <a:cs typeface="Red Hat Text Medium"/>
                <a:sym typeface="Red Hat Text Medium"/>
              </a:defRPr>
            </a:lvl4pPr>
            <a:lvl5pPr lvl="4">
              <a:lnSpc>
                <a:spcPct val="115000"/>
              </a:lnSpc>
              <a:spcBef>
                <a:spcPts val="0"/>
              </a:spcBef>
              <a:spcAft>
                <a:spcPts val="0"/>
              </a:spcAft>
              <a:buNone/>
              <a:defRPr sz="1200">
                <a:latin typeface="Red Hat Text Medium"/>
                <a:ea typeface="Red Hat Text Medium"/>
                <a:cs typeface="Red Hat Text Medium"/>
                <a:sym typeface="Red Hat Text Medium"/>
              </a:defRPr>
            </a:lvl5pPr>
            <a:lvl6pPr lvl="5">
              <a:lnSpc>
                <a:spcPct val="115000"/>
              </a:lnSpc>
              <a:spcBef>
                <a:spcPts val="0"/>
              </a:spcBef>
              <a:spcAft>
                <a:spcPts val="0"/>
              </a:spcAft>
              <a:buNone/>
              <a:defRPr sz="1200">
                <a:latin typeface="Red Hat Text Medium"/>
                <a:ea typeface="Red Hat Text Medium"/>
                <a:cs typeface="Red Hat Text Medium"/>
                <a:sym typeface="Red Hat Text Medium"/>
              </a:defRPr>
            </a:lvl6pPr>
            <a:lvl7pPr lvl="6">
              <a:lnSpc>
                <a:spcPct val="115000"/>
              </a:lnSpc>
              <a:spcBef>
                <a:spcPts val="0"/>
              </a:spcBef>
              <a:spcAft>
                <a:spcPts val="0"/>
              </a:spcAft>
              <a:buNone/>
              <a:defRPr sz="1200">
                <a:latin typeface="Red Hat Text Medium"/>
                <a:ea typeface="Red Hat Text Medium"/>
                <a:cs typeface="Red Hat Text Medium"/>
                <a:sym typeface="Red Hat Text Medium"/>
              </a:defRPr>
            </a:lvl7pPr>
            <a:lvl8pPr lvl="7">
              <a:lnSpc>
                <a:spcPct val="115000"/>
              </a:lnSpc>
              <a:spcBef>
                <a:spcPts val="0"/>
              </a:spcBef>
              <a:spcAft>
                <a:spcPts val="0"/>
              </a:spcAft>
              <a:buNone/>
              <a:defRPr sz="1200">
                <a:latin typeface="Red Hat Text Medium"/>
                <a:ea typeface="Red Hat Text Medium"/>
                <a:cs typeface="Red Hat Text Medium"/>
                <a:sym typeface="Red Hat Text Medium"/>
              </a:defRPr>
            </a:lvl8pPr>
            <a:lvl9pPr lvl="8">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1331" name="Google Shape;1331;p118"/>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332" name="Google Shape;1332;p118"/>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1333" name="Google Shape;1333;p118"/>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1334" name="Google Shape;1334;p118"/>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1335" name="Google Shape;1335;p118"/>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336" name="Shape 1336"/>
        <p:cNvGrpSpPr/>
        <p:nvPr/>
      </p:nvGrpSpPr>
      <p:grpSpPr>
        <a:xfrm>
          <a:off x="0" y="0"/>
          <a:ext cx="0" cy="0"/>
          <a:chOff x="0" y="0"/>
          <a:chExt cx="0" cy="0"/>
        </a:xfrm>
      </p:grpSpPr>
      <p:sp>
        <p:nvSpPr>
          <p:cNvPr id="1337" name="Google Shape;1337;p11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1338" name="Google Shape;1338;p11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1339" name="Google Shape;1339;p11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1340" name="Google Shape;1340;p119"/>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41" name="Google Shape;1341;p11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342" name="Google Shape;1342;p1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43" name="Google Shape;1343;p1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44" name="Google Shape;1344;p1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45" name="Google Shape;1345;p1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46" name="Google Shape;1346;p119"/>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347" name="Google Shape;1347;p119"/>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348" name="Google Shape;1348;p119"/>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1349" name="Google Shape;1349;p119"/>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1350" name="Google Shape;1350;p119"/>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51" name="Google Shape;1351;p119"/>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352" name="Google Shape;1352;p119"/>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53" name="Google Shape;1353;p119"/>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354" name="Google Shape;1354;p119"/>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55" name="Google Shape;1355;p119"/>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356" name="Shape 1356"/>
        <p:cNvGrpSpPr/>
        <p:nvPr/>
      </p:nvGrpSpPr>
      <p:grpSpPr>
        <a:xfrm>
          <a:off x="0" y="0"/>
          <a:ext cx="0" cy="0"/>
          <a:chOff x="0" y="0"/>
          <a:chExt cx="0" cy="0"/>
        </a:xfrm>
      </p:grpSpPr>
      <p:sp>
        <p:nvSpPr>
          <p:cNvPr id="1357" name="Google Shape;1357;p120"/>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1358" name="Google Shape;1358;p120"/>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1359" name="Google Shape;1359;p12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60" name="Google Shape;1360;p12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361" name="Google Shape;1361;p1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62" name="Google Shape;1362;p1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63" name="Google Shape;1363;p1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4" name="Google Shape;1364;p1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65" name="Google Shape;1365;p120"/>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366" name="Google Shape;1366;p120"/>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367" name="Google Shape;1367;p120"/>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368" name="Google Shape;1368;p120"/>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1369" name="Google Shape;1369;p120"/>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70" name="Google Shape;1370;p120"/>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371" name="Google Shape;1371;p120"/>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72" name="Google Shape;1372;p120"/>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373" name="Shape 1373"/>
        <p:cNvGrpSpPr/>
        <p:nvPr/>
      </p:nvGrpSpPr>
      <p:grpSpPr>
        <a:xfrm>
          <a:off x="0" y="0"/>
          <a:ext cx="0" cy="0"/>
          <a:chOff x="0" y="0"/>
          <a:chExt cx="0" cy="0"/>
        </a:xfrm>
      </p:grpSpPr>
      <p:sp>
        <p:nvSpPr>
          <p:cNvPr id="1374" name="Google Shape;1374;p1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75" name="Google Shape;1375;p12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376" name="Google Shape;1376;p1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77" name="Google Shape;1377;p1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78" name="Google Shape;1378;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79" name="Google Shape;1379;p1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80" name="Google Shape;1380;p12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381" name="Google Shape;1381;p12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382" name="Google Shape;1382;p121"/>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1383" name="Google Shape;1383;p12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384" name="Google Shape;1384;p121"/>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85" name="Google Shape;1385;p121"/>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386" name="Google Shape;1386;p121"/>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87" name="Google Shape;1387;p121"/>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388" name="Shape 1388"/>
        <p:cNvGrpSpPr/>
        <p:nvPr/>
      </p:nvGrpSpPr>
      <p:grpSpPr>
        <a:xfrm>
          <a:off x="0" y="0"/>
          <a:ext cx="0" cy="0"/>
          <a:chOff x="0" y="0"/>
          <a:chExt cx="0" cy="0"/>
        </a:xfrm>
      </p:grpSpPr>
      <p:sp>
        <p:nvSpPr>
          <p:cNvPr id="1389" name="Google Shape;1389;p1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90" name="Google Shape;1390;p12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391" name="Google Shape;1391;p1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92" name="Google Shape;1392;p1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93" name="Google Shape;1393;p1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4" name="Google Shape;1394;p1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95" name="Google Shape;1395;p12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396" name="Google Shape;1396;p1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397" name="Google Shape;1397;p122"/>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398" name="Google Shape;1398;p122"/>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1399" name="Google Shape;1399;p122"/>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1400" name="Google Shape;1400;p122"/>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1401" name="Google Shape;1401;p122"/>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1402" name="Google Shape;1402;p122"/>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1403" name="Google Shape;1403;p122"/>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404" name="Shape 1404"/>
        <p:cNvGrpSpPr/>
        <p:nvPr/>
      </p:nvGrpSpPr>
      <p:grpSpPr>
        <a:xfrm>
          <a:off x="0" y="0"/>
          <a:ext cx="0" cy="0"/>
          <a:chOff x="0" y="0"/>
          <a:chExt cx="0" cy="0"/>
        </a:xfrm>
      </p:grpSpPr>
      <p:sp>
        <p:nvSpPr>
          <p:cNvPr id="1405" name="Google Shape;1405;p1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406" name="Google Shape;1406;p12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407" name="Google Shape;1407;p1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08" name="Google Shape;1408;p1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09" name="Google Shape;1409;p1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10" name="Google Shape;1410;p1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11" name="Google Shape;1411;p12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412" name="Google Shape;1412;p12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413" name="Google Shape;1413;p123"/>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1414" name="Google Shape;1414;p123"/>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a:lnSpc>
                <a:spcPct val="100000"/>
              </a:lnSpc>
              <a:spcBef>
                <a:spcPts val="0"/>
              </a:spcBef>
              <a:spcAft>
                <a:spcPts val="0"/>
              </a:spcAft>
              <a:buNone/>
              <a:defRPr sz="2600">
                <a:solidFill>
                  <a:schemeClr val="accent1"/>
                </a:solidFill>
              </a:defRPr>
            </a:lvl2pPr>
            <a:lvl3pPr lvl="2">
              <a:lnSpc>
                <a:spcPct val="100000"/>
              </a:lnSpc>
              <a:spcBef>
                <a:spcPts val="0"/>
              </a:spcBef>
              <a:spcAft>
                <a:spcPts val="0"/>
              </a:spcAft>
              <a:buNone/>
              <a:defRPr sz="2600">
                <a:solidFill>
                  <a:schemeClr val="accent1"/>
                </a:solidFill>
              </a:defRPr>
            </a:lvl3pPr>
            <a:lvl4pPr lvl="3">
              <a:lnSpc>
                <a:spcPct val="100000"/>
              </a:lnSpc>
              <a:spcBef>
                <a:spcPts val="0"/>
              </a:spcBef>
              <a:spcAft>
                <a:spcPts val="0"/>
              </a:spcAft>
              <a:buNone/>
              <a:defRPr sz="2600">
                <a:solidFill>
                  <a:schemeClr val="accent1"/>
                </a:solidFill>
              </a:defRPr>
            </a:lvl4pPr>
            <a:lvl5pPr lvl="4">
              <a:lnSpc>
                <a:spcPct val="100000"/>
              </a:lnSpc>
              <a:spcBef>
                <a:spcPts val="0"/>
              </a:spcBef>
              <a:spcAft>
                <a:spcPts val="0"/>
              </a:spcAft>
              <a:buNone/>
              <a:defRPr sz="2600">
                <a:solidFill>
                  <a:schemeClr val="accent1"/>
                </a:solidFill>
              </a:defRPr>
            </a:lvl5pPr>
            <a:lvl6pPr lvl="5">
              <a:lnSpc>
                <a:spcPct val="100000"/>
              </a:lnSpc>
              <a:spcBef>
                <a:spcPts val="0"/>
              </a:spcBef>
              <a:spcAft>
                <a:spcPts val="0"/>
              </a:spcAft>
              <a:buNone/>
              <a:defRPr sz="2600">
                <a:solidFill>
                  <a:schemeClr val="accent1"/>
                </a:solidFill>
              </a:defRPr>
            </a:lvl6pPr>
            <a:lvl7pPr lvl="6">
              <a:lnSpc>
                <a:spcPct val="100000"/>
              </a:lnSpc>
              <a:spcBef>
                <a:spcPts val="0"/>
              </a:spcBef>
              <a:spcAft>
                <a:spcPts val="0"/>
              </a:spcAft>
              <a:buNone/>
              <a:defRPr sz="2600">
                <a:solidFill>
                  <a:schemeClr val="accent1"/>
                </a:solidFill>
              </a:defRPr>
            </a:lvl7pPr>
            <a:lvl8pPr lvl="7">
              <a:lnSpc>
                <a:spcPct val="100000"/>
              </a:lnSpc>
              <a:spcBef>
                <a:spcPts val="0"/>
              </a:spcBef>
              <a:spcAft>
                <a:spcPts val="0"/>
              </a:spcAft>
              <a:buNone/>
              <a:defRPr sz="2600">
                <a:solidFill>
                  <a:schemeClr val="accent1"/>
                </a:solidFill>
              </a:defRPr>
            </a:lvl8pPr>
            <a:lvl9pPr lvl="8">
              <a:lnSpc>
                <a:spcPct val="100000"/>
              </a:lnSpc>
              <a:spcBef>
                <a:spcPts val="0"/>
              </a:spcBef>
              <a:spcAft>
                <a:spcPts val="0"/>
              </a:spcAft>
              <a:buNone/>
              <a:defRPr sz="2600">
                <a:solidFill>
                  <a:schemeClr val="accent1"/>
                </a:solidFill>
              </a:defRPr>
            </a:lvl9pPr>
          </a:lstStyle>
          <a:p/>
        </p:txBody>
      </p:sp>
      <p:sp>
        <p:nvSpPr>
          <p:cNvPr id="1415" name="Google Shape;1415;p123"/>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1416" name="Google Shape;1416;p123"/>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a:lnSpc>
                <a:spcPct val="100000"/>
              </a:lnSpc>
              <a:spcBef>
                <a:spcPts val="0"/>
              </a:spcBef>
              <a:spcAft>
                <a:spcPts val="0"/>
              </a:spcAft>
              <a:buNone/>
              <a:defRPr sz="2600">
                <a:solidFill>
                  <a:schemeClr val="accent2"/>
                </a:solidFill>
              </a:defRPr>
            </a:lvl2pPr>
            <a:lvl3pPr lvl="2">
              <a:lnSpc>
                <a:spcPct val="100000"/>
              </a:lnSpc>
              <a:spcBef>
                <a:spcPts val="0"/>
              </a:spcBef>
              <a:spcAft>
                <a:spcPts val="0"/>
              </a:spcAft>
              <a:buNone/>
              <a:defRPr sz="2600">
                <a:solidFill>
                  <a:schemeClr val="accent2"/>
                </a:solidFill>
              </a:defRPr>
            </a:lvl3pPr>
            <a:lvl4pPr lvl="3">
              <a:lnSpc>
                <a:spcPct val="100000"/>
              </a:lnSpc>
              <a:spcBef>
                <a:spcPts val="0"/>
              </a:spcBef>
              <a:spcAft>
                <a:spcPts val="0"/>
              </a:spcAft>
              <a:buNone/>
              <a:defRPr sz="2600">
                <a:solidFill>
                  <a:schemeClr val="accent2"/>
                </a:solidFill>
              </a:defRPr>
            </a:lvl4pPr>
            <a:lvl5pPr lvl="4">
              <a:lnSpc>
                <a:spcPct val="100000"/>
              </a:lnSpc>
              <a:spcBef>
                <a:spcPts val="0"/>
              </a:spcBef>
              <a:spcAft>
                <a:spcPts val="0"/>
              </a:spcAft>
              <a:buNone/>
              <a:defRPr sz="2600">
                <a:solidFill>
                  <a:schemeClr val="accent2"/>
                </a:solidFill>
              </a:defRPr>
            </a:lvl5pPr>
            <a:lvl6pPr lvl="5">
              <a:lnSpc>
                <a:spcPct val="100000"/>
              </a:lnSpc>
              <a:spcBef>
                <a:spcPts val="0"/>
              </a:spcBef>
              <a:spcAft>
                <a:spcPts val="0"/>
              </a:spcAft>
              <a:buNone/>
              <a:defRPr sz="2600">
                <a:solidFill>
                  <a:schemeClr val="accent2"/>
                </a:solidFill>
              </a:defRPr>
            </a:lvl6pPr>
            <a:lvl7pPr lvl="6">
              <a:lnSpc>
                <a:spcPct val="100000"/>
              </a:lnSpc>
              <a:spcBef>
                <a:spcPts val="0"/>
              </a:spcBef>
              <a:spcAft>
                <a:spcPts val="0"/>
              </a:spcAft>
              <a:buNone/>
              <a:defRPr sz="2600">
                <a:solidFill>
                  <a:schemeClr val="accent2"/>
                </a:solidFill>
              </a:defRPr>
            </a:lvl7pPr>
            <a:lvl8pPr lvl="7">
              <a:lnSpc>
                <a:spcPct val="100000"/>
              </a:lnSpc>
              <a:spcBef>
                <a:spcPts val="0"/>
              </a:spcBef>
              <a:spcAft>
                <a:spcPts val="0"/>
              </a:spcAft>
              <a:buNone/>
              <a:defRPr sz="2600">
                <a:solidFill>
                  <a:schemeClr val="accent2"/>
                </a:solidFill>
              </a:defRPr>
            </a:lvl8pPr>
            <a:lvl9pPr lvl="8">
              <a:lnSpc>
                <a:spcPct val="100000"/>
              </a:lnSpc>
              <a:spcBef>
                <a:spcPts val="0"/>
              </a:spcBef>
              <a:spcAft>
                <a:spcPts val="0"/>
              </a:spcAft>
              <a:buNone/>
              <a:defRPr sz="2600">
                <a:solidFill>
                  <a:schemeClr val="accent2"/>
                </a:solidFill>
              </a:defRPr>
            </a:lvl9pPr>
          </a:lstStyle>
          <a:p/>
        </p:txBody>
      </p:sp>
      <p:sp>
        <p:nvSpPr>
          <p:cNvPr id="1417" name="Google Shape;1417;p123"/>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23"/>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23"/>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23"/>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23"/>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23"/>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23"/>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23"/>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23"/>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23"/>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23"/>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23"/>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23"/>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23"/>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23"/>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23"/>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23"/>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23"/>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23"/>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23"/>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23"/>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23"/>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23"/>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23"/>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23"/>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23"/>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23"/>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23"/>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23"/>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23"/>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23"/>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23"/>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23"/>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23"/>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23"/>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23"/>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23"/>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23"/>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23"/>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23"/>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23"/>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23"/>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23"/>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23"/>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23"/>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23"/>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23"/>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23"/>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23"/>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23"/>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23"/>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23"/>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23"/>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23"/>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23"/>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23"/>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23"/>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23"/>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23"/>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23"/>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23"/>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23"/>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23"/>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23"/>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23"/>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23"/>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23"/>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23"/>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23"/>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23"/>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23"/>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23"/>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23"/>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23"/>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23"/>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23"/>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23"/>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23"/>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23"/>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23"/>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23"/>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23"/>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23"/>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23"/>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23"/>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23"/>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23"/>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23"/>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23"/>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23"/>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23"/>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23"/>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23"/>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23"/>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23"/>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23"/>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23"/>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23"/>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23"/>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23"/>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23"/>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23"/>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23"/>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23"/>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23"/>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23"/>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23"/>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23"/>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23"/>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23"/>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23"/>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23"/>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23"/>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23"/>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23"/>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23"/>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23"/>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23"/>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23"/>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23"/>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23"/>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23"/>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23"/>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23"/>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23"/>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23"/>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23"/>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23"/>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23"/>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23"/>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3"/>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23"/>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23"/>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23"/>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23"/>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23"/>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23"/>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23"/>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23"/>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23"/>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23"/>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23"/>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3"/>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23"/>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23"/>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23"/>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23"/>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3"/>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23"/>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23"/>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23"/>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23"/>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23"/>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23"/>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23"/>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23"/>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23"/>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23"/>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23"/>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23"/>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23"/>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23"/>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3"/>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23"/>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3"/>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23"/>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3"/>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3"/>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3"/>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3"/>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3"/>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23"/>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23"/>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23"/>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3"/>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23"/>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3"/>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23"/>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23"/>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23"/>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3"/>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3"/>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3"/>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3"/>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3"/>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23"/>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23"/>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3"/>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3"/>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3"/>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3"/>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3"/>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3"/>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3"/>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3"/>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23"/>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3"/>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3"/>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23"/>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3"/>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13"/>
          <p:cNvSpPr txBox="1"/>
          <p:nvPr>
            <p:ph type="title"/>
          </p:nvPr>
        </p:nvSpPr>
        <p:spPr>
          <a:xfrm>
            <a:off x="2076025" y="1883250"/>
            <a:ext cx="7992000" cy="3071100"/>
          </a:xfrm>
          <a:prstGeom prst="rect">
            <a:avLst/>
          </a:prstGeom>
          <a:noFill/>
          <a:ln>
            <a:noFill/>
          </a:ln>
        </p:spPr>
        <p:txBody>
          <a:bodyPr anchorCtr="0" anchor="t" bIns="0" lIns="0" spcFirstLastPara="1" rIns="0" wrap="square" tIns="0">
            <a:noAutofit/>
          </a:bodyPr>
          <a:lstStyle>
            <a:lvl1pPr lvl="0" algn="l">
              <a:lnSpc>
                <a:spcPct val="108000"/>
              </a:lnSpc>
              <a:spcBef>
                <a:spcPts val="0"/>
              </a:spcBef>
              <a:spcAft>
                <a:spcPts val="0"/>
              </a:spcAft>
              <a:buSzPts val="3400"/>
              <a:buNone/>
              <a:defRPr sz="5400">
                <a:solidFill>
                  <a:schemeClr val="lt1"/>
                </a:solidFill>
              </a:defRPr>
            </a:lvl1pPr>
            <a:lvl2pPr lvl="1" algn="l">
              <a:lnSpc>
                <a:spcPct val="108000"/>
              </a:lnSpc>
              <a:spcBef>
                <a:spcPts val="0"/>
              </a:spcBef>
              <a:spcAft>
                <a:spcPts val="0"/>
              </a:spcAft>
              <a:buSzPts val="3400"/>
              <a:buNone/>
              <a:defRPr sz="5400">
                <a:solidFill>
                  <a:schemeClr val="lt1"/>
                </a:solidFill>
              </a:defRPr>
            </a:lvl2pPr>
            <a:lvl3pPr lvl="2" algn="l">
              <a:lnSpc>
                <a:spcPct val="108000"/>
              </a:lnSpc>
              <a:spcBef>
                <a:spcPts val="0"/>
              </a:spcBef>
              <a:spcAft>
                <a:spcPts val="0"/>
              </a:spcAft>
              <a:buSzPts val="3400"/>
              <a:buNone/>
              <a:defRPr sz="5400">
                <a:solidFill>
                  <a:schemeClr val="lt1"/>
                </a:solidFill>
              </a:defRPr>
            </a:lvl3pPr>
            <a:lvl4pPr lvl="3" algn="l">
              <a:lnSpc>
                <a:spcPct val="108000"/>
              </a:lnSpc>
              <a:spcBef>
                <a:spcPts val="0"/>
              </a:spcBef>
              <a:spcAft>
                <a:spcPts val="0"/>
              </a:spcAft>
              <a:buSzPts val="3400"/>
              <a:buNone/>
              <a:defRPr sz="5400">
                <a:solidFill>
                  <a:schemeClr val="lt1"/>
                </a:solidFill>
              </a:defRPr>
            </a:lvl4pPr>
            <a:lvl5pPr lvl="4" algn="l">
              <a:lnSpc>
                <a:spcPct val="108000"/>
              </a:lnSpc>
              <a:spcBef>
                <a:spcPts val="0"/>
              </a:spcBef>
              <a:spcAft>
                <a:spcPts val="0"/>
              </a:spcAft>
              <a:buSzPts val="3400"/>
              <a:buNone/>
              <a:defRPr sz="5400">
                <a:solidFill>
                  <a:schemeClr val="lt1"/>
                </a:solidFill>
              </a:defRPr>
            </a:lvl5pPr>
            <a:lvl6pPr lvl="5" algn="l">
              <a:lnSpc>
                <a:spcPct val="108000"/>
              </a:lnSpc>
              <a:spcBef>
                <a:spcPts val="0"/>
              </a:spcBef>
              <a:spcAft>
                <a:spcPts val="0"/>
              </a:spcAft>
              <a:buSzPts val="3400"/>
              <a:buNone/>
              <a:defRPr sz="5400">
                <a:solidFill>
                  <a:schemeClr val="lt1"/>
                </a:solidFill>
              </a:defRPr>
            </a:lvl6pPr>
            <a:lvl7pPr lvl="6" algn="l">
              <a:lnSpc>
                <a:spcPct val="108000"/>
              </a:lnSpc>
              <a:spcBef>
                <a:spcPts val="0"/>
              </a:spcBef>
              <a:spcAft>
                <a:spcPts val="0"/>
              </a:spcAft>
              <a:buSzPts val="3400"/>
              <a:buNone/>
              <a:defRPr sz="5400">
                <a:solidFill>
                  <a:schemeClr val="lt1"/>
                </a:solidFill>
              </a:defRPr>
            </a:lvl7pPr>
            <a:lvl8pPr lvl="7" algn="l">
              <a:lnSpc>
                <a:spcPct val="108000"/>
              </a:lnSpc>
              <a:spcBef>
                <a:spcPts val="0"/>
              </a:spcBef>
              <a:spcAft>
                <a:spcPts val="0"/>
              </a:spcAft>
              <a:buSzPts val="3400"/>
              <a:buNone/>
              <a:defRPr sz="5400">
                <a:solidFill>
                  <a:schemeClr val="lt1"/>
                </a:solidFill>
              </a:defRPr>
            </a:lvl8pPr>
            <a:lvl9pPr lvl="8" algn="l">
              <a:lnSpc>
                <a:spcPct val="108000"/>
              </a:lnSpc>
              <a:spcBef>
                <a:spcPts val="0"/>
              </a:spcBef>
              <a:spcAft>
                <a:spcPts val="0"/>
              </a:spcAft>
              <a:buSzPts val="3400"/>
              <a:buNone/>
              <a:defRPr sz="5400">
                <a:solidFill>
                  <a:schemeClr val="lt1"/>
                </a:solidFill>
              </a:defRPr>
            </a:lvl9pPr>
          </a:lstStyle>
          <a:p/>
        </p:txBody>
      </p:sp>
      <p:cxnSp>
        <p:nvCxnSpPr>
          <p:cNvPr id="127" name="Google Shape;127;p13"/>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128" name="Google Shape;128;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9" name="Google Shape;129;p13"/>
          <p:cNvPicPr preferRelativeResize="0"/>
          <p:nvPr/>
        </p:nvPicPr>
        <p:blipFill rotWithShape="1">
          <a:blip r:embed="rId3">
            <a:alphaModFix/>
          </a:blip>
          <a:srcRect b="316" l="0" r="0" t="327"/>
          <a:stretch/>
        </p:blipFill>
        <p:spPr>
          <a:xfrm>
            <a:off x="10711279" y="6313250"/>
            <a:ext cx="975850" cy="228121"/>
          </a:xfrm>
          <a:prstGeom prst="rect">
            <a:avLst/>
          </a:prstGeom>
          <a:noFill/>
          <a:ln>
            <a:noFill/>
          </a:ln>
        </p:spPr>
      </p:pic>
      <p:sp>
        <p:nvSpPr>
          <p:cNvPr id="130" name="Google Shape;130;p1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chemeClr val="lt1"/>
                </a:solidFill>
                <a:latin typeface="Overpass"/>
                <a:ea typeface="Overpass"/>
                <a:cs typeface="Overpass"/>
                <a:sym typeface="Overpass"/>
              </a:rPr>
              <a:t>CONFIDENTIAL </a:t>
            </a:r>
            <a:r>
              <a:rPr b="0" i="0" lang="en" sz="600" u="none" cap="none" strike="noStrike">
                <a:solidFill>
                  <a:schemeClr val="lt1"/>
                </a:solidFill>
                <a:latin typeface="Overpass Light"/>
                <a:ea typeface="Overpass Light"/>
                <a:cs typeface="Overpass Light"/>
                <a:sym typeface="Overpass Light"/>
              </a:rPr>
              <a:t>Designator</a:t>
            </a:r>
            <a:endParaRPr b="0" i="0" sz="600" u="none" cap="none" strike="noStrike">
              <a:solidFill>
                <a:schemeClr val="lt1"/>
              </a:solidFill>
              <a:latin typeface="Overpass Light"/>
              <a:ea typeface="Overpass Light"/>
              <a:cs typeface="Overpass Light"/>
              <a:sym typeface="Overpass Light"/>
            </a:endParaRPr>
          </a:p>
        </p:txBody>
      </p:sp>
      <p:cxnSp>
        <p:nvCxnSpPr>
          <p:cNvPr id="131" name="Google Shape;131;p13"/>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cxnSp>
        <p:nvCxnSpPr>
          <p:cNvPr id="132" name="Google Shape;132;p1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33" name="Google Shape;133;p1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617" name="Shape 1617"/>
        <p:cNvGrpSpPr/>
        <p:nvPr/>
      </p:nvGrpSpPr>
      <p:grpSpPr>
        <a:xfrm>
          <a:off x="0" y="0"/>
          <a:ext cx="0" cy="0"/>
          <a:chOff x="0" y="0"/>
          <a:chExt cx="0" cy="0"/>
        </a:xfrm>
      </p:grpSpPr>
      <p:sp>
        <p:nvSpPr>
          <p:cNvPr id="1618" name="Google Shape;1618;p1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19" name="Google Shape;1619;p1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620" name="Google Shape;1620;p1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21" name="Google Shape;1621;p1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22" name="Google Shape;1622;p1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3" name="Google Shape;1623;p1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24" name="Google Shape;1624;p1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625" name="Google Shape;1625;p12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626" name="Google Shape;1626;p124"/>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627" name="Google Shape;1627;p124"/>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628" name="Google Shape;1628;p124"/>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629" name="Google Shape;1629;p124"/>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1630" name="Google Shape;1630;p124"/>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1631" name="Google Shape;1631;p124"/>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1632" name="Google Shape;1632;p124"/>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633" name="Google Shape;1633;p124"/>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pic>
        <p:nvPicPr>
          <p:cNvPr id="1634" name="Google Shape;1634;p124"/>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1635" name="Google Shape;1635;p124"/>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1636" name="Google Shape;1636;p124"/>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637" name="Shape 1637"/>
        <p:cNvGrpSpPr/>
        <p:nvPr/>
      </p:nvGrpSpPr>
      <p:grpSpPr>
        <a:xfrm>
          <a:off x="0" y="0"/>
          <a:ext cx="0" cy="0"/>
          <a:chOff x="0" y="0"/>
          <a:chExt cx="0" cy="0"/>
        </a:xfrm>
      </p:grpSpPr>
      <p:sp>
        <p:nvSpPr>
          <p:cNvPr id="1638" name="Google Shape;1638;p1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39" name="Google Shape;1639;p1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640" name="Google Shape;1640;p1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41" name="Google Shape;1641;p1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42" name="Google Shape;1642;p1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43" name="Google Shape;1643;p1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44" name="Google Shape;1644;p12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645" name="Google Shape;1645;p12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646" name="Google Shape;1646;p125"/>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647" name="Google Shape;1647;p125"/>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648" name="Google Shape;1648;p125"/>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1649" name="Google Shape;1649;p125"/>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650" name="Google Shape;1650;p125"/>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pic>
        <p:nvPicPr>
          <p:cNvPr id="1651" name="Google Shape;1651;p125"/>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1652" name="Google Shape;1652;p125"/>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653" name="Shape 1653"/>
        <p:cNvGrpSpPr/>
        <p:nvPr/>
      </p:nvGrpSpPr>
      <p:grpSpPr>
        <a:xfrm>
          <a:off x="0" y="0"/>
          <a:ext cx="0" cy="0"/>
          <a:chOff x="0" y="0"/>
          <a:chExt cx="0" cy="0"/>
        </a:xfrm>
      </p:grpSpPr>
      <p:sp>
        <p:nvSpPr>
          <p:cNvPr id="1654" name="Google Shape;1654;p1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655" name="Google Shape;1655;p1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56" name="Google Shape;1656;p1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57" name="Google Shape;1657;p1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58" name="Google Shape;1658;p1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59" name="Google Shape;1659;p12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660" name="Google Shape;1660;p126"/>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600"/>
            </a:lvl1pPr>
            <a:lvl2pPr lvl="1">
              <a:lnSpc>
                <a:spcPct val="115000"/>
              </a:lnSpc>
              <a:spcBef>
                <a:spcPts val="0"/>
              </a:spcBef>
              <a:spcAft>
                <a:spcPts val="0"/>
              </a:spcAft>
              <a:buNone/>
              <a:defRPr sz="2600"/>
            </a:lvl2pPr>
            <a:lvl3pPr lvl="2">
              <a:lnSpc>
                <a:spcPct val="115000"/>
              </a:lnSpc>
              <a:spcBef>
                <a:spcPts val="0"/>
              </a:spcBef>
              <a:spcAft>
                <a:spcPts val="0"/>
              </a:spcAft>
              <a:buNone/>
              <a:defRPr sz="2600"/>
            </a:lvl3pPr>
            <a:lvl4pPr lvl="3">
              <a:lnSpc>
                <a:spcPct val="115000"/>
              </a:lnSpc>
              <a:spcBef>
                <a:spcPts val="0"/>
              </a:spcBef>
              <a:spcAft>
                <a:spcPts val="0"/>
              </a:spcAft>
              <a:buNone/>
              <a:defRPr sz="2600"/>
            </a:lvl4pPr>
            <a:lvl5pPr lvl="4">
              <a:lnSpc>
                <a:spcPct val="115000"/>
              </a:lnSpc>
              <a:spcBef>
                <a:spcPts val="0"/>
              </a:spcBef>
              <a:spcAft>
                <a:spcPts val="0"/>
              </a:spcAft>
              <a:buNone/>
              <a:defRPr sz="2600"/>
            </a:lvl5pPr>
            <a:lvl6pPr lvl="5">
              <a:lnSpc>
                <a:spcPct val="115000"/>
              </a:lnSpc>
              <a:spcBef>
                <a:spcPts val="0"/>
              </a:spcBef>
              <a:spcAft>
                <a:spcPts val="0"/>
              </a:spcAft>
              <a:buNone/>
              <a:defRPr sz="2600"/>
            </a:lvl6pPr>
            <a:lvl7pPr lvl="6">
              <a:lnSpc>
                <a:spcPct val="115000"/>
              </a:lnSpc>
              <a:spcBef>
                <a:spcPts val="0"/>
              </a:spcBef>
              <a:spcAft>
                <a:spcPts val="0"/>
              </a:spcAft>
              <a:buNone/>
              <a:defRPr sz="2600"/>
            </a:lvl7pPr>
            <a:lvl8pPr lvl="7">
              <a:lnSpc>
                <a:spcPct val="115000"/>
              </a:lnSpc>
              <a:spcBef>
                <a:spcPts val="0"/>
              </a:spcBef>
              <a:spcAft>
                <a:spcPts val="0"/>
              </a:spcAft>
              <a:buNone/>
              <a:defRPr sz="2600"/>
            </a:lvl8pPr>
            <a:lvl9pPr lvl="8">
              <a:lnSpc>
                <a:spcPct val="115000"/>
              </a:lnSpc>
              <a:spcBef>
                <a:spcPts val="0"/>
              </a:spcBef>
              <a:spcAft>
                <a:spcPts val="0"/>
              </a:spcAft>
              <a:buNone/>
              <a:defRPr sz="2600"/>
            </a:lvl9pPr>
          </a:lstStyle>
          <a:p/>
        </p:txBody>
      </p:sp>
      <p:sp>
        <p:nvSpPr>
          <p:cNvPr id="1661" name="Google Shape;1661;p126"/>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1400"/>
            </a:lvl1pPr>
            <a:lvl2pPr lvl="1">
              <a:lnSpc>
                <a:spcPct val="114000"/>
              </a:lnSpc>
              <a:spcBef>
                <a:spcPts val="0"/>
              </a:spcBef>
              <a:spcAft>
                <a:spcPts val="0"/>
              </a:spcAft>
              <a:buNone/>
              <a:defRPr sz="1400"/>
            </a:lvl2pPr>
            <a:lvl3pPr lvl="2">
              <a:lnSpc>
                <a:spcPct val="114000"/>
              </a:lnSpc>
              <a:spcBef>
                <a:spcPts val="0"/>
              </a:spcBef>
              <a:spcAft>
                <a:spcPts val="0"/>
              </a:spcAft>
              <a:buNone/>
              <a:defRPr sz="1400"/>
            </a:lvl3pPr>
            <a:lvl4pPr lvl="3">
              <a:lnSpc>
                <a:spcPct val="114000"/>
              </a:lnSpc>
              <a:spcBef>
                <a:spcPts val="0"/>
              </a:spcBef>
              <a:spcAft>
                <a:spcPts val="0"/>
              </a:spcAft>
              <a:buNone/>
              <a:defRPr sz="1400"/>
            </a:lvl4pPr>
            <a:lvl5pPr lvl="4">
              <a:lnSpc>
                <a:spcPct val="114000"/>
              </a:lnSpc>
              <a:spcBef>
                <a:spcPts val="0"/>
              </a:spcBef>
              <a:spcAft>
                <a:spcPts val="0"/>
              </a:spcAft>
              <a:buNone/>
              <a:defRPr sz="1400"/>
            </a:lvl5pPr>
            <a:lvl6pPr lvl="5">
              <a:lnSpc>
                <a:spcPct val="114000"/>
              </a:lnSpc>
              <a:spcBef>
                <a:spcPts val="0"/>
              </a:spcBef>
              <a:spcAft>
                <a:spcPts val="0"/>
              </a:spcAft>
              <a:buNone/>
              <a:defRPr sz="1400"/>
            </a:lvl6pPr>
            <a:lvl7pPr lvl="6">
              <a:lnSpc>
                <a:spcPct val="114000"/>
              </a:lnSpc>
              <a:spcBef>
                <a:spcPts val="0"/>
              </a:spcBef>
              <a:spcAft>
                <a:spcPts val="0"/>
              </a:spcAft>
              <a:buNone/>
              <a:defRPr sz="1400"/>
            </a:lvl7pPr>
            <a:lvl8pPr lvl="7">
              <a:lnSpc>
                <a:spcPct val="114000"/>
              </a:lnSpc>
              <a:spcBef>
                <a:spcPts val="0"/>
              </a:spcBef>
              <a:spcAft>
                <a:spcPts val="0"/>
              </a:spcAft>
              <a:buNone/>
              <a:defRPr sz="1400"/>
            </a:lvl8pPr>
            <a:lvl9pPr lvl="8">
              <a:lnSpc>
                <a:spcPct val="114000"/>
              </a:lnSpc>
              <a:spcBef>
                <a:spcPts val="0"/>
              </a:spcBef>
              <a:spcAft>
                <a:spcPts val="0"/>
              </a:spcAft>
              <a:buNone/>
              <a:defRPr sz="1400"/>
            </a:lvl9pPr>
          </a:lstStyle>
          <a:p/>
        </p:txBody>
      </p:sp>
      <p:pic>
        <p:nvPicPr>
          <p:cNvPr id="1662" name="Google Shape;1662;p126"/>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663" name="Shape 1663"/>
        <p:cNvGrpSpPr/>
        <p:nvPr/>
      </p:nvGrpSpPr>
      <p:grpSpPr>
        <a:xfrm>
          <a:off x="0" y="0"/>
          <a:ext cx="0" cy="0"/>
          <a:chOff x="0" y="0"/>
          <a:chExt cx="0" cy="0"/>
        </a:xfrm>
      </p:grpSpPr>
      <p:sp>
        <p:nvSpPr>
          <p:cNvPr id="1664" name="Google Shape;1664;p1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65" name="Google Shape;1665;p1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666" name="Google Shape;1666;p1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67" name="Google Shape;1667;p1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68" name="Google Shape;1668;p1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69" name="Google Shape;1669;p1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70" name="Google Shape;1670;p1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671" name="Google Shape;1671;p12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672" name="Google Shape;1672;p127"/>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673" name="Google Shape;1673;p127"/>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74" name="Google Shape;1674;p127"/>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675" name="Google Shape;1675;p127"/>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76" name="Google Shape;1676;p127"/>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677" name="Google Shape;1677;p127"/>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78" name="Google Shape;1678;p127"/>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679" name="Google Shape;1679;p127"/>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680" name="Shape 1680"/>
        <p:cNvGrpSpPr/>
        <p:nvPr/>
      </p:nvGrpSpPr>
      <p:grpSpPr>
        <a:xfrm>
          <a:off x="0" y="0"/>
          <a:ext cx="0" cy="0"/>
          <a:chOff x="0" y="0"/>
          <a:chExt cx="0" cy="0"/>
        </a:xfrm>
      </p:grpSpPr>
      <p:sp>
        <p:nvSpPr>
          <p:cNvPr id="1681" name="Google Shape;1681;p1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82" name="Google Shape;1682;p12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683" name="Google Shape;1683;p1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84" name="Google Shape;1684;p1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85" name="Google Shape;1685;p1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86" name="Google Shape;1686;p1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87" name="Google Shape;1687;p12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688" name="Google Shape;1688;p12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689" name="Google Shape;1689;p128"/>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690" name="Google Shape;1690;p128"/>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691" name="Google Shape;1691;p128"/>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692" name="Google Shape;1692;p128"/>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693" name="Google Shape;1693;p128"/>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94" name="Google Shape;1694;p128"/>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695" name="Google Shape;1695;p128"/>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96" name="Google Shape;1696;p128"/>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697" name="Google Shape;1697;p128"/>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98" name="Google Shape;1698;p128"/>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699" name="Google Shape;1699;p128"/>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700" name="Shape 1700"/>
        <p:cNvGrpSpPr/>
        <p:nvPr/>
      </p:nvGrpSpPr>
      <p:grpSpPr>
        <a:xfrm>
          <a:off x="0" y="0"/>
          <a:ext cx="0" cy="0"/>
          <a:chOff x="0" y="0"/>
          <a:chExt cx="0" cy="0"/>
        </a:xfrm>
      </p:grpSpPr>
      <p:sp>
        <p:nvSpPr>
          <p:cNvPr id="1701" name="Google Shape;1701;p129"/>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p:txBody>
      </p:sp>
      <p:sp>
        <p:nvSpPr>
          <p:cNvPr id="1702" name="Google Shape;1702;p129"/>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p:txBody>
      </p:sp>
      <p:sp>
        <p:nvSpPr>
          <p:cNvPr id="1703" name="Google Shape;1703;p12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704" name="Google Shape;1704;p1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05" name="Google Shape;1705;p1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06" name="Google Shape;1706;p1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07" name="Google Shape;1707;p1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08" name="Google Shape;1708;p12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709" name="Google Shape;1709;p129"/>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710" name="Google Shape;1710;p129"/>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11" name="Google Shape;1711;p129"/>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712" name="Google Shape;1712;p129"/>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13" name="Google Shape;1713;p129"/>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1714" name="Google Shape;1714;p129"/>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715" name="Shape 1715"/>
        <p:cNvGrpSpPr/>
        <p:nvPr/>
      </p:nvGrpSpPr>
      <p:grpSpPr>
        <a:xfrm>
          <a:off x="0" y="0"/>
          <a:ext cx="0" cy="0"/>
          <a:chOff x="0" y="0"/>
          <a:chExt cx="0" cy="0"/>
        </a:xfrm>
      </p:grpSpPr>
      <p:sp>
        <p:nvSpPr>
          <p:cNvPr id="1716" name="Google Shape;1716;p1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17" name="Google Shape;1717;p1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718" name="Google Shape;1718;p1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19" name="Google Shape;1719;p1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20" name="Google Shape;1720;p1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21" name="Google Shape;1721;p1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22" name="Google Shape;1722;p13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723" name="Google Shape;1723;p1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1724" name="Google Shape;1724;p130"/>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725" name="Google Shape;1725;p130"/>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726" name="Google Shape;1726;p130"/>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27" name="Google Shape;1727;p130"/>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728" name="Google Shape;1728;p130"/>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29" name="Google Shape;1729;p130"/>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1730" name="Google Shape;1730;p130"/>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31" name="Google Shape;1731;p130"/>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732" name="Shape 1732"/>
        <p:cNvGrpSpPr/>
        <p:nvPr/>
      </p:nvGrpSpPr>
      <p:grpSpPr>
        <a:xfrm>
          <a:off x="0" y="0"/>
          <a:ext cx="0" cy="0"/>
          <a:chOff x="0" y="0"/>
          <a:chExt cx="0" cy="0"/>
        </a:xfrm>
      </p:grpSpPr>
      <p:sp>
        <p:nvSpPr>
          <p:cNvPr id="1733" name="Google Shape;1733;p1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34" name="Google Shape;1734;p13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735" name="Google Shape;1735;p1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36" name="Google Shape;1736;p1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37" name="Google Shape;1737;p1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38" name="Google Shape;1738;p1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39" name="Google Shape;1739;p13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740" name="Google Shape;1740;p13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741" name="Google Shape;1741;p131"/>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742" name="Shape 1742"/>
        <p:cNvGrpSpPr/>
        <p:nvPr/>
      </p:nvGrpSpPr>
      <p:grpSpPr>
        <a:xfrm>
          <a:off x="0" y="0"/>
          <a:ext cx="0" cy="0"/>
          <a:chOff x="0" y="0"/>
          <a:chExt cx="0" cy="0"/>
        </a:xfrm>
      </p:grpSpPr>
      <p:sp>
        <p:nvSpPr>
          <p:cNvPr id="1743" name="Google Shape;1743;p1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44" name="Google Shape;1744;p13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1745" name="Google Shape;1745;p1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46" name="Google Shape;1746;p1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47" name="Google Shape;1747;p1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48" name="Google Shape;1748;p1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49" name="Google Shape;1749;p13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750" name="Google Shape;1750;p132"/>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1751" name="Google Shape;1751;p132"/>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752" name="Shape 1752"/>
        <p:cNvGrpSpPr/>
        <p:nvPr/>
      </p:nvGrpSpPr>
      <p:grpSpPr>
        <a:xfrm>
          <a:off x="0" y="0"/>
          <a:ext cx="0" cy="0"/>
          <a:chOff x="0" y="0"/>
          <a:chExt cx="0" cy="0"/>
        </a:xfrm>
      </p:grpSpPr>
      <p:sp>
        <p:nvSpPr>
          <p:cNvPr id="1753" name="Google Shape;1753;p133"/>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1754" name="Google Shape;1754;p1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755" name="Google Shape;1755;p1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56" name="Google Shape;1756;p1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57" name="Google Shape;1757;p1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58" name="Google Shape;1758;p1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59" name="Google Shape;1759;p13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14"/>
          <p:cNvSpPr txBox="1"/>
          <p:nvPr>
            <p:ph type="title"/>
          </p:nvPr>
        </p:nvSpPr>
        <p:spPr>
          <a:xfrm>
            <a:off x="5674100" y="1632950"/>
            <a:ext cx="5037300" cy="3882600"/>
          </a:xfrm>
          <a:prstGeom prst="rect">
            <a:avLst/>
          </a:prstGeom>
          <a:noFill/>
          <a:ln>
            <a:noFill/>
          </a:ln>
        </p:spPr>
        <p:txBody>
          <a:bodyPr anchorCtr="0" anchor="t" bIns="0" lIns="0" spcFirstLastPara="1" rIns="0" wrap="square" tIns="0">
            <a:noAutofit/>
          </a:bodyPr>
          <a:lstStyle>
            <a:lvl1pPr lvl="0" algn="l">
              <a:lnSpc>
                <a:spcPct val="108000"/>
              </a:lnSpc>
              <a:spcBef>
                <a:spcPts val="0"/>
              </a:spcBef>
              <a:spcAft>
                <a:spcPts val="0"/>
              </a:spcAft>
              <a:buSzPts val="3400"/>
              <a:buNone/>
              <a:defRPr sz="5400">
                <a:solidFill>
                  <a:schemeClr val="lt1"/>
                </a:solidFill>
              </a:defRPr>
            </a:lvl1pPr>
            <a:lvl2pPr lvl="1" algn="l">
              <a:lnSpc>
                <a:spcPct val="108000"/>
              </a:lnSpc>
              <a:spcBef>
                <a:spcPts val="0"/>
              </a:spcBef>
              <a:spcAft>
                <a:spcPts val="0"/>
              </a:spcAft>
              <a:buSzPts val="3400"/>
              <a:buNone/>
              <a:defRPr sz="5400">
                <a:solidFill>
                  <a:schemeClr val="lt1"/>
                </a:solidFill>
              </a:defRPr>
            </a:lvl2pPr>
            <a:lvl3pPr lvl="2" algn="l">
              <a:lnSpc>
                <a:spcPct val="108000"/>
              </a:lnSpc>
              <a:spcBef>
                <a:spcPts val="0"/>
              </a:spcBef>
              <a:spcAft>
                <a:spcPts val="0"/>
              </a:spcAft>
              <a:buSzPts val="3400"/>
              <a:buNone/>
              <a:defRPr sz="5400">
                <a:solidFill>
                  <a:schemeClr val="lt1"/>
                </a:solidFill>
              </a:defRPr>
            </a:lvl3pPr>
            <a:lvl4pPr lvl="3" algn="l">
              <a:lnSpc>
                <a:spcPct val="108000"/>
              </a:lnSpc>
              <a:spcBef>
                <a:spcPts val="0"/>
              </a:spcBef>
              <a:spcAft>
                <a:spcPts val="0"/>
              </a:spcAft>
              <a:buSzPts val="3400"/>
              <a:buNone/>
              <a:defRPr sz="5400">
                <a:solidFill>
                  <a:schemeClr val="lt1"/>
                </a:solidFill>
              </a:defRPr>
            </a:lvl4pPr>
            <a:lvl5pPr lvl="4" algn="l">
              <a:lnSpc>
                <a:spcPct val="108000"/>
              </a:lnSpc>
              <a:spcBef>
                <a:spcPts val="0"/>
              </a:spcBef>
              <a:spcAft>
                <a:spcPts val="0"/>
              </a:spcAft>
              <a:buSzPts val="3400"/>
              <a:buNone/>
              <a:defRPr sz="5400">
                <a:solidFill>
                  <a:schemeClr val="lt1"/>
                </a:solidFill>
              </a:defRPr>
            </a:lvl5pPr>
            <a:lvl6pPr lvl="5" algn="l">
              <a:lnSpc>
                <a:spcPct val="108000"/>
              </a:lnSpc>
              <a:spcBef>
                <a:spcPts val="0"/>
              </a:spcBef>
              <a:spcAft>
                <a:spcPts val="0"/>
              </a:spcAft>
              <a:buSzPts val="3400"/>
              <a:buNone/>
              <a:defRPr sz="5400">
                <a:solidFill>
                  <a:schemeClr val="lt1"/>
                </a:solidFill>
              </a:defRPr>
            </a:lvl6pPr>
            <a:lvl7pPr lvl="6" algn="l">
              <a:lnSpc>
                <a:spcPct val="108000"/>
              </a:lnSpc>
              <a:spcBef>
                <a:spcPts val="0"/>
              </a:spcBef>
              <a:spcAft>
                <a:spcPts val="0"/>
              </a:spcAft>
              <a:buSzPts val="3400"/>
              <a:buNone/>
              <a:defRPr sz="5400">
                <a:solidFill>
                  <a:schemeClr val="lt1"/>
                </a:solidFill>
              </a:defRPr>
            </a:lvl7pPr>
            <a:lvl8pPr lvl="7" algn="l">
              <a:lnSpc>
                <a:spcPct val="108000"/>
              </a:lnSpc>
              <a:spcBef>
                <a:spcPts val="0"/>
              </a:spcBef>
              <a:spcAft>
                <a:spcPts val="0"/>
              </a:spcAft>
              <a:buSzPts val="3400"/>
              <a:buNone/>
              <a:defRPr sz="5400">
                <a:solidFill>
                  <a:schemeClr val="lt1"/>
                </a:solidFill>
              </a:defRPr>
            </a:lvl8pPr>
            <a:lvl9pPr lvl="8" algn="l">
              <a:lnSpc>
                <a:spcPct val="108000"/>
              </a:lnSpc>
              <a:spcBef>
                <a:spcPts val="0"/>
              </a:spcBef>
              <a:spcAft>
                <a:spcPts val="0"/>
              </a:spcAft>
              <a:buSzPts val="3400"/>
              <a:buNone/>
              <a:defRPr sz="5400">
                <a:solidFill>
                  <a:schemeClr val="lt1"/>
                </a:solidFill>
              </a:defRPr>
            </a:lvl9pPr>
          </a:lstStyle>
          <a:p/>
        </p:txBody>
      </p:sp>
      <p:cxnSp>
        <p:nvCxnSpPr>
          <p:cNvPr id="136" name="Google Shape;136;p14"/>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137" name="Google Shape;137;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38" name="Google Shape;138;p1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chemeClr val="lt1"/>
                </a:solidFill>
                <a:latin typeface="Overpass"/>
                <a:ea typeface="Overpass"/>
                <a:cs typeface="Overpass"/>
                <a:sym typeface="Overpass"/>
              </a:rPr>
              <a:t>CONFIDENTIAL </a:t>
            </a:r>
            <a:r>
              <a:rPr b="0" i="0" lang="en" sz="600" u="none" cap="none" strike="noStrike">
                <a:solidFill>
                  <a:schemeClr val="lt1"/>
                </a:solidFill>
                <a:latin typeface="Overpass Light"/>
                <a:ea typeface="Overpass Light"/>
                <a:cs typeface="Overpass Light"/>
                <a:sym typeface="Overpass Light"/>
              </a:rPr>
              <a:t>Designator</a:t>
            </a:r>
            <a:endParaRPr b="0" i="0" sz="600" u="none" cap="none" strike="noStrike">
              <a:solidFill>
                <a:schemeClr val="lt1"/>
              </a:solidFill>
              <a:latin typeface="Overpass Light"/>
              <a:ea typeface="Overpass Light"/>
              <a:cs typeface="Overpass Light"/>
              <a:sym typeface="Overpass Light"/>
            </a:endParaRPr>
          </a:p>
        </p:txBody>
      </p:sp>
      <p:sp>
        <p:nvSpPr>
          <p:cNvPr id="139" name="Google Shape;139;p14"/>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40" name="Google Shape;140;p14"/>
          <p:cNvPicPr preferRelativeResize="0"/>
          <p:nvPr/>
        </p:nvPicPr>
        <p:blipFill rotWithShape="1">
          <a:blip r:embed="rId3">
            <a:alphaModFix/>
          </a:blip>
          <a:srcRect b="0" l="0" r="0" t="0"/>
          <a:stretch/>
        </p:blipFill>
        <p:spPr>
          <a:xfrm>
            <a:off x="10711279" y="6312505"/>
            <a:ext cx="975850" cy="229612"/>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760" name="Shape 1760"/>
        <p:cNvGrpSpPr/>
        <p:nvPr/>
      </p:nvGrpSpPr>
      <p:grpSpPr>
        <a:xfrm>
          <a:off x="0" y="0"/>
          <a:ext cx="0" cy="0"/>
          <a:chOff x="0" y="0"/>
          <a:chExt cx="0" cy="0"/>
        </a:xfrm>
      </p:grpSpPr>
      <p:sp>
        <p:nvSpPr>
          <p:cNvPr id="1761" name="Google Shape;1761;p134"/>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3000">
                <a:solidFill>
                  <a:schemeClr val="lt1"/>
                </a:solidFill>
              </a:defRPr>
            </a:lvl1pPr>
            <a:lvl2pPr lvl="1">
              <a:lnSpc>
                <a:spcPct val="115000"/>
              </a:lnSpc>
              <a:spcBef>
                <a:spcPts val="0"/>
              </a:spcBef>
              <a:spcAft>
                <a:spcPts val="0"/>
              </a:spcAft>
              <a:buNone/>
              <a:defRPr sz="2600">
                <a:solidFill>
                  <a:schemeClr val="lt1"/>
                </a:solidFill>
              </a:defRPr>
            </a:lvl2pPr>
            <a:lvl3pPr lvl="2">
              <a:lnSpc>
                <a:spcPct val="115000"/>
              </a:lnSpc>
              <a:spcBef>
                <a:spcPts val="0"/>
              </a:spcBef>
              <a:spcAft>
                <a:spcPts val="0"/>
              </a:spcAft>
              <a:buNone/>
              <a:defRPr sz="2600">
                <a:solidFill>
                  <a:schemeClr val="lt1"/>
                </a:solidFill>
              </a:defRPr>
            </a:lvl3pPr>
            <a:lvl4pPr lvl="3">
              <a:lnSpc>
                <a:spcPct val="115000"/>
              </a:lnSpc>
              <a:spcBef>
                <a:spcPts val="0"/>
              </a:spcBef>
              <a:spcAft>
                <a:spcPts val="0"/>
              </a:spcAft>
              <a:buNone/>
              <a:defRPr sz="2600">
                <a:solidFill>
                  <a:schemeClr val="lt1"/>
                </a:solidFill>
              </a:defRPr>
            </a:lvl4pPr>
            <a:lvl5pPr lvl="4">
              <a:lnSpc>
                <a:spcPct val="115000"/>
              </a:lnSpc>
              <a:spcBef>
                <a:spcPts val="0"/>
              </a:spcBef>
              <a:spcAft>
                <a:spcPts val="0"/>
              </a:spcAft>
              <a:buNone/>
              <a:defRPr sz="2600">
                <a:solidFill>
                  <a:schemeClr val="lt1"/>
                </a:solidFill>
              </a:defRPr>
            </a:lvl5pPr>
            <a:lvl6pPr lvl="5">
              <a:lnSpc>
                <a:spcPct val="115000"/>
              </a:lnSpc>
              <a:spcBef>
                <a:spcPts val="0"/>
              </a:spcBef>
              <a:spcAft>
                <a:spcPts val="0"/>
              </a:spcAft>
              <a:buNone/>
              <a:defRPr sz="2600">
                <a:solidFill>
                  <a:schemeClr val="lt1"/>
                </a:solidFill>
              </a:defRPr>
            </a:lvl6pPr>
            <a:lvl7pPr lvl="6">
              <a:lnSpc>
                <a:spcPct val="115000"/>
              </a:lnSpc>
              <a:spcBef>
                <a:spcPts val="0"/>
              </a:spcBef>
              <a:spcAft>
                <a:spcPts val="0"/>
              </a:spcAft>
              <a:buNone/>
              <a:defRPr sz="2600">
                <a:solidFill>
                  <a:schemeClr val="lt1"/>
                </a:solidFill>
              </a:defRPr>
            </a:lvl7pPr>
            <a:lvl8pPr lvl="7">
              <a:lnSpc>
                <a:spcPct val="115000"/>
              </a:lnSpc>
              <a:spcBef>
                <a:spcPts val="0"/>
              </a:spcBef>
              <a:spcAft>
                <a:spcPts val="0"/>
              </a:spcAft>
              <a:buNone/>
              <a:defRPr sz="2600">
                <a:solidFill>
                  <a:schemeClr val="lt1"/>
                </a:solidFill>
              </a:defRPr>
            </a:lvl8pPr>
            <a:lvl9pPr lvl="8">
              <a:lnSpc>
                <a:spcPct val="115000"/>
              </a:lnSpc>
              <a:spcBef>
                <a:spcPts val="0"/>
              </a:spcBef>
              <a:spcAft>
                <a:spcPts val="0"/>
              </a:spcAft>
              <a:buNone/>
              <a:defRPr sz="2600">
                <a:solidFill>
                  <a:schemeClr val="lt1"/>
                </a:solidFill>
              </a:defRPr>
            </a:lvl9pPr>
          </a:lstStyle>
          <a:p/>
        </p:txBody>
      </p:sp>
      <p:cxnSp>
        <p:nvCxnSpPr>
          <p:cNvPr id="1762" name="Google Shape;1762;p13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63" name="Google Shape;1763;p1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764" name="Google Shape;1764;p13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1765" name="Google Shape;1765;p13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766" name="Google Shape;1766;p1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67" name="Google Shape;1767;p13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sp>
        <p:nvSpPr>
          <p:cNvPr id="1768" name="Google Shape;1768;p134"/>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769" name="Google Shape;1769;p134"/>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770" name="Google Shape;1770;p134"/>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771" name="Shape 1771"/>
        <p:cNvGrpSpPr/>
        <p:nvPr/>
      </p:nvGrpSpPr>
      <p:grpSpPr>
        <a:xfrm>
          <a:off x="0" y="0"/>
          <a:ext cx="0" cy="0"/>
          <a:chOff x="0" y="0"/>
          <a:chExt cx="0" cy="0"/>
        </a:xfrm>
      </p:grpSpPr>
      <p:sp>
        <p:nvSpPr>
          <p:cNvPr id="1772" name="Google Shape;1772;p135"/>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3000"/>
            </a:lvl1pPr>
            <a:lvl2pPr lvl="1">
              <a:lnSpc>
                <a:spcPct val="115000"/>
              </a:lnSpc>
              <a:spcBef>
                <a:spcPts val="0"/>
              </a:spcBef>
              <a:spcAft>
                <a:spcPts val="0"/>
              </a:spcAft>
              <a:buNone/>
              <a:defRPr sz="2600"/>
            </a:lvl2pPr>
            <a:lvl3pPr lvl="2">
              <a:lnSpc>
                <a:spcPct val="115000"/>
              </a:lnSpc>
              <a:spcBef>
                <a:spcPts val="0"/>
              </a:spcBef>
              <a:spcAft>
                <a:spcPts val="0"/>
              </a:spcAft>
              <a:buNone/>
              <a:defRPr sz="2600"/>
            </a:lvl3pPr>
            <a:lvl4pPr lvl="3">
              <a:lnSpc>
                <a:spcPct val="115000"/>
              </a:lnSpc>
              <a:spcBef>
                <a:spcPts val="0"/>
              </a:spcBef>
              <a:spcAft>
                <a:spcPts val="0"/>
              </a:spcAft>
              <a:buNone/>
              <a:defRPr sz="2600"/>
            </a:lvl4pPr>
            <a:lvl5pPr lvl="4">
              <a:lnSpc>
                <a:spcPct val="115000"/>
              </a:lnSpc>
              <a:spcBef>
                <a:spcPts val="0"/>
              </a:spcBef>
              <a:spcAft>
                <a:spcPts val="0"/>
              </a:spcAft>
              <a:buNone/>
              <a:defRPr sz="2600"/>
            </a:lvl5pPr>
            <a:lvl6pPr lvl="5">
              <a:lnSpc>
                <a:spcPct val="115000"/>
              </a:lnSpc>
              <a:spcBef>
                <a:spcPts val="0"/>
              </a:spcBef>
              <a:spcAft>
                <a:spcPts val="0"/>
              </a:spcAft>
              <a:buNone/>
              <a:defRPr sz="2600"/>
            </a:lvl6pPr>
            <a:lvl7pPr lvl="6">
              <a:lnSpc>
                <a:spcPct val="115000"/>
              </a:lnSpc>
              <a:spcBef>
                <a:spcPts val="0"/>
              </a:spcBef>
              <a:spcAft>
                <a:spcPts val="0"/>
              </a:spcAft>
              <a:buNone/>
              <a:defRPr sz="2600"/>
            </a:lvl7pPr>
            <a:lvl8pPr lvl="7">
              <a:lnSpc>
                <a:spcPct val="115000"/>
              </a:lnSpc>
              <a:spcBef>
                <a:spcPts val="0"/>
              </a:spcBef>
              <a:spcAft>
                <a:spcPts val="0"/>
              </a:spcAft>
              <a:buNone/>
              <a:defRPr sz="2600"/>
            </a:lvl8pPr>
            <a:lvl9pPr lvl="8">
              <a:lnSpc>
                <a:spcPct val="115000"/>
              </a:lnSpc>
              <a:spcBef>
                <a:spcPts val="0"/>
              </a:spcBef>
              <a:spcAft>
                <a:spcPts val="0"/>
              </a:spcAft>
              <a:buNone/>
              <a:defRPr sz="2600"/>
            </a:lvl9pPr>
          </a:lstStyle>
          <a:p/>
        </p:txBody>
      </p:sp>
      <p:cxnSp>
        <p:nvCxnSpPr>
          <p:cNvPr id="1773" name="Google Shape;1773;p13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74" name="Google Shape;1774;p1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775" name="Google Shape;1775;p13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76" name="Google Shape;1776;p1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77" name="Google Shape;1777;p1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78" name="Google Shape;1778;p13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779" name="Google Shape;1779;p135"/>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780" name="Google Shape;1780;p135"/>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781" name="Google Shape;1781;p135"/>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1782" name="Shape 1782"/>
        <p:cNvGrpSpPr/>
        <p:nvPr/>
      </p:nvGrpSpPr>
      <p:grpSpPr>
        <a:xfrm>
          <a:off x="0" y="0"/>
          <a:ext cx="0" cy="0"/>
          <a:chOff x="0" y="0"/>
          <a:chExt cx="0" cy="0"/>
        </a:xfrm>
      </p:grpSpPr>
      <p:sp>
        <p:nvSpPr>
          <p:cNvPr id="1783" name="Google Shape;1783;p136"/>
          <p:cNvSpPr txBox="1"/>
          <p:nvPr>
            <p:ph type="title"/>
          </p:nvPr>
        </p:nvSpPr>
        <p:spPr>
          <a:xfrm>
            <a:off x="1752600" y="946000"/>
            <a:ext cx="8686800" cy="967800"/>
          </a:xfrm>
          <a:prstGeom prst="rect">
            <a:avLst/>
          </a:prstGeom>
        </p:spPr>
        <p:txBody>
          <a:bodyPr anchorCtr="0" anchor="t" bIns="121900" lIns="121900" spcFirstLastPara="1" rIns="121900" wrap="square" tIns="12190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784" name="Google Shape;1784;p13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85" name="Google Shape;1785;p1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786" name="Google Shape;1786;p13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87" name="Google Shape;1787;p1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88" name="Google Shape;1788;p13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789" name="Google Shape;1789;p1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90" name="Google Shape;1790;p136"/>
          <p:cNvSpPr txBox="1"/>
          <p:nvPr>
            <p:ph idx="2" type="subTitle"/>
          </p:nvPr>
        </p:nvSpPr>
        <p:spPr>
          <a:xfrm>
            <a:off x="885050" y="6169550"/>
            <a:ext cx="9183000" cy="559800"/>
          </a:xfrm>
          <a:prstGeom prst="rect">
            <a:avLst/>
          </a:prstGeom>
        </p:spPr>
        <p:txBody>
          <a:bodyPr anchorCtr="0" anchor="b" bIns="121900" lIns="121900" spcFirstLastPara="1" rIns="121900" wrap="square" tIns="12190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2">
    <p:spTree>
      <p:nvGrpSpPr>
        <p:cNvPr id="1791" name="Shape 1791"/>
        <p:cNvGrpSpPr/>
        <p:nvPr/>
      </p:nvGrpSpPr>
      <p:grpSpPr>
        <a:xfrm>
          <a:off x="0" y="0"/>
          <a:ext cx="0" cy="0"/>
          <a:chOff x="0" y="0"/>
          <a:chExt cx="0" cy="0"/>
        </a:xfrm>
      </p:grpSpPr>
      <p:sp>
        <p:nvSpPr>
          <p:cNvPr id="1792" name="Google Shape;1792;p137"/>
          <p:cNvSpPr txBox="1"/>
          <p:nvPr>
            <p:ph type="title"/>
          </p:nvPr>
        </p:nvSpPr>
        <p:spPr>
          <a:xfrm>
            <a:off x="1752600" y="946000"/>
            <a:ext cx="8686800" cy="967800"/>
          </a:xfrm>
          <a:prstGeom prst="rect">
            <a:avLst/>
          </a:prstGeom>
        </p:spPr>
        <p:txBody>
          <a:bodyPr anchorCtr="0" anchor="t" bIns="121900" lIns="121900" spcFirstLastPara="1" rIns="121900" wrap="square" tIns="12190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793" name="Google Shape;1793;p13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94" name="Google Shape;1794;p1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795" name="Google Shape;1795;p13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96" name="Google Shape;1796;p1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97" name="Google Shape;1797;p13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798" name="Google Shape;1798;p1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99" name="Google Shape;1799;p137"/>
          <p:cNvSpPr txBox="1"/>
          <p:nvPr>
            <p:ph idx="2" type="subTitle"/>
          </p:nvPr>
        </p:nvSpPr>
        <p:spPr>
          <a:xfrm>
            <a:off x="885050" y="6169550"/>
            <a:ext cx="9183000" cy="559800"/>
          </a:xfrm>
          <a:prstGeom prst="rect">
            <a:avLst/>
          </a:prstGeom>
        </p:spPr>
        <p:txBody>
          <a:bodyPr anchorCtr="0" anchor="b" bIns="121900" lIns="121900" spcFirstLastPara="1" rIns="121900" wrap="square" tIns="12190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3">
    <p:spTree>
      <p:nvGrpSpPr>
        <p:cNvPr id="1800" name="Shape 1800"/>
        <p:cNvGrpSpPr/>
        <p:nvPr/>
      </p:nvGrpSpPr>
      <p:grpSpPr>
        <a:xfrm>
          <a:off x="0" y="0"/>
          <a:ext cx="0" cy="0"/>
          <a:chOff x="0" y="0"/>
          <a:chExt cx="0" cy="0"/>
        </a:xfrm>
      </p:grpSpPr>
      <p:sp>
        <p:nvSpPr>
          <p:cNvPr id="1801" name="Google Shape;1801;p138"/>
          <p:cNvSpPr txBox="1"/>
          <p:nvPr>
            <p:ph type="title"/>
          </p:nvPr>
        </p:nvSpPr>
        <p:spPr>
          <a:xfrm>
            <a:off x="1752600" y="946000"/>
            <a:ext cx="8686800" cy="967800"/>
          </a:xfrm>
          <a:prstGeom prst="rect">
            <a:avLst/>
          </a:prstGeom>
        </p:spPr>
        <p:txBody>
          <a:bodyPr anchorCtr="0" anchor="t" bIns="121900" lIns="121900" spcFirstLastPara="1" rIns="121900" wrap="square" tIns="12190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802" name="Google Shape;1802;p13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03" name="Google Shape;1803;p1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04" name="Google Shape;1804;p13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805" name="Google Shape;1805;p1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06" name="Google Shape;1806;p13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Customer facing</a:t>
            </a:r>
            <a:endParaRPr sz="700">
              <a:solidFill>
                <a:srgbClr val="666666"/>
              </a:solidFill>
              <a:latin typeface="Overpass Light"/>
              <a:ea typeface="Overpass Light"/>
              <a:cs typeface="Overpass Light"/>
              <a:sym typeface="Overpass Light"/>
            </a:endParaRPr>
          </a:p>
        </p:txBody>
      </p:sp>
      <p:pic>
        <p:nvPicPr>
          <p:cNvPr id="1807" name="Google Shape;1807;p1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08" name="Google Shape;1808;p138"/>
          <p:cNvSpPr txBox="1"/>
          <p:nvPr>
            <p:ph idx="2" type="subTitle"/>
          </p:nvPr>
        </p:nvSpPr>
        <p:spPr>
          <a:xfrm>
            <a:off x="885050" y="6169550"/>
            <a:ext cx="9183000" cy="559800"/>
          </a:xfrm>
          <a:prstGeom prst="rect">
            <a:avLst/>
          </a:prstGeom>
        </p:spPr>
        <p:txBody>
          <a:bodyPr anchorCtr="0" anchor="b" bIns="121900" lIns="121900" spcFirstLastPara="1" rIns="121900" wrap="square" tIns="12190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4">
    <p:spTree>
      <p:nvGrpSpPr>
        <p:cNvPr id="1809" name="Shape 1809"/>
        <p:cNvGrpSpPr/>
        <p:nvPr/>
      </p:nvGrpSpPr>
      <p:grpSpPr>
        <a:xfrm>
          <a:off x="0" y="0"/>
          <a:ext cx="0" cy="0"/>
          <a:chOff x="0" y="0"/>
          <a:chExt cx="0" cy="0"/>
        </a:xfrm>
      </p:grpSpPr>
      <p:sp>
        <p:nvSpPr>
          <p:cNvPr id="1810" name="Google Shape;1810;p139"/>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811" name="Google Shape;1811;p13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12" name="Google Shape;1812;p1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13" name="Google Shape;1813;p13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14" name="Google Shape;1814;p1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15" name="Google Shape;1815;p13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Customer facing</a:t>
            </a:r>
            <a:endParaRPr sz="700">
              <a:solidFill>
                <a:srgbClr val="666666"/>
              </a:solidFill>
              <a:latin typeface="Overpass Light"/>
              <a:ea typeface="Overpass Light"/>
              <a:cs typeface="Overpass Light"/>
              <a:sym typeface="Overpass Light"/>
            </a:endParaRPr>
          </a:p>
        </p:txBody>
      </p:sp>
      <p:pic>
        <p:nvPicPr>
          <p:cNvPr id="1816" name="Google Shape;1816;p1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17" name="Google Shape;1817;p139"/>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5">
    <p:spTree>
      <p:nvGrpSpPr>
        <p:cNvPr id="1818" name="Shape 1818"/>
        <p:cNvGrpSpPr/>
        <p:nvPr/>
      </p:nvGrpSpPr>
      <p:grpSpPr>
        <a:xfrm>
          <a:off x="0" y="0"/>
          <a:ext cx="0" cy="0"/>
          <a:chOff x="0" y="0"/>
          <a:chExt cx="0" cy="0"/>
        </a:xfrm>
      </p:grpSpPr>
      <p:sp>
        <p:nvSpPr>
          <p:cNvPr id="1819" name="Google Shape;1819;p140"/>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820" name="Google Shape;1820;p14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21" name="Google Shape;1821;p1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22" name="Google Shape;1822;p14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23" name="Google Shape;1823;p1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24" name="Google Shape;1824;p14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Red Hat Confidential. NDA Required.</a:t>
            </a:r>
            <a:r>
              <a:rPr lang="en" sz="700">
                <a:solidFill>
                  <a:srgbClr val="666666"/>
                </a:solidFill>
                <a:latin typeface="Overpass Light"/>
                <a:ea typeface="Overpass Light"/>
                <a:cs typeface="Overpass Light"/>
                <a:sym typeface="Overpass Light"/>
              </a:rPr>
              <a:t> </a:t>
            </a:r>
            <a:br>
              <a:rPr lang="en" sz="700">
                <a:solidFill>
                  <a:srgbClr val="666666"/>
                </a:solidFill>
                <a:latin typeface="Overpass Light"/>
                <a:ea typeface="Overpass Light"/>
                <a:cs typeface="Overpass Light"/>
                <a:sym typeface="Overpass Light"/>
              </a:rPr>
            </a:br>
            <a:endParaRPr sz="700">
              <a:solidFill>
                <a:srgbClr val="666666"/>
              </a:solidFill>
              <a:latin typeface="Overpass Light"/>
              <a:ea typeface="Overpass Light"/>
              <a:cs typeface="Overpass Light"/>
              <a:sym typeface="Overpass Light"/>
            </a:endParaRPr>
          </a:p>
        </p:txBody>
      </p:sp>
      <p:pic>
        <p:nvPicPr>
          <p:cNvPr id="1825" name="Google Shape;1825;p1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26" name="Google Shape;1826;p140"/>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6">
    <p:spTree>
      <p:nvGrpSpPr>
        <p:cNvPr id="1827" name="Shape 1827"/>
        <p:cNvGrpSpPr/>
        <p:nvPr/>
      </p:nvGrpSpPr>
      <p:grpSpPr>
        <a:xfrm>
          <a:off x="0" y="0"/>
          <a:ext cx="0" cy="0"/>
          <a:chOff x="0" y="0"/>
          <a:chExt cx="0" cy="0"/>
        </a:xfrm>
      </p:grpSpPr>
      <p:sp>
        <p:nvSpPr>
          <p:cNvPr id="1828" name="Google Shape;1828;p141"/>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829" name="Google Shape;1829;p14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30" name="Google Shape;1830;p1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31" name="Google Shape;1831;p14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32" name="Google Shape;1832;p1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33" name="Google Shape;1833;p1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34" name="Google Shape;1834;p141"/>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7">
    <p:spTree>
      <p:nvGrpSpPr>
        <p:cNvPr id="1835" name="Shape 1835"/>
        <p:cNvGrpSpPr/>
        <p:nvPr/>
      </p:nvGrpSpPr>
      <p:grpSpPr>
        <a:xfrm>
          <a:off x="0" y="0"/>
          <a:ext cx="0" cy="0"/>
          <a:chOff x="0" y="0"/>
          <a:chExt cx="0" cy="0"/>
        </a:xfrm>
      </p:grpSpPr>
      <p:sp>
        <p:nvSpPr>
          <p:cNvPr id="1836" name="Google Shape;1836;p142"/>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837" name="Google Shape;1837;p14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38" name="Google Shape;1838;p1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39" name="Google Shape;1839;p14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40" name="Google Shape;1840;p1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41" name="Google Shape;1841;p14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Customer facing</a:t>
            </a:r>
            <a:endParaRPr sz="700">
              <a:solidFill>
                <a:srgbClr val="666666"/>
              </a:solidFill>
              <a:latin typeface="Overpass Light"/>
              <a:ea typeface="Overpass Light"/>
              <a:cs typeface="Overpass Light"/>
              <a:sym typeface="Overpass Light"/>
            </a:endParaRPr>
          </a:p>
        </p:txBody>
      </p:sp>
      <p:pic>
        <p:nvPicPr>
          <p:cNvPr id="1842" name="Google Shape;1842;p1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43" name="Google Shape;1843;p142"/>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8">
    <p:spTree>
      <p:nvGrpSpPr>
        <p:cNvPr id="1844" name="Shape 1844"/>
        <p:cNvGrpSpPr/>
        <p:nvPr/>
      </p:nvGrpSpPr>
      <p:grpSpPr>
        <a:xfrm>
          <a:off x="0" y="0"/>
          <a:ext cx="0" cy="0"/>
          <a:chOff x="0" y="0"/>
          <a:chExt cx="0" cy="0"/>
        </a:xfrm>
      </p:grpSpPr>
      <p:sp>
        <p:nvSpPr>
          <p:cNvPr id="1845" name="Google Shape;1845;p143"/>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846" name="Google Shape;1846;p14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47" name="Google Shape;1847;p1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48" name="Google Shape;1848;p14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49" name="Google Shape;1849;p1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50" name="Google Shape;1850;p1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51" name="Google Shape;1851;p143"/>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41" name="Shape 141"/>
        <p:cNvGrpSpPr/>
        <p:nvPr/>
      </p:nvGrpSpPr>
      <p:grpSpPr>
        <a:xfrm>
          <a:off x="0" y="0"/>
          <a:ext cx="0" cy="0"/>
          <a:chOff x="0" y="0"/>
          <a:chExt cx="0" cy="0"/>
        </a:xfrm>
      </p:grpSpPr>
      <p:sp>
        <p:nvSpPr>
          <p:cNvPr id="142" name="Google Shape;142;p15"/>
          <p:cNvSpPr txBox="1"/>
          <p:nvPr>
            <p:ph type="title"/>
          </p:nvPr>
        </p:nvSpPr>
        <p:spPr>
          <a:xfrm>
            <a:off x="1752600" y="946000"/>
            <a:ext cx="8686800" cy="9678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400"/>
              <a:buNone/>
              <a:defRPr sz="2600">
                <a:solidFill>
                  <a:srgbClr val="EBEBEB"/>
                </a:solidFill>
              </a:defRPr>
            </a:lvl1pPr>
            <a:lvl2pPr lvl="1" algn="ctr">
              <a:lnSpc>
                <a:spcPct val="130000"/>
              </a:lnSpc>
              <a:spcBef>
                <a:spcPts val="0"/>
              </a:spcBef>
              <a:spcAft>
                <a:spcPts val="0"/>
              </a:spcAft>
              <a:buSzPts val="3400"/>
              <a:buNone/>
              <a:defRPr sz="2600">
                <a:solidFill>
                  <a:srgbClr val="EBEBEB"/>
                </a:solidFill>
              </a:defRPr>
            </a:lvl2pPr>
            <a:lvl3pPr lvl="2" algn="ctr">
              <a:lnSpc>
                <a:spcPct val="130000"/>
              </a:lnSpc>
              <a:spcBef>
                <a:spcPts val="0"/>
              </a:spcBef>
              <a:spcAft>
                <a:spcPts val="0"/>
              </a:spcAft>
              <a:buSzPts val="3400"/>
              <a:buNone/>
              <a:defRPr sz="2600">
                <a:solidFill>
                  <a:srgbClr val="EBEBEB"/>
                </a:solidFill>
              </a:defRPr>
            </a:lvl3pPr>
            <a:lvl4pPr lvl="3" algn="ctr">
              <a:lnSpc>
                <a:spcPct val="130000"/>
              </a:lnSpc>
              <a:spcBef>
                <a:spcPts val="0"/>
              </a:spcBef>
              <a:spcAft>
                <a:spcPts val="0"/>
              </a:spcAft>
              <a:buSzPts val="3400"/>
              <a:buNone/>
              <a:defRPr sz="2600">
                <a:solidFill>
                  <a:srgbClr val="EBEBEB"/>
                </a:solidFill>
              </a:defRPr>
            </a:lvl4pPr>
            <a:lvl5pPr lvl="4" algn="ctr">
              <a:lnSpc>
                <a:spcPct val="130000"/>
              </a:lnSpc>
              <a:spcBef>
                <a:spcPts val="0"/>
              </a:spcBef>
              <a:spcAft>
                <a:spcPts val="0"/>
              </a:spcAft>
              <a:buSzPts val="3400"/>
              <a:buNone/>
              <a:defRPr sz="2600">
                <a:solidFill>
                  <a:srgbClr val="EBEBEB"/>
                </a:solidFill>
              </a:defRPr>
            </a:lvl5pPr>
            <a:lvl6pPr lvl="5" algn="ctr">
              <a:lnSpc>
                <a:spcPct val="130000"/>
              </a:lnSpc>
              <a:spcBef>
                <a:spcPts val="0"/>
              </a:spcBef>
              <a:spcAft>
                <a:spcPts val="0"/>
              </a:spcAft>
              <a:buSzPts val="3400"/>
              <a:buNone/>
              <a:defRPr sz="2600">
                <a:solidFill>
                  <a:srgbClr val="EBEBEB"/>
                </a:solidFill>
              </a:defRPr>
            </a:lvl6pPr>
            <a:lvl7pPr lvl="6" algn="ctr">
              <a:lnSpc>
                <a:spcPct val="130000"/>
              </a:lnSpc>
              <a:spcBef>
                <a:spcPts val="0"/>
              </a:spcBef>
              <a:spcAft>
                <a:spcPts val="0"/>
              </a:spcAft>
              <a:buSzPts val="3400"/>
              <a:buNone/>
              <a:defRPr sz="2600">
                <a:solidFill>
                  <a:srgbClr val="EBEBEB"/>
                </a:solidFill>
              </a:defRPr>
            </a:lvl7pPr>
            <a:lvl8pPr lvl="7" algn="ctr">
              <a:lnSpc>
                <a:spcPct val="130000"/>
              </a:lnSpc>
              <a:spcBef>
                <a:spcPts val="0"/>
              </a:spcBef>
              <a:spcAft>
                <a:spcPts val="0"/>
              </a:spcAft>
              <a:buSzPts val="3400"/>
              <a:buNone/>
              <a:defRPr sz="2600">
                <a:solidFill>
                  <a:srgbClr val="EBEBEB"/>
                </a:solidFill>
              </a:defRPr>
            </a:lvl8pPr>
            <a:lvl9pPr lvl="8" algn="ctr">
              <a:lnSpc>
                <a:spcPct val="130000"/>
              </a:lnSpc>
              <a:spcBef>
                <a:spcPts val="0"/>
              </a:spcBef>
              <a:spcAft>
                <a:spcPts val="0"/>
              </a:spcAft>
              <a:buSzPts val="3400"/>
              <a:buNone/>
              <a:defRPr sz="2600">
                <a:solidFill>
                  <a:srgbClr val="EBEBEB"/>
                </a:solidFill>
              </a:defRPr>
            </a:lvl9pPr>
          </a:lstStyle>
          <a:p/>
        </p:txBody>
      </p:sp>
      <p:cxnSp>
        <p:nvCxnSpPr>
          <p:cNvPr id="143" name="Google Shape;143;p15"/>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44" name="Google Shape;144;p15"/>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145" name="Google Shape;145;p15"/>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146" name="Google Shape;146;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7" name="Google Shape;147;p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148" name="Google Shape;148;p15"/>
          <p:cNvSpPr txBox="1"/>
          <p:nvPr>
            <p:ph idx="2" type="subTitle"/>
          </p:nvPr>
        </p:nvSpPr>
        <p:spPr>
          <a:xfrm>
            <a:off x="885050" y="6169550"/>
            <a:ext cx="9183000" cy="559800"/>
          </a:xfrm>
          <a:prstGeom prst="rect">
            <a:avLst/>
          </a:prstGeom>
          <a:noFill/>
          <a:ln>
            <a:noFill/>
          </a:ln>
        </p:spPr>
        <p:txBody>
          <a:bodyPr anchorCtr="0" anchor="b" bIns="0" lIns="0" spcFirstLastPara="1" rIns="0" wrap="square" tIns="0">
            <a:noAutofit/>
          </a:bodyPr>
          <a:lstStyle>
            <a:lvl1pPr lvl="0" algn="l">
              <a:lnSpc>
                <a:spcPct val="142000"/>
              </a:lnSpc>
              <a:spcBef>
                <a:spcPts val="0"/>
              </a:spcBef>
              <a:spcAft>
                <a:spcPts val="0"/>
              </a:spcAft>
              <a:buSzPts val="2100"/>
              <a:buNone/>
              <a:defRPr sz="600">
                <a:solidFill>
                  <a:srgbClr val="EBEBEB"/>
                </a:solidFill>
              </a:defRPr>
            </a:lvl1pPr>
            <a:lvl2pPr lvl="1" algn="l">
              <a:lnSpc>
                <a:spcPct val="142000"/>
              </a:lnSpc>
              <a:spcBef>
                <a:spcPts val="0"/>
              </a:spcBef>
              <a:spcAft>
                <a:spcPts val="0"/>
              </a:spcAft>
              <a:buSzPts val="1600"/>
              <a:buNone/>
              <a:defRPr sz="600">
                <a:solidFill>
                  <a:srgbClr val="EBEBEB"/>
                </a:solidFill>
              </a:defRPr>
            </a:lvl2pPr>
            <a:lvl3pPr lvl="2" algn="l">
              <a:lnSpc>
                <a:spcPct val="142000"/>
              </a:lnSpc>
              <a:spcBef>
                <a:spcPts val="0"/>
              </a:spcBef>
              <a:spcAft>
                <a:spcPts val="0"/>
              </a:spcAft>
              <a:buSzPts val="1600"/>
              <a:buNone/>
              <a:defRPr sz="600">
                <a:solidFill>
                  <a:srgbClr val="EBEBEB"/>
                </a:solidFill>
              </a:defRPr>
            </a:lvl3pPr>
            <a:lvl4pPr lvl="3" algn="l">
              <a:lnSpc>
                <a:spcPct val="142000"/>
              </a:lnSpc>
              <a:spcBef>
                <a:spcPts val="0"/>
              </a:spcBef>
              <a:spcAft>
                <a:spcPts val="0"/>
              </a:spcAft>
              <a:buSzPts val="1600"/>
              <a:buNone/>
              <a:defRPr sz="600">
                <a:solidFill>
                  <a:srgbClr val="EBEBEB"/>
                </a:solidFill>
              </a:defRPr>
            </a:lvl4pPr>
            <a:lvl5pPr lvl="4" algn="l">
              <a:lnSpc>
                <a:spcPct val="142000"/>
              </a:lnSpc>
              <a:spcBef>
                <a:spcPts val="0"/>
              </a:spcBef>
              <a:spcAft>
                <a:spcPts val="0"/>
              </a:spcAft>
              <a:buSzPts val="1600"/>
              <a:buNone/>
              <a:defRPr sz="600">
                <a:solidFill>
                  <a:srgbClr val="EBEBEB"/>
                </a:solidFill>
              </a:defRPr>
            </a:lvl5pPr>
            <a:lvl6pPr lvl="5" algn="l">
              <a:lnSpc>
                <a:spcPct val="142000"/>
              </a:lnSpc>
              <a:spcBef>
                <a:spcPts val="0"/>
              </a:spcBef>
              <a:spcAft>
                <a:spcPts val="0"/>
              </a:spcAft>
              <a:buSzPts val="1600"/>
              <a:buNone/>
              <a:defRPr sz="600">
                <a:solidFill>
                  <a:srgbClr val="EBEBEB"/>
                </a:solidFill>
              </a:defRPr>
            </a:lvl6pPr>
            <a:lvl7pPr lvl="6" algn="l">
              <a:lnSpc>
                <a:spcPct val="142000"/>
              </a:lnSpc>
              <a:spcBef>
                <a:spcPts val="0"/>
              </a:spcBef>
              <a:spcAft>
                <a:spcPts val="0"/>
              </a:spcAft>
              <a:buSzPts val="1600"/>
              <a:buNone/>
              <a:defRPr sz="600">
                <a:solidFill>
                  <a:srgbClr val="EBEBEB"/>
                </a:solidFill>
              </a:defRPr>
            </a:lvl7pPr>
            <a:lvl8pPr lvl="7" algn="l">
              <a:lnSpc>
                <a:spcPct val="142000"/>
              </a:lnSpc>
              <a:spcBef>
                <a:spcPts val="0"/>
              </a:spcBef>
              <a:spcAft>
                <a:spcPts val="0"/>
              </a:spcAft>
              <a:buSzPts val="1600"/>
              <a:buNone/>
              <a:defRPr sz="600">
                <a:solidFill>
                  <a:srgbClr val="EBEBEB"/>
                </a:solidFill>
              </a:defRPr>
            </a:lvl8pPr>
            <a:lvl9pPr lvl="8" algn="l">
              <a:lnSpc>
                <a:spcPct val="142000"/>
              </a:lnSpc>
              <a:spcBef>
                <a:spcPts val="0"/>
              </a:spcBef>
              <a:spcAft>
                <a:spcPts val="0"/>
              </a:spcAft>
              <a:buSzPts val="1600"/>
              <a:buNone/>
              <a:defRPr sz="600">
                <a:solidFill>
                  <a:srgbClr val="EBEBEB"/>
                </a:solidFill>
              </a:defRPr>
            </a:lvl9pPr>
          </a:lstStyle>
          <a:p/>
        </p:txBody>
      </p:sp>
      <p:pic>
        <p:nvPicPr>
          <p:cNvPr id="149" name="Google Shape;149;p15"/>
          <p:cNvPicPr preferRelativeResize="0"/>
          <p:nvPr/>
        </p:nvPicPr>
        <p:blipFill rotWithShape="1">
          <a:blip r:embed="rId2">
            <a:alphaModFix/>
          </a:blip>
          <a:srcRect b="0" l="0" r="0" t="0"/>
          <a:stretch/>
        </p:blipFill>
        <p:spPr>
          <a:xfrm>
            <a:off x="10711279" y="6312505"/>
            <a:ext cx="975850" cy="229612"/>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
    <p:spTree>
      <p:nvGrpSpPr>
        <p:cNvPr id="1852" name="Shape 1852"/>
        <p:cNvGrpSpPr/>
        <p:nvPr/>
      </p:nvGrpSpPr>
      <p:grpSpPr>
        <a:xfrm>
          <a:off x="0" y="0"/>
          <a:ext cx="0" cy="0"/>
          <a:chOff x="0" y="0"/>
          <a:chExt cx="0" cy="0"/>
        </a:xfrm>
      </p:grpSpPr>
      <p:sp>
        <p:nvSpPr>
          <p:cNvPr id="1853" name="Google Shape;1853;p144"/>
          <p:cNvSpPr txBox="1"/>
          <p:nvPr>
            <p:ph idx="1" type="body"/>
          </p:nvPr>
        </p:nvSpPr>
        <p:spPr>
          <a:xfrm>
            <a:off x="1102267" y="2167900"/>
            <a:ext cx="9987600" cy="3526500"/>
          </a:xfrm>
          <a:prstGeom prst="rect">
            <a:avLst/>
          </a:prstGeom>
        </p:spPr>
        <p:txBody>
          <a:bodyPr anchorCtr="0" anchor="t" bIns="121900" lIns="121900" spcFirstLastPara="1" rIns="121900" wrap="square" tIns="121900">
            <a:noAutofit/>
          </a:bodyPr>
          <a:lstStyle>
            <a:lvl1pPr indent="-311150" lvl="0" marL="457200">
              <a:spcBef>
                <a:spcPts val="0"/>
              </a:spcBef>
              <a:spcAft>
                <a:spcPts val="0"/>
              </a:spcAft>
              <a:buSzPts val="1300"/>
              <a:buFont typeface="Proxima Nova"/>
              <a:buChar char="▸"/>
              <a:defRPr sz="1900">
                <a:latin typeface="Proxima Nova"/>
                <a:ea typeface="Proxima Nova"/>
                <a:cs typeface="Proxima Nova"/>
                <a:sym typeface="Proxima Nova"/>
              </a:defRPr>
            </a:lvl1pPr>
            <a:lvl2pPr indent="-311150" lvl="1" marL="914400">
              <a:spcBef>
                <a:spcPts val="500"/>
              </a:spcBef>
              <a:spcAft>
                <a:spcPts val="0"/>
              </a:spcAft>
              <a:buSzPts val="1300"/>
              <a:buFont typeface="Proxima Nova"/>
              <a:buChar char="･"/>
              <a:defRPr sz="1900">
                <a:latin typeface="Proxima Nova"/>
                <a:ea typeface="Proxima Nova"/>
                <a:cs typeface="Proxima Nova"/>
                <a:sym typeface="Proxima Nova"/>
              </a:defRPr>
            </a:lvl2pPr>
            <a:lvl3pPr indent="-311150" lvl="2" marL="1371600">
              <a:spcBef>
                <a:spcPts val="500"/>
              </a:spcBef>
              <a:spcAft>
                <a:spcPts val="0"/>
              </a:spcAft>
              <a:buSzPts val="1300"/>
              <a:buFont typeface="Proxima Nova"/>
              <a:buChar char="･"/>
              <a:defRPr sz="1900">
                <a:latin typeface="Proxima Nova"/>
                <a:ea typeface="Proxima Nova"/>
                <a:cs typeface="Proxima Nova"/>
                <a:sym typeface="Proxima Nova"/>
              </a:defRPr>
            </a:lvl3pPr>
            <a:lvl4pPr indent="-311150" lvl="3" marL="1828800">
              <a:spcBef>
                <a:spcPts val="500"/>
              </a:spcBef>
              <a:spcAft>
                <a:spcPts val="0"/>
              </a:spcAft>
              <a:buSzPts val="1300"/>
              <a:buFont typeface="Proxima Nova"/>
              <a:buChar char="･"/>
              <a:defRPr sz="1900">
                <a:latin typeface="Proxima Nova"/>
                <a:ea typeface="Proxima Nova"/>
                <a:cs typeface="Proxima Nova"/>
                <a:sym typeface="Proxima Nova"/>
              </a:defRPr>
            </a:lvl4pPr>
            <a:lvl5pPr indent="-311150" lvl="4" marL="2286000">
              <a:spcBef>
                <a:spcPts val="500"/>
              </a:spcBef>
              <a:spcAft>
                <a:spcPts val="0"/>
              </a:spcAft>
              <a:buSzPts val="1300"/>
              <a:buFont typeface="Proxima Nova"/>
              <a:buChar char="･"/>
              <a:defRPr sz="1900">
                <a:latin typeface="Proxima Nova"/>
                <a:ea typeface="Proxima Nova"/>
                <a:cs typeface="Proxima Nova"/>
                <a:sym typeface="Proxima Nova"/>
              </a:defRPr>
            </a:lvl5pPr>
            <a:lvl6pPr indent="-311150" lvl="5" marL="2743200">
              <a:spcBef>
                <a:spcPts val="500"/>
              </a:spcBef>
              <a:spcAft>
                <a:spcPts val="0"/>
              </a:spcAft>
              <a:buSzPts val="1300"/>
              <a:buFont typeface="Proxima Nova"/>
              <a:buChar char="･"/>
              <a:defRPr sz="1900">
                <a:latin typeface="Proxima Nova"/>
                <a:ea typeface="Proxima Nova"/>
                <a:cs typeface="Proxima Nova"/>
                <a:sym typeface="Proxima Nova"/>
              </a:defRPr>
            </a:lvl6pPr>
            <a:lvl7pPr indent="-311150" lvl="6" marL="3200400">
              <a:spcBef>
                <a:spcPts val="500"/>
              </a:spcBef>
              <a:spcAft>
                <a:spcPts val="0"/>
              </a:spcAft>
              <a:buSzPts val="1300"/>
              <a:buFont typeface="Proxima Nova"/>
              <a:buChar char="･"/>
              <a:defRPr sz="1900">
                <a:latin typeface="Proxima Nova"/>
                <a:ea typeface="Proxima Nova"/>
                <a:cs typeface="Proxima Nova"/>
                <a:sym typeface="Proxima Nova"/>
              </a:defRPr>
            </a:lvl7pPr>
            <a:lvl8pPr indent="-311150" lvl="7" marL="3657600">
              <a:spcBef>
                <a:spcPts val="500"/>
              </a:spcBef>
              <a:spcAft>
                <a:spcPts val="0"/>
              </a:spcAft>
              <a:buSzPts val="1300"/>
              <a:buFont typeface="Proxima Nova"/>
              <a:buChar char="･"/>
              <a:defRPr sz="1900">
                <a:latin typeface="Proxima Nova"/>
                <a:ea typeface="Proxima Nova"/>
                <a:cs typeface="Proxima Nova"/>
                <a:sym typeface="Proxima Nova"/>
              </a:defRPr>
            </a:lvl8pPr>
            <a:lvl9pPr indent="-311150" lvl="8" marL="4114800">
              <a:spcBef>
                <a:spcPts val="500"/>
              </a:spcBef>
              <a:spcAft>
                <a:spcPts val="500"/>
              </a:spcAft>
              <a:buSzPts val="1300"/>
              <a:buFont typeface="Proxima Nova"/>
              <a:buChar char="･"/>
              <a:defRPr sz="1900">
                <a:latin typeface="Proxima Nova"/>
                <a:ea typeface="Proxima Nova"/>
                <a:cs typeface="Proxima Nova"/>
                <a:sym typeface="Proxima Nova"/>
              </a:defRPr>
            </a:lvl9pPr>
          </a:lstStyle>
          <a:p/>
        </p:txBody>
      </p:sp>
      <p:sp>
        <p:nvSpPr>
          <p:cNvPr id="1854" name="Google Shape;1854;p144"/>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a:spcBef>
                <a:spcPts val="0"/>
              </a:spcBef>
              <a:spcAft>
                <a:spcPts val="0"/>
              </a:spcAft>
              <a:buSzPts val="1900"/>
              <a:buFont typeface="Proxima Nova"/>
              <a:buNone/>
              <a:defRPr b="0" sz="1900">
                <a:latin typeface="Proxima Nova"/>
                <a:ea typeface="Proxima Nova"/>
                <a:cs typeface="Proxima Nova"/>
                <a:sym typeface="Proxima Nova"/>
              </a:defRPr>
            </a:lvl1pPr>
            <a:lvl2pPr lvl="1">
              <a:spcBef>
                <a:spcPts val="0"/>
              </a:spcBef>
              <a:spcAft>
                <a:spcPts val="0"/>
              </a:spcAft>
              <a:buClr>
                <a:schemeClr val="dk1"/>
              </a:buClr>
              <a:buSzPts val="1900"/>
              <a:buFont typeface="Proxima Nova"/>
              <a:buNone/>
              <a:defRPr b="0" sz="19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1900"/>
              <a:buFont typeface="Proxima Nova"/>
              <a:buNone/>
              <a:defRPr b="0" sz="19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1900"/>
              <a:buFont typeface="Proxima Nova"/>
              <a:buNone/>
              <a:defRPr b="0" sz="19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1900"/>
              <a:buFont typeface="Proxima Nova"/>
              <a:buNone/>
              <a:defRPr b="0" sz="19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1900"/>
              <a:buFont typeface="Proxima Nova"/>
              <a:buNone/>
              <a:defRPr b="0" sz="19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1900"/>
              <a:buFont typeface="Proxima Nova"/>
              <a:buNone/>
              <a:defRPr b="0" sz="19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1900"/>
              <a:buFont typeface="Proxima Nova"/>
              <a:buNone/>
              <a:defRPr b="0" sz="19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1900"/>
              <a:buFont typeface="Proxima Nova"/>
              <a:buNone/>
              <a:defRPr b="0" sz="1900">
                <a:solidFill>
                  <a:schemeClr val="dk1"/>
                </a:solidFill>
                <a:latin typeface="Proxima Nova"/>
                <a:ea typeface="Proxima Nova"/>
                <a:cs typeface="Proxima Nova"/>
                <a:sym typeface="Proxima Nova"/>
              </a:defRPr>
            </a:lvl9pPr>
          </a:lstStyle>
          <a:p/>
        </p:txBody>
      </p:sp>
      <p:sp>
        <p:nvSpPr>
          <p:cNvPr id="1855" name="Google Shape;1855;p144"/>
          <p:cNvSpPr txBox="1"/>
          <p:nvPr>
            <p:ph idx="2" type="subTitle"/>
          </p:nvPr>
        </p:nvSpPr>
        <p:spPr>
          <a:xfrm>
            <a:off x="1102200" y="1239700"/>
            <a:ext cx="9987600" cy="8757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None/>
              <a:defRPr sz="1900">
                <a:latin typeface="Proxima Nova"/>
                <a:ea typeface="Proxima Nova"/>
                <a:cs typeface="Proxima Nova"/>
                <a:sym typeface="Proxima Nova"/>
              </a:defRPr>
            </a:lvl1pPr>
            <a:lvl2pPr lvl="1">
              <a:lnSpc>
                <a:spcPct val="100000"/>
              </a:lnSpc>
              <a:spcBef>
                <a:spcPts val="500"/>
              </a:spcBef>
              <a:spcAft>
                <a:spcPts val="0"/>
              </a:spcAft>
              <a:buNone/>
              <a:defRPr sz="1900">
                <a:latin typeface="Proxima Nova"/>
                <a:ea typeface="Proxima Nova"/>
                <a:cs typeface="Proxima Nova"/>
                <a:sym typeface="Proxima Nova"/>
              </a:defRPr>
            </a:lvl2pPr>
            <a:lvl3pPr lvl="2">
              <a:lnSpc>
                <a:spcPct val="100000"/>
              </a:lnSpc>
              <a:spcBef>
                <a:spcPts val="500"/>
              </a:spcBef>
              <a:spcAft>
                <a:spcPts val="0"/>
              </a:spcAft>
              <a:buNone/>
              <a:defRPr sz="1900">
                <a:latin typeface="Proxima Nova"/>
                <a:ea typeface="Proxima Nova"/>
                <a:cs typeface="Proxima Nova"/>
                <a:sym typeface="Proxima Nova"/>
              </a:defRPr>
            </a:lvl3pPr>
            <a:lvl4pPr lvl="3">
              <a:lnSpc>
                <a:spcPct val="100000"/>
              </a:lnSpc>
              <a:spcBef>
                <a:spcPts val="500"/>
              </a:spcBef>
              <a:spcAft>
                <a:spcPts val="0"/>
              </a:spcAft>
              <a:buNone/>
              <a:defRPr sz="1900">
                <a:latin typeface="Proxima Nova"/>
                <a:ea typeface="Proxima Nova"/>
                <a:cs typeface="Proxima Nova"/>
                <a:sym typeface="Proxima Nova"/>
              </a:defRPr>
            </a:lvl4pPr>
            <a:lvl5pPr lvl="4">
              <a:lnSpc>
                <a:spcPct val="100000"/>
              </a:lnSpc>
              <a:spcBef>
                <a:spcPts val="500"/>
              </a:spcBef>
              <a:spcAft>
                <a:spcPts val="0"/>
              </a:spcAft>
              <a:buNone/>
              <a:defRPr sz="1900">
                <a:latin typeface="Proxima Nova"/>
                <a:ea typeface="Proxima Nova"/>
                <a:cs typeface="Proxima Nova"/>
                <a:sym typeface="Proxima Nova"/>
              </a:defRPr>
            </a:lvl5pPr>
            <a:lvl6pPr lvl="5">
              <a:lnSpc>
                <a:spcPct val="100000"/>
              </a:lnSpc>
              <a:spcBef>
                <a:spcPts val="500"/>
              </a:spcBef>
              <a:spcAft>
                <a:spcPts val="0"/>
              </a:spcAft>
              <a:buNone/>
              <a:defRPr sz="1900">
                <a:latin typeface="Proxima Nova"/>
                <a:ea typeface="Proxima Nova"/>
                <a:cs typeface="Proxima Nova"/>
                <a:sym typeface="Proxima Nova"/>
              </a:defRPr>
            </a:lvl6pPr>
            <a:lvl7pPr lvl="6">
              <a:lnSpc>
                <a:spcPct val="100000"/>
              </a:lnSpc>
              <a:spcBef>
                <a:spcPts val="500"/>
              </a:spcBef>
              <a:spcAft>
                <a:spcPts val="0"/>
              </a:spcAft>
              <a:buNone/>
              <a:defRPr sz="1900">
                <a:latin typeface="Proxima Nova"/>
                <a:ea typeface="Proxima Nova"/>
                <a:cs typeface="Proxima Nova"/>
                <a:sym typeface="Proxima Nova"/>
              </a:defRPr>
            </a:lvl7pPr>
            <a:lvl8pPr lvl="7">
              <a:lnSpc>
                <a:spcPct val="100000"/>
              </a:lnSpc>
              <a:spcBef>
                <a:spcPts val="500"/>
              </a:spcBef>
              <a:spcAft>
                <a:spcPts val="0"/>
              </a:spcAft>
              <a:buNone/>
              <a:defRPr sz="1900">
                <a:latin typeface="Proxima Nova"/>
                <a:ea typeface="Proxima Nova"/>
                <a:cs typeface="Proxima Nova"/>
                <a:sym typeface="Proxima Nova"/>
              </a:defRPr>
            </a:lvl8pPr>
            <a:lvl9pPr lvl="8">
              <a:lnSpc>
                <a:spcPct val="100000"/>
              </a:lnSpc>
              <a:spcBef>
                <a:spcPts val="500"/>
              </a:spcBef>
              <a:spcAft>
                <a:spcPts val="500"/>
              </a:spcAft>
              <a:buNone/>
              <a:defRPr sz="1900">
                <a:latin typeface="Proxima Nova"/>
                <a:ea typeface="Proxima Nova"/>
                <a:cs typeface="Proxima Nova"/>
                <a:sym typeface="Proxima Nova"/>
              </a:defRPr>
            </a:lvl9pPr>
          </a:lstStyle>
          <a:p/>
        </p:txBody>
      </p:sp>
      <p:pic>
        <p:nvPicPr>
          <p:cNvPr id="1856" name="Google Shape;1856;p1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1857" name="Google Shape;1857;p1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858" name="Google Shape;1858;p14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59" name="Google Shape;1859;p1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60" name="Google Shape;1860;p144"/>
          <p:cNvSpPr txBox="1"/>
          <p:nvPr/>
        </p:nvSpPr>
        <p:spPr>
          <a:xfrm>
            <a:off x="4024750" y="6494225"/>
            <a:ext cx="4517100" cy="2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Customer or partner NDA required</a:t>
            </a:r>
            <a:endParaRPr sz="1000">
              <a:latin typeface="Red Hat Text"/>
              <a:ea typeface="Red Hat Text"/>
              <a:cs typeface="Red Hat Text"/>
              <a:sym typeface="Red Hat Text"/>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 1">
    <p:spTree>
      <p:nvGrpSpPr>
        <p:cNvPr id="1861" name="Shape 1861"/>
        <p:cNvGrpSpPr/>
        <p:nvPr/>
      </p:nvGrpSpPr>
      <p:grpSpPr>
        <a:xfrm>
          <a:off x="0" y="0"/>
          <a:ext cx="0" cy="0"/>
          <a:chOff x="0" y="0"/>
          <a:chExt cx="0" cy="0"/>
        </a:xfrm>
      </p:grpSpPr>
      <p:pic>
        <p:nvPicPr>
          <p:cNvPr id="1862" name="Google Shape;1862;p1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1863" name="Google Shape;1863;p1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864" name="Google Shape;1864;p14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9">
    <p:spTree>
      <p:nvGrpSpPr>
        <p:cNvPr id="1865" name="Shape 1865"/>
        <p:cNvGrpSpPr/>
        <p:nvPr/>
      </p:nvGrpSpPr>
      <p:grpSpPr>
        <a:xfrm>
          <a:off x="0" y="0"/>
          <a:ext cx="0" cy="0"/>
          <a:chOff x="0" y="0"/>
          <a:chExt cx="0" cy="0"/>
        </a:xfrm>
      </p:grpSpPr>
      <p:sp>
        <p:nvSpPr>
          <p:cNvPr id="1866" name="Google Shape;1866;p14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867" name="Google Shape;1867;p1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68" name="Google Shape;1868;p1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69" name="Google Shape;1869;p14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70" name="Google Shape;1870;p1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71" name="Google Shape;1871;p14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Customer facing</a:t>
            </a:r>
            <a:endParaRPr sz="700">
              <a:solidFill>
                <a:srgbClr val="666666"/>
              </a:solidFill>
              <a:latin typeface="Overpass Light"/>
              <a:ea typeface="Overpass Light"/>
              <a:cs typeface="Overpass Light"/>
              <a:sym typeface="Overpass Light"/>
            </a:endParaRPr>
          </a:p>
        </p:txBody>
      </p:sp>
      <p:pic>
        <p:nvPicPr>
          <p:cNvPr id="1872" name="Google Shape;1872;p1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73" name="Google Shape;1873;p14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1874" name="Google Shape;1874;p146"/>
          <p:cNvSpPr txBox="1"/>
          <p:nvPr/>
        </p:nvSpPr>
        <p:spPr>
          <a:xfrm>
            <a:off x="4783933" y="6430967"/>
            <a:ext cx="3416400" cy="360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latin typeface="Red Hat Text"/>
                <a:ea typeface="Red Hat Text"/>
                <a:cs typeface="Red Hat Text"/>
                <a:sym typeface="Red Hat Text"/>
              </a:rPr>
              <a:t>Customer and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Interior white 5">
    <p:spTree>
      <p:nvGrpSpPr>
        <p:cNvPr id="1875" name="Shape 1875"/>
        <p:cNvGrpSpPr/>
        <p:nvPr/>
      </p:nvGrpSpPr>
      <p:grpSpPr>
        <a:xfrm>
          <a:off x="0" y="0"/>
          <a:ext cx="0" cy="0"/>
          <a:chOff x="0" y="0"/>
          <a:chExt cx="0" cy="0"/>
        </a:xfrm>
      </p:grpSpPr>
      <p:sp>
        <p:nvSpPr>
          <p:cNvPr id="1876" name="Google Shape;1876;p147"/>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700">
                <a:solidFill>
                  <a:srgbClr val="000000"/>
                </a:solidFill>
              </a:defRPr>
            </a:lvl1pPr>
            <a:lvl2pPr lvl="1" algn="ctr">
              <a:lnSpc>
                <a:spcPct val="130000"/>
              </a:lnSpc>
              <a:spcBef>
                <a:spcPts val="0"/>
              </a:spcBef>
              <a:spcAft>
                <a:spcPts val="0"/>
              </a:spcAft>
              <a:buSzPts val="3500"/>
              <a:buNone/>
              <a:defRPr sz="2700">
                <a:solidFill>
                  <a:srgbClr val="000000"/>
                </a:solidFill>
              </a:defRPr>
            </a:lvl2pPr>
            <a:lvl3pPr lvl="2" algn="ctr">
              <a:lnSpc>
                <a:spcPct val="130000"/>
              </a:lnSpc>
              <a:spcBef>
                <a:spcPts val="0"/>
              </a:spcBef>
              <a:spcAft>
                <a:spcPts val="0"/>
              </a:spcAft>
              <a:buSzPts val="3500"/>
              <a:buNone/>
              <a:defRPr sz="2700">
                <a:solidFill>
                  <a:srgbClr val="000000"/>
                </a:solidFill>
              </a:defRPr>
            </a:lvl3pPr>
            <a:lvl4pPr lvl="3" algn="ctr">
              <a:lnSpc>
                <a:spcPct val="130000"/>
              </a:lnSpc>
              <a:spcBef>
                <a:spcPts val="0"/>
              </a:spcBef>
              <a:spcAft>
                <a:spcPts val="0"/>
              </a:spcAft>
              <a:buSzPts val="3500"/>
              <a:buNone/>
              <a:defRPr sz="2700">
                <a:solidFill>
                  <a:srgbClr val="000000"/>
                </a:solidFill>
              </a:defRPr>
            </a:lvl4pPr>
            <a:lvl5pPr lvl="4" algn="ctr">
              <a:lnSpc>
                <a:spcPct val="130000"/>
              </a:lnSpc>
              <a:spcBef>
                <a:spcPts val="0"/>
              </a:spcBef>
              <a:spcAft>
                <a:spcPts val="0"/>
              </a:spcAft>
              <a:buSzPts val="3500"/>
              <a:buNone/>
              <a:defRPr sz="2700">
                <a:solidFill>
                  <a:srgbClr val="000000"/>
                </a:solidFill>
              </a:defRPr>
            </a:lvl5pPr>
            <a:lvl6pPr lvl="5" algn="ctr">
              <a:lnSpc>
                <a:spcPct val="130000"/>
              </a:lnSpc>
              <a:spcBef>
                <a:spcPts val="0"/>
              </a:spcBef>
              <a:spcAft>
                <a:spcPts val="0"/>
              </a:spcAft>
              <a:buSzPts val="3500"/>
              <a:buNone/>
              <a:defRPr sz="2700">
                <a:solidFill>
                  <a:srgbClr val="000000"/>
                </a:solidFill>
              </a:defRPr>
            </a:lvl6pPr>
            <a:lvl7pPr lvl="6" algn="ctr">
              <a:lnSpc>
                <a:spcPct val="130000"/>
              </a:lnSpc>
              <a:spcBef>
                <a:spcPts val="0"/>
              </a:spcBef>
              <a:spcAft>
                <a:spcPts val="0"/>
              </a:spcAft>
              <a:buSzPts val="3500"/>
              <a:buNone/>
              <a:defRPr sz="2700">
                <a:solidFill>
                  <a:srgbClr val="000000"/>
                </a:solidFill>
              </a:defRPr>
            </a:lvl7pPr>
            <a:lvl8pPr lvl="7" algn="ctr">
              <a:lnSpc>
                <a:spcPct val="130000"/>
              </a:lnSpc>
              <a:spcBef>
                <a:spcPts val="0"/>
              </a:spcBef>
              <a:spcAft>
                <a:spcPts val="0"/>
              </a:spcAft>
              <a:buSzPts val="3500"/>
              <a:buNone/>
              <a:defRPr sz="2700">
                <a:solidFill>
                  <a:srgbClr val="000000"/>
                </a:solidFill>
              </a:defRPr>
            </a:lvl8pPr>
            <a:lvl9pPr lvl="8" algn="ctr">
              <a:lnSpc>
                <a:spcPct val="130000"/>
              </a:lnSpc>
              <a:spcBef>
                <a:spcPts val="0"/>
              </a:spcBef>
              <a:spcAft>
                <a:spcPts val="0"/>
              </a:spcAft>
              <a:buSzPts val="3500"/>
              <a:buNone/>
              <a:defRPr sz="2700">
                <a:solidFill>
                  <a:srgbClr val="000000"/>
                </a:solidFill>
              </a:defRPr>
            </a:lvl9pPr>
          </a:lstStyle>
          <a:p/>
        </p:txBody>
      </p:sp>
      <p:cxnSp>
        <p:nvCxnSpPr>
          <p:cNvPr id="1877" name="Google Shape;1877;p147"/>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878" name="Google Shape;1878;p147"/>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79" name="Google Shape;1879;p147"/>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pic>
        <p:nvPicPr>
          <p:cNvPr id="1880" name="Google Shape;1880;p147"/>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1881" name="Google Shape;1881;p147"/>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algn="l">
              <a:lnSpc>
                <a:spcPct val="142000"/>
              </a:lnSpc>
              <a:spcBef>
                <a:spcPts val="0"/>
              </a:spcBef>
              <a:spcAft>
                <a:spcPts val="0"/>
              </a:spcAft>
              <a:buSzPts val="2100"/>
              <a:buNone/>
              <a:defRPr sz="700">
                <a:solidFill>
                  <a:srgbClr val="4D4D4F"/>
                </a:solidFill>
              </a:defRPr>
            </a:lvl1pPr>
            <a:lvl2pPr lvl="1" algn="l">
              <a:lnSpc>
                <a:spcPct val="142000"/>
              </a:lnSpc>
              <a:spcBef>
                <a:spcPts val="0"/>
              </a:spcBef>
              <a:spcAft>
                <a:spcPts val="0"/>
              </a:spcAft>
              <a:buSzPts val="1600"/>
              <a:buNone/>
              <a:defRPr sz="700">
                <a:solidFill>
                  <a:srgbClr val="4D4D4F"/>
                </a:solidFill>
              </a:defRPr>
            </a:lvl2pPr>
            <a:lvl3pPr lvl="2" algn="l">
              <a:lnSpc>
                <a:spcPct val="142000"/>
              </a:lnSpc>
              <a:spcBef>
                <a:spcPts val="0"/>
              </a:spcBef>
              <a:spcAft>
                <a:spcPts val="0"/>
              </a:spcAft>
              <a:buSzPts val="1600"/>
              <a:buNone/>
              <a:defRPr sz="700">
                <a:solidFill>
                  <a:srgbClr val="4D4D4F"/>
                </a:solidFill>
              </a:defRPr>
            </a:lvl3pPr>
            <a:lvl4pPr lvl="3" algn="l">
              <a:lnSpc>
                <a:spcPct val="142000"/>
              </a:lnSpc>
              <a:spcBef>
                <a:spcPts val="0"/>
              </a:spcBef>
              <a:spcAft>
                <a:spcPts val="0"/>
              </a:spcAft>
              <a:buSzPts val="1600"/>
              <a:buNone/>
              <a:defRPr sz="700">
                <a:solidFill>
                  <a:srgbClr val="4D4D4F"/>
                </a:solidFill>
              </a:defRPr>
            </a:lvl4pPr>
            <a:lvl5pPr lvl="4" algn="l">
              <a:lnSpc>
                <a:spcPct val="142000"/>
              </a:lnSpc>
              <a:spcBef>
                <a:spcPts val="0"/>
              </a:spcBef>
              <a:spcAft>
                <a:spcPts val="0"/>
              </a:spcAft>
              <a:buSzPts val="1600"/>
              <a:buNone/>
              <a:defRPr sz="700">
                <a:solidFill>
                  <a:srgbClr val="4D4D4F"/>
                </a:solidFill>
              </a:defRPr>
            </a:lvl5pPr>
            <a:lvl6pPr lvl="5" algn="l">
              <a:lnSpc>
                <a:spcPct val="142000"/>
              </a:lnSpc>
              <a:spcBef>
                <a:spcPts val="0"/>
              </a:spcBef>
              <a:spcAft>
                <a:spcPts val="0"/>
              </a:spcAft>
              <a:buSzPts val="1600"/>
              <a:buNone/>
              <a:defRPr sz="700">
                <a:solidFill>
                  <a:srgbClr val="4D4D4F"/>
                </a:solidFill>
              </a:defRPr>
            </a:lvl6pPr>
            <a:lvl7pPr lvl="6" algn="l">
              <a:lnSpc>
                <a:spcPct val="142000"/>
              </a:lnSpc>
              <a:spcBef>
                <a:spcPts val="0"/>
              </a:spcBef>
              <a:spcAft>
                <a:spcPts val="0"/>
              </a:spcAft>
              <a:buSzPts val="1600"/>
              <a:buNone/>
              <a:defRPr sz="700">
                <a:solidFill>
                  <a:srgbClr val="4D4D4F"/>
                </a:solidFill>
              </a:defRPr>
            </a:lvl7pPr>
            <a:lvl8pPr lvl="7" algn="l">
              <a:lnSpc>
                <a:spcPct val="142000"/>
              </a:lnSpc>
              <a:spcBef>
                <a:spcPts val="0"/>
              </a:spcBef>
              <a:spcAft>
                <a:spcPts val="0"/>
              </a:spcAft>
              <a:buSzPts val="1600"/>
              <a:buNone/>
              <a:defRPr sz="700">
                <a:solidFill>
                  <a:srgbClr val="4D4D4F"/>
                </a:solidFill>
              </a:defRPr>
            </a:lvl8pPr>
            <a:lvl9pPr lvl="8"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Interior white">
    <p:spTree>
      <p:nvGrpSpPr>
        <p:cNvPr id="1882" name="Shape 1882"/>
        <p:cNvGrpSpPr/>
        <p:nvPr/>
      </p:nvGrpSpPr>
      <p:grpSpPr>
        <a:xfrm>
          <a:off x="0" y="0"/>
          <a:ext cx="0" cy="0"/>
          <a:chOff x="0" y="0"/>
          <a:chExt cx="0" cy="0"/>
        </a:xfrm>
      </p:grpSpPr>
      <p:sp>
        <p:nvSpPr>
          <p:cNvPr id="1883" name="Google Shape;1883;p148"/>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700">
                <a:solidFill>
                  <a:srgbClr val="000000"/>
                </a:solidFill>
              </a:defRPr>
            </a:lvl1pPr>
            <a:lvl2pPr lvl="1" algn="ctr">
              <a:lnSpc>
                <a:spcPct val="130000"/>
              </a:lnSpc>
              <a:spcBef>
                <a:spcPts val="0"/>
              </a:spcBef>
              <a:spcAft>
                <a:spcPts val="0"/>
              </a:spcAft>
              <a:buSzPts val="3500"/>
              <a:buNone/>
              <a:defRPr sz="2700">
                <a:solidFill>
                  <a:srgbClr val="000000"/>
                </a:solidFill>
              </a:defRPr>
            </a:lvl2pPr>
            <a:lvl3pPr lvl="2" algn="ctr">
              <a:lnSpc>
                <a:spcPct val="130000"/>
              </a:lnSpc>
              <a:spcBef>
                <a:spcPts val="0"/>
              </a:spcBef>
              <a:spcAft>
                <a:spcPts val="0"/>
              </a:spcAft>
              <a:buSzPts val="3500"/>
              <a:buNone/>
              <a:defRPr sz="2700">
                <a:solidFill>
                  <a:srgbClr val="000000"/>
                </a:solidFill>
              </a:defRPr>
            </a:lvl3pPr>
            <a:lvl4pPr lvl="3" algn="ctr">
              <a:lnSpc>
                <a:spcPct val="130000"/>
              </a:lnSpc>
              <a:spcBef>
                <a:spcPts val="0"/>
              </a:spcBef>
              <a:spcAft>
                <a:spcPts val="0"/>
              </a:spcAft>
              <a:buSzPts val="3500"/>
              <a:buNone/>
              <a:defRPr sz="2700">
                <a:solidFill>
                  <a:srgbClr val="000000"/>
                </a:solidFill>
              </a:defRPr>
            </a:lvl4pPr>
            <a:lvl5pPr lvl="4" algn="ctr">
              <a:lnSpc>
                <a:spcPct val="130000"/>
              </a:lnSpc>
              <a:spcBef>
                <a:spcPts val="0"/>
              </a:spcBef>
              <a:spcAft>
                <a:spcPts val="0"/>
              </a:spcAft>
              <a:buSzPts val="3500"/>
              <a:buNone/>
              <a:defRPr sz="2700">
                <a:solidFill>
                  <a:srgbClr val="000000"/>
                </a:solidFill>
              </a:defRPr>
            </a:lvl5pPr>
            <a:lvl6pPr lvl="5" algn="ctr">
              <a:lnSpc>
                <a:spcPct val="130000"/>
              </a:lnSpc>
              <a:spcBef>
                <a:spcPts val="0"/>
              </a:spcBef>
              <a:spcAft>
                <a:spcPts val="0"/>
              </a:spcAft>
              <a:buSzPts val="3500"/>
              <a:buNone/>
              <a:defRPr sz="2700">
                <a:solidFill>
                  <a:srgbClr val="000000"/>
                </a:solidFill>
              </a:defRPr>
            </a:lvl6pPr>
            <a:lvl7pPr lvl="6" algn="ctr">
              <a:lnSpc>
                <a:spcPct val="130000"/>
              </a:lnSpc>
              <a:spcBef>
                <a:spcPts val="0"/>
              </a:spcBef>
              <a:spcAft>
                <a:spcPts val="0"/>
              </a:spcAft>
              <a:buSzPts val="3500"/>
              <a:buNone/>
              <a:defRPr sz="2700">
                <a:solidFill>
                  <a:srgbClr val="000000"/>
                </a:solidFill>
              </a:defRPr>
            </a:lvl7pPr>
            <a:lvl8pPr lvl="7" algn="ctr">
              <a:lnSpc>
                <a:spcPct val="130000"/>
              </a:lnSpc>
              <a:spcBef>
                <a:spcPts val="0"/>
              </a:spcBef>
              <a:spcAft>
                <a:spcPts val="0"/>
              </a:spcAft>
              <a:buSzPts val="3500"/>
              <a:buNone/>
              <a:defRPr sz="2700">
                <a:solidFill>
                  <a:srgbClr val="000000"/>
                </a:solidFill>
              </a:defRPr>
            </a:lvl8pPr>
            <a:lvl9pPr lvl="8" algn="ctr">
              <a:lnSpc>
                <a:spcPct val="130000"/>
              </a:lnSpc>
              <a:spcBef>
                <a:spcPts val="0"/>
              </a:spcBef>
              <a:spcAft>
                <a:spcPts val="0"/>
              </a:spcAft>
              <a:buSzPts val="3500"/>
              <a:buNone/>
              <a:defRPr sz="2700">
                <a:solidFill>
                  <a:srgbClr val="000000"/>
                </a:solidFill>
              </a:defRPr>
            </a:lvl9pPr>
          </a:lstStyle>
          <a:p/>
        </p:txBody>
      </p:sp>
      <p:cxnSp>
        <p:nvCxnSpPr>
          <p:cNvPr id="1884" name="Google Shape;1884;p148"/>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885" name="Google Shape;1885;p148"/>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86" name="Google Shape;1886;p148"/>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887" name="Google Shape;1887;p1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Overpass SemiBold"/>
              <a:buNone/>
              <a:defRPr b="0" i="0" sz="800" u="none" cap="none" strike="noStrike">
                <a:solidFill>
                  <a:srgbClr val="000000"/>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800"/>
              <a:buFont typeface="Overpass SemiBold"/>
              <a:buNone/>
              <a:defRPr b="0" i="0" sz="800" u="none" cap="none" strike="noStrike">
                <a:solidFill>
                  <a:srgbClr val="000000"/>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800"/>
              <a:buFont typeface="Overpass SemiBold"/>
              <a:buNone/>
              <a:defRPr b="0" i="0" sz="800" u="none" cap="none" strike="noStrike">
                <a:solidFill>
                  <a:srgbClr val="000000"/>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800"/>
              <a:buFont typeface="Overpass SemiBold"/>
              <a:buNone/>
              <a:defRPr b="0" i="0" sz="800" u="none" cap="none" strike="noStrike">
                <a:solidFill>
                  <a:srgbClr val="000000"/>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800"/>
              <a:buFont typeface="Overpass SemiBold"/>
              <a:buNone/>
              <a:defRPr b="0" i="0" sz="800" u="none" cap="none" strike="noStrike">
                <a:solidFill>
                  <a:srgbClr val="000000"/>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800"/>
              <a:buFont typeface="Overpass SemiBold"/>
              <a:buNone/>
              <a:defRPr b="0" i="0" sz="800" u="none" cap="none" strike="noStrike">
                <a:solidFill>
                  <a:srgbClr val="000000"/>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800"/>
              <a:buFont typeface="Overpass SemiBold"/>
              <a:buNone/>
              <a:defRPr b="0" i="0" sz="800" u="none" cap="none" strike="noStrike">
                <a:solidFill>
                  <a:srgbClr val="000000"/>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800"/>
              <a:buFont typeface="Overpass SemiBold"/>
              <a:buNone/>
              <a:defRPr b="0" i="0" sz="800" u="none" cap="none" strike="noStrike">
                <a:solidFill>
                  <a:srgbClr val="000000"/>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800"/>
              <a:buFont typeface="Overpass SemiBold"/>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88" name="Google Shape;1888;p148"/>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1889" name="Google Shape;1889;p148"/>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algn="l">
              <a:lnSpc>
                <a:spcPct val="142000"/>
              </a:lnSpc>
              <a:spcBef>
                <a:spcPts val="0"/>
              </a:spcBef>
              <a:spcAft>
                <a:spcPts val="0"/>
              </a:spcAft>
              <a:buSzPts val="2100"/>
              <a:buNone/>
              <a:defRPr sz="700">
                <a:solidFill>
                  <a:srgbClr val="4D4D4F"/>
                </a:solidFill>
              </a:defRPr>
            </a:lvl1pPr>
            <a:lvl2pPr lvl="1" algn="l">
              <a:lnSpc>
                <a:spcPct val="142000"/>
              </a:lnSpc>
              <a:spcBef>
                <a:spcPts val="0"/>
              </a:spcBef>
              <a:spcAft>
                <a:spcPts val="0"/>
              </a:spcAft>
              <a:buSzPts val="1600"/>
              <a:buNone/>
              <a:defRPr sz="700">
                <a:solidFill>
                  <a:srgbClr val="4D4D4F"/>
                </a:solidFill>
              </a:defRPr>
            </a:lvl2pPr>
            <a:lvl3pPr lvl="2" algn="l">
              <a:lnSpc>
                <a:spcPct val="142000"/>
              </a:lnSpc>
              <a:spcBef>
                <a:spcPts val="0"/>
              </a:spcBef>
              <a:spcAft>
                <a:spcPts val="0"/>
              </a:spcAft>
              <a:buSzPts val="1600"/>
              <a:buNone/>
              <a:defRPr sz="700">
                <a:solidFill>
                  <a:srgbClr val="4D4D4F"/>
                </a:solidFill>
              </a:defRPr>
            </a:lvl3pPr>
            <a:lvl4pPr lvl="3" algn="l">
              <a:lnSpc>
                <a:spcPct val="142000"/>
              </a:lnSpc>
              <a:spcBef>
                <a:spcPts val="0"/>
              </a:spcBef>
              <a:spcAft>
                <a:spcPts val="0"/>
              </a:spcAft>
              <a:buSzPts val="1600"/>
              <a:buNone/>
              <a:defRPr sz="700">
                <a:solidFill>
                  <a:srgbClr val="4D4D4F"/>
                </a:solidFill>
              </a:defRPr>
            </a:lvl4pPr>
            <a:lvl5pPr lvl="4" algn="l">
              <a:lnSpc>
                <a:spcPct val="142000"/>
              </a:lnSpc>
              <a:spcBef>
                <a:spcPts val="0"/>
              </a:spcBef>
              <a:spcAft>
                <a:spcPts val="0"/>
              </a:spcAft>
              <a:buSzPts val="1600"/>
              <a:buNone/>
              <a:defRPr sz="700">
                <a:solidFill>
                  <a:srgbClr val="4D4D4F"/>
                </a:solidFill>
              </a:defRPr>
            </a:lvl5pPr>
            <a:lvl6pPr lvl="5" algn="l">
              <a:lnSpc>
                <a:spcPct val="142000"/>
              </a:lnSpc>
              <a:spcBef>
                <a:spcPts val="0"/>
              </a:spcBef>
              <a:spcAft>
                <a:spcPts val="0"/>
              </a:spcAft>
              <a:buSzPts val="1600"/>
              <a:buNone/>
              <a:defRPr sz="700">
                <a:solidFill>
                  <a:srgbClr val="4D4D4F"/>
                </a:solidFill>
              </a:defRPr>
            </a:lvl6pPr>
            <a:lvl7pPr lvl="6" algn="l">
              <a:lnSpc>
                <a:spcPct val="142000"/>
              </a:lnSpc>
              <a:spcBef>
                <a:spcPts val="0"/>
              </a:spcBef>
              <a:spcAft>
                <a:spcPts val="0"/>
              </a:spcAft>
              <a:buSzPts val="1600"/>
              <a:buNone/>
              <a:defRPr sz="700">
                <a:solidFill>
                  <a:srgbClr val="4D4D4F"/>
                </a:solidFill>
              </a:defRPr>
            </a:lvl7pPr>
            <a:lvl8pPr lvl="7" algn="l">
              <a:lnSpc>
                <a:spcPct val="142000"/>
              </a:lnSpc>
              <a:spcBef>
                <a:spcPts val="0"/>
              </a:spcBef>
              <a:spcAft>
                <a:spcPts val="0"/>
              </a:spcAft>
              <a:buSzPts val="1600"/>
              <a:buNone/>
              <a:defRPr sz="700">
                <a:solidFill>
                  <a:srgbClr val="4D4D4F"/>
                </a:solidFill>
              </a:defRPr>
            </a:lvl8pPr>
            <a:lvl9pPr lvl="8"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5">
  <p:cSld name="CUSTOM_4_35">
    <p:spTree>
      <p:nvGrpSpPr>
        <p:cNvPr id="1890" name="Shape 1890"/>
        <p:cNvGrpSpPr/>
        <p:nvPr/>
      </p:nvGrpSpPr>
      <p:grpSpPr>
        <a:xfrm>
          <a:off x="0" y="0"/>
          <a:ext cx="0" cy="0"/>
          <a:chOff x="0" y="0"/>
          <a:chExt cx="0" cy="0"/>
        </a:xfrm>
      </p:grpSpPr>
      <p:sp>
        <p:nvSpPr>
          <p:cNvPr id="1891" name="Google Shape;1891;p14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1pPr>
            <a:lvl2pPr lvl="1"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2pPr>
            <a:lvl3pPr lvl="2"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3pPr>
            <a:lvl4pPr lvl="3"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4pPr>
            <a:lvl5pPr lvl="4"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5pPr>
            <a:lvl6pPr lvl="5"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6pPr>
            <a:lvl7pPr lvl="6"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7pPr>
            <a:lvl8pPr lvl="7"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8pPr>
            <a:lvl9pPr lvl="8"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9pPr>
          </a:lstStyle>
          <a:p/>
        </p:txBody>
      </p:sp>
      <p:cxnSp>
        <p:nvCxnSpPr>
          <p:cNvPr id="1892" name="Google Shape;1892;p14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93" name="Google Shape;1893;p1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94" name="Google Shape;1894;p14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895" name="Google Shape;1895;p1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96" name="Google Shape;1896;p1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97" name="Google Shape;1897;p149"/>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800">
                <a:solidFill>
                  <a:srgbClr val="4D4D4F"/>
                </a:solidFill>
                <a:latin typeface="Red Hat Text"/>
                <a:ea typeface="Red Hat Text"/>
                <a:cs typeface="Red Hat Text"/>
                <a:sym typeface="Red Hat Text"/>
              </a:defRPr>
            </a:lvl1pPr>
            <a:lvl2pPr lvl="1">
              <a:lnSpc>
                <a:spcPct val="142000"/>
              </a:lnSpc>
              <a:spcBef>
                <a:spcPts val="0"/>
              </a:spcBef>
              <a:spcAft>
                <a:spcPts val="0"/>
              </a:spcAft>
              <a:buNone/>
              <a:defRPr sz="800">
                <a:solidFill>
                  <a:srgbClr val="4D4D4F"/>
                </a:solidFill>
                <a:latin typeface="Red Hat Text"/>
                <a:ea typeface="Red Hat Text"/>
                <a:cs typeface="Red Hat Text"/>
                <a:sym typeface="Red Hat Text"/>
              </a:defRPr>
            </a:lvl2pPr>
            <a:lvl3pPr lvl="2">
              <a:lnSpc>
                <a:spcPct val="142000"/>
              </a:lnSpc>
              <a:spcBef>
                <a:spcPts val="0"/>
              </a:spcBef>
              <a:spcAft>
                <a:spcPts val="0"/>
              </a:spcAft>
              <a:buNone/>
              <a:defRPr sz="800">
                <a:solidFill>
                  <a:srgbClr val="4D4D4F"/>
                </a:solidFill>
                <a:latin typeface="Red Hat Text"/>
                <a:ea typeface="Red Hat Text"/>
                <a:cs typeface="Red Hat Text"/>
                <a:sym typeface="Red Hat Text"/>
              </a:defRPr>
            </a:lvl3pPr>
            <a:lvl4pPr lvl="3">
              <a:lnSpc>
                <a:spcPct val="142000"/>
              </a:lnSpc>
              <a:spcBef>
                <a:spcPts val="0"/>
              </a:spcBef>
              <a:spcAft>
                <a:spcPts val="0"/>
              </a:spcAft>
              <a:buNone/>
              <a:defRPr sz="800">
                <a:solidFill>
                  <a:srgbClr val="4D4D4F"/>
                </a:solidFill>
                <a:latin typeface="Red Hat Text"/>
                <a:ea typeface="Red Hat Text"/>
                <a:cs typeface="Red Hat Text"/>
                <a:sym typeface="Red Hat Text"/>
              </a:defRPr>
            </a:lvl4pPr>
            <a:lvl5pPr lvl="4">
              <a:lnSpc>
                <a:spcPct val="142000"/>
              </a:lnSpc>
              <a:spcBef>
                <a:spcPts val="0"/>
              </a:spcBef>
              <a:spcAft>
                <a:spcPts val="0"/>
              </a:spcAft>
              <a:buNone/>
              <a:defRPr sz="800">
                <a:solidFill>
                  <a:srgbClr val="4D4D4F"/>
                </a:solidFill>
                <a:latin typeface="Red Hat Text"/>
                <a:ea typeface="Red Hat Text"/>
                <a:cs typeface="Red Hat Text"/>
                <a:sym typeface="Red Hat Text"/>
              </a:defRPr>
            </a:lvl5pPr>
            <a:lvl6pPr lvl="5">
              <a:lnSpc>
                <a:spcPct val="142000"/>
              </a:lnSpc>
              <a:spcBef>
                <a:spcPts val="0"/>
              </a:spcBef>
              <a:spcAft>
                <a:spcPts val="0"/>
              </a:spcAft>
              <a:buNone/>
              <a:defRPr sz="800">
                <a:solidFill>
                  <a:srgbClr val="4D4D4F"/>
                </a:solidFill>
                <a:latin typeface="Red Hat Text"/>
                <a:ea typeface="Red Hat Text"/>
                <a:cs typeface="Red Hat Text"/>
                <a:sym typeface="Red Hat Text"/>
              </a:defRPr>
            </a:lvl6pPr>
            <a:lvl7pPr lvl="6">
              <a:lnSpc>
                <a:spcPct val="142000"/>
              </a:lnSpc>
              <a:spcBef>
                <a:spcPts val="0"/>
              </a:spcBef>
              <a:spcAft>
                <a:spcPts val="0"/>
              </a:spcAft>
              <a:buNone/>
              <a:defRPr sz="800">
                <a:solidFill>
                  <a:srgbClr val="4D4D4F"/>
                </a:solidFill>
                <a:latin typeface="Red Hat Text"/>
                <a:ea typeface="Red Hat Text"/>
                <a:cs typeface="Red Hat Text"/>
                <a:sym typeface="Red Hat Text"/>
              </a:defRPr>
            </a:lvl7pPr>
            <a:lvl8pPr lvl="7">
              <a:lnSpc>
                <a:spcPct val="142000"/>
              </a:lnSpc>
              <a:spcBef>
                <a:spcPts val="0"/>
              </a:spcBef>
              <a:spcAft>
                <a:spcPts val="0"/>
              </a:spcAft>
              <a:buNone/>
              <a:defRPr sz="800">
                <a:solidFill>
                  <a:srgbClr val="4D4D4F"/>
                </a:solidFill>
                <a:latin typeface="Red Hat Text"/>
                <a:ea typeface="Red Hat Text"/>
                <a:cs typeface="Red Hat Text"/>
                <a:sym typeface="Red Hat Text"/>
              </a:defRPr>
            </a:lvl8pPr>
            <a:lvl9pPr lvl="8">
              <a:lnSpc>
                <a:spcPct val="142000"/>
              </a:lnSpc>
              <a:spcBef>
                <a:spcPts val="0"/>
              </a:spcBef>
              <a:spcAft>
                <a:spcPts val="0"/>
              </a:spcAft>
              <a:buNone/>
              <a:defRPr sz="8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6">
    <p:spTree>
      <p:nvGrpSpPr>
        <p:cNvPr id="1898" name="Shape 1898"/>
        <p:cNvGrpSpPr/>
        <p:nvPr/>
      </p:nvGrpSpPr>
      <p:grpSpPr>
        <a:xfrm>
          <a:off x="0" y="0"/>
          <a:ext cx="0" cy="0"/>
          <a:chOff x="0" y="0"/>
          <a:chExt cx="0" cy="0"/>
        </a:xfrm>
      </p:grpSpPr>
      <p:sp>
        <p:nvSpPr>
          <p:cNvPr id="1899" name="Google Shape;1899;p15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900" name="Google Shape;1900;p15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01" name="Google Shape;1901;p1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902" name="Google Shape;1902;p15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03" name="Google Shape;1903;p1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04" name="Google Shape;1904;p15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Internal</a:t>
            </a:r>
            <a:endParaRPr sz="700">
              <a:solidFill>
                <a:srgbClr val="666666"/>
              </a:solidFill>
              <a:latin typeface="Overpass Light"/>
              <a:ea typeface="Overpass Light"/>
              <a:cs typeface="Overpass Light"/>
              <a:sym typeface="Overpass Light"/>
            </a:endParaRPr>
          </a:p>
        </p:txBody>
      </p:sp>
      <p:pic>
        <p:nvPicPr>
          <p:cNvPr id="1905" name="Google Shape;1905;p1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06" name="Google Shape;1906;p15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39">
    <p:spTree>
      <p:nvGrpSpPr>
        <p:cNvPr id="1907" name="Shape 1907"/>
        <p:cNvGrpSpPr/>
        <p:nvPr/>
      </p:nvGrpSpPr>
      <p:grpSpPr>
        <a:xfrm>
          <a:off x="0" y="0"/>
          <a:ext cx="0" cy="0"/>
          <a:chOff x="0" y="0"/>
          <a:chExt cx="0" cy="0"/>
        </a:xfrm>
      </p:grpSpPr>
      <p:sp>
        <p:nvSpPr>
          <p:cNvPr id="1908" name="Google Shape;1908;p1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909" name="Google Shape;1909;p15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1910" name="Google Shape;1910;p1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11" name="Google Shape;1911;p15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912" name="Google Shape;1912;p151"/>
          <p:cNvSpPr txBox="1"/>
          <p:nvPr>
            <p:ph idx="12" type="sldNum"/>
          </p:nvPr>
        </p:nvSpPr>
        <p:spPr>
          <a:xfrm>
            <a:off x="-83242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13" name="Google Shape;1913;p1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14" name="Google Shape;1914;p15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1915" name="Google Shape;1915;p15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916" name="Google Shape;1916;p151"/>
          <p:cNvSpPr/>
          <p:nvPr/>
        </p:nvSpPr>
        <p:spPr>
          <a:xfrm>
            <a:off x="9860075" y="6249475"/>
            <a:ext cx="656700" cy="39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51"/>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37">
    <p:spTree>
      <p:nvGrpSpPr>
        <p:cNvPr id="1918" name="Shape 1918"/>
        <p:cNvGrpSpPr/>
        <p:nvPr/>
      </p:nvGrpSpPr>
      <p:grpSpPr>
        <a:xfrm>
          <a:off x="0" y="0"/>
          <a:ext cx="0" cy="0"/>
          <a:chOff x="0" y="0"/>
          <a:chExt cx="0" cy="0"/>
        </a:xfrm>
      </p:grpSpPr>
      <p:sp>
        <p:nvSpPr>
          <p:cNvPr id="1919" name="Google Shape;1919;p15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sp>
        <p:nvSpPr>
          <p:cNvPr id="1920" name="Google Shape;1920;p15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1_2">
    <p:spTree>
      <p:nvGrpSpPr>
        <p:cNvPr id="1921" name="Shape 1921"/>
        <p:cNvGrpSpPr/>
        <p:nvPr/>
      </p:nvGrpSpPr>
      <p:grpSpPr>
        <a:xfrm>
          <a:off x="0" y="0"/>
          <a:ext cx="0" cy="0"/>
          <a:chOff x="0" y="0"/>
          <a:chExt cx="0" cy="0"/>
        </a:xfrm>
      </p:grpSpPr>
      <p:sp>
        <p:nvSpPr>
          <p:cNvPr id="1922" name="Google Shape;1922;p15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923" name="Google Shape;1923;p15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24" name="Google Shape;1924;p1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925" name="Google Shape;1925;p15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26" name="Google Shape;1926;p1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27" name="Google Shape;1927;p15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928" name="Google Shape;1928;p1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29" name="Google Shape;1929;p153"/>
          <p:cNvSpPr txBox="1"/>
          <p:nvPr>
            <p:ph idx="2" type="subTitle"/>
          </p:nvPr>
        </p:nvSpPr>
        <p:spPr>
          <a:xfrm>
            <a:off x="624922" y="6195450"/>
            <a:ext cx="29016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6"/>
          <p:cNvSpPr/>
          <p:nvPr/>
        </p:nvSpPr>
        <p:spPr>
          <a:xfrm>
            <a:off x="30480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152" name="Google Shape;152;p16"/>
          <p:cNvSpPr/>
          <p:nvPr/>
        </p:nvSpPr>
        <p:spPr>
          <a:xfrm>
            <a:off x="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153" name="Google Shape;153;p16"/>
          <p:cNvSpPr txBox="1"/>
          <p:nvPr>
            <p:ph idx="12" type="sldNum"/>
          </p:nvPr>
        </p:nvSpPr>
        <p:spPr>
          <a:xfrm>
            <a:off x="11390969" y="6333134"/>
            <a:ext cx="731700" cy="524700"/>
          </a:xfrm>
          <a:prstGeom prst="rect">
            <a:avLst/>
          </a:prstGeom>
          <a:noFill/>
          <a:ln>
            <a:noFill/>
          </a:ln>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2 hed + subhed">
  <p:cSld name="TITLE_1_1_1_1">
    <p:bg>
      <p:bgPr>
        <a:blipFill>
          <a:blip r:embed="rId2">
            <a:alphaModFix/>
          </a:blip>
          <a:stretch>
            <a:fillRect/>
          </a:stretch>
        </a:blipFill>
      </p:bgPr>
    </p:bg>
    <p:spTree>
      <p:nvGrpSpPr>
        <p:cNvPr id="1930" name="Shape 1930"/>
        <p:cNvGrpSpPr/>
        <p:nvPr/>
      </p:nvGrpSpPr>
      <p:grpSpPr>
        <a:xfrm>
          <a:off x="0" y="0"/>
          <a:ext cx="0" cy="0"/>
          <a:chOff x="0" y="0"/>
          <a:chExt cx="0" cy="0"/>
        </a:xfrm>
      </p:grpSpPr>
      <p:sp>
        <p:nvSpPr>
          <p:cNvPr id="1931" name="Google Shape;1931;p1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900"/>
              <a:buFont typeface="Red Hat Display"/>
              <a:buNone/>
              <a:defRPr sz="9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900"/>
              <a:buFont typeface="Red Hat Display"/>
              <a:buNone/>
              <a:defRPr sz="900">
                <a:solidFill>
                  <a:schemeClr val="lt1"/>
                </a:solidFill>
                <a:latin typeface="Red Hat Display"/>
                <a:ea typeface="Red Hat Display"/>
                <a:cs typeface="Red Hat Display"/>
                <a:sym typeface="Red Hat Display"/>
              </a:defRPr>
            </a:lvl2pPr>
            <a:lvl3pPr lvl="2">
              <a:lnSpc>
                <a:spcPct val="100000"/>
              </a:lnSpc>
              <a:spcBef>
                <a:spcPts val="0"/>
              </a:spcBef>
              <a:spcAft>
                <a:spcPts val="0"/>
              </a:spcAft>
              <a:buClr>
                <a:schemeClr val="lt1"/>
              </a:buClr>
              <a:buSzPts val="900"/>
              <a:buFont typeface="Red Hat Display"/>
              <a:buNone/>
              <a:defRPr sz="900">
                <a:solidFill>
                  <a:schemeClr val="lt1"/>
                </a:solidFill>
                <a:latin typeface="Red Hat Display"/>
                <a:ea typeface="Red Hat Display"/>
                <a:cs typeface="Red Hat Display"/>
                <a:sym typeface="Red Hat Display"/>
              </a:defRPr>
            </a:lvl3pPr>
            <a:lvl4pPr lvl="3">
              <a:lnSpc>
                <a:spcPct val="100000"/>
              </a:lnSpc>
              <a:spcBef>
                <a:spcPts val="0"/>
              </a:spcBef>
              <a:spcAft>
                <a:spcPts val="0"/>
              </a:spcAft>
              <a:buClr>
                <a:schemeClr val="lt1"/>
              </a:buClr>
              <a:buSzPts val="900"/>
              <a:buFont typeface="Red Hat Display"/>
              <a:buNone/>
              <a:defRPr sz="900">
                <a:solidFill>
                  <a:schemeClr val="lt1"/>
                </a:solidFill>
                <a:latin typeface="Red Hat Display"/>
                <a:ea typeface="Red Hat Display"/>
                <a:cs typeface="Red Hat Display"/>
                <a:sym typeface="Red Hat Display"/>
              </a:defRPr>
            </a:lvl4pPr>
            <a:lvl5pPr lvl="4">
              <a:lnSpc>
                <a:spcPct val="100000"/>
              </a:lnSpc>
              <a:spcBef>
                <a:spcPts val="0"/>
              </a:spcBef>
              <a:spcAft>
                <a:spcPts val="0"/>
              </a:spcAft>
              <a:buClr>
                <a:schemeClr val="lt1"/>
              </a:buClr>
              <a:buSzPts val="900"/>
              <a:buFont typeface="Red Hat Display"/>
              <a:buNone/>
              <a:defRPr sz="900">
                <a:solidFill>
                  <a:schemeClr val="lt1"/>
                </a:solidFill>
                <a:latin typeface="Red Hat Display"/>
                <a:ea typeface="Red Hat Display"/>
                <a:cs typeface="Red Hat Display"/>
                <a:sym typeface="Red Hat Display"/>
              </a:defRPr>
            </a:lvl5pPr>
            <a:lvl6pPr lvl="5">
              <a:lnSpc>
                <a:spcPct val="100000"/>
              </a:lnSpc>
              <a:spcBef>
                <a:spcPts val="0"/>
              </a:spcBef>
              <a:spcAft>
                <a:spcPts val="0"/>
              </a:spcAft>
              <a:buClr>
                <a:schemeClr val="lt1"/>
              </a:buClr>
              <a:buSzPts val="900"/>
              <a:buFont typeface="Red Hat Display"/>
              <a:buNone/>
              <a:defRPr sz="900">
                <a:solidFill>
                  <a:schemeClr val="lt1"/>
                </a:solidFill>
                <a:latin typeface="Red Hat Display"/>
                <a:ea typeface="Red Hat Display"/>
                <a:cs typeface="Red Hat Display"/>
                <a:sym typeface="Red Hat Display"/>
              </a:defRPr>
            </a:lvl6pPr>
            <a:lvl7pPr lvl="6">
              <a:lnSpc>
                <a:spcPct val="100000"/>
              </a:lnSpc>
              <a:spcBef>
                <a:spcPts val="0"/>
              </a:spcBef>
              <a:spcAft>
                <a:spcPts val="0"/>
              </a:spcAft>
              <a:buClr>
                <a:schemeClr val="lt1"/>
              </a:buClr>
              <a:buSzPts val="900"/>
              <a:buFont typeface="Red Hat Display"/>
              <a:buNone/>
              <a:defRPr sz="900">
                <a:solidFill>
                  <a:schemeClr val="lt1"/>
                </a:solidFill>
                <a:latin typeface="Red Hat Display"/>
                <a:ea typeface="Red Hat Display"/>
                <a:cs typeface="Red Hat Display"/>
                <a:sym typeface="Red Hat Display"/>
              </a:defRPr>
            </a:lvl7pPr>
            <a:lvl8pPr lvl="7">
              <a:lnSpc>
                <a:spcPct val="100000"/>
              </a:lnSpc>
              <a:spcBef>
                <a:spcPts val="0"/>
              </a:spcBef>
              <a:spcAft>
                <a:spcPts val="0"/>
              </a:spcAft>
              <a:buClr>
                <a:schemeClr val="lt1"/>
              </a:buClr>
              <a:buSzPts val="900"/>
              <a:buFont typeface="Red Hat Display"/>
              <a:buNone/>
              <a:defRPr sz="900">
                <a:solidFill>
                  <a:schemeClr val="lt1"/>
                </a:solidFill>
                <a:latin typeface="Red Hat Display"/>
                <a:ea typeface="Red Hat Display"/>
                <a:cs typeface="Red Hat Display"/>
                <a:sym typeface="Red Hat Display"/>
              </a:defRPr>
            </a:lvl8pPr>
            <a:lvl9pPr lvl="8">
              <a:lnSpc>
                <a:spcPct val="100000"/>
              </a:lnSpc>
              <a:spcBef>
                <a:spcPts val="0"/>
              </a:spcBef>
              <a:spcAft>
                <a:spcPts val="0"/>
              </a:spcAft>
              <a:buClr>
                <a:schemeClr val="lt1"/>
              </a:buClr>
              <a:buSzPts val="900"/>
              <a:buFont typeface="Red Hat Display"/>
              <a:buNone/>
              <a:defRPr sz="900">
                <a:solidFill>
                  <a:schemeClr val="lt1"/>
                </a:solidFill>
                <a:latin typeface="Red Hat Display"/>
                <a:ea typeface="Red Hat Display"/>
                <a:cs typeface="Red Hat Display"/>
                <a:sym typeface="Red Hat Display"/>
              </a:defRPr>
            </a:lvl9pPr>
          </a:lstStyle>
          <a:p/>
        </p:txBody>
      </p:sp>
      <p:pic>
        <p:nvPicPr>
          <p:cNvPr id="1932" name="Google Shape;1932;p154"/>
          <p:cNvPicPr preferRelativeResize="0"/>
          <p:nvPr/>
        </p:nvPicPr>
        <p:blipFill>
          <a:blip r:embed="rId3">
            <a:alphaModFix/>
          </a:blip>
          <a:stretch>
            <a:fillRect/>
          </a:stretch>
        </p:blipFill>
        <p:spPr>
          <a:xfrm>
            <a:off x="10639368" y="6239253"/>
            <a:ext cx="1140768" cy="360600"/>
          </a:xfrm>
          <a:prstGeom prst="rect">
            <a:avLst/>
          </a:prstGeom>
          <a:noFill/>
          <a:ln>
            <a:noFill/>
          </a:ln>
        </p:spPr>
      </p:pic>
      <p:sp>
        <p:nvSpPr>
          <p:cNvPr id="1933" name="Google Shape;1933;p154"/>
          <p:cNvSpPr txBox="1"/>
          <p:nvPr/>
        </p:nvSpPr>
        <p:spPr>
          <a:xfrm>
            <a:off x="625000" y="6205398"/>
            <a:ext cx="3012000" cy="36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FFFFFF"/>
                </a:solidFill>
                <a:latin typeface="Red Hat Text"/>
                <a:ea typeface="Red Hat Text"/>
                <a:cs typeface="Red Hat Text"/>
                <a:sym typeface="Red Hat Text"/>
              </a:rPr>
              <a:t>redhat.com/summit</a:t>
            </a:r>
            <a:endParaRPr sz="1200">
              <a:solidFill>
                <a:srgbClr val="FFFFFF"/>
              </a:solidFill>
              <a:latin typeface="Red Hat Text"/>
              <a:ea typeface="Red Hat Text"/>
              <a:cs typeface="Red Hat Text"/>
              <a:sym typeface="Red Hat Text"/>
            </a:endParaRPr>
          </a:p>
        </p:txBody>
      </p:sp>
      <p:sp>
        <p:nvSpPr>
          <p:cNvPr id="1934" name="Google Shape;1934;p154"/>
          <p:cNvSpPr txBox="1"/>
          <p:nvPr>
            <p:ph type="title"/>
          </p:nvPr>
        </p:nvSpPr>
        <p:spPr>
          <a:xfrm>
            <a:off x="885050" y="536605"/>
            <a:ext cx="10422000" cy="3609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chemeClr val="lt1"/>
                </a:solidFill>
              </a:defRPr>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35" name="Google Shape;1935;p154"/>
          <p:cNvSpPr txBox="1"/>
          <p:nvPr>
            <p:ph idx="2" type="subTitle"/>
          </p:nvPr>
        </p:nvSpPr>
        <p:spPr>
          <a:xfrm>
            <a:off x="885125" y="1029115"/>
            <a:ext cx="10422000" cy="360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l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0">
    <p:spTree>
      <p:nvGrpSpPr>
        <p:cNvPr id="1936" name="Shape 1936"/>
        <p:cNvGrpSpPr/>
        <p:nvPr/>
      </p:nvGrpSpPr>
      <p:grpSpPr>
        <a:xfrm>
          <a:off x="0" y="0"/>
          <a:ext cx="0" cy="0"/>
          <a:chOff x="0" y="0"/>
          <a:chExt cx="0" cy="0"/>
        </a:xfrm>
      </p:grpSpPr>
      <p:sp>
        <p:nvSpPr>
          <p:cNvPr id="1937" name="Google Shape;1937;p15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600">
                <a:solidFill>
                  <a:srgbClr val="000000"/>
                </a:solidFill>
              </a:defRPr>
            </a:lvl1pPr>
            <a:lvl2pPr lvl="1" algn="ctr">
              <a:lnSpc>
                <a:spcPct val="130000"/>
              </a:lnSpc>
              <a:spcBef>
                <a:spcPts val="0"/>
              </a:spcBef>
              <a:spcAft>
                <a:spcPts val="0"/>
              </a:spcAft>
              <a:buNone/>
              <a:defRPr sz="2600">
                <a:solidFill>
                  <a:srgbClr val="000000"/>
                </a:solidFill>
              </a:defRPr>
            </a:lvl2pPr>
            <a:lvl3pPr lvl="2" algn="ctr">
              <a:lnSpc>
                <a:spcPct val="130000"/>
              </a:lnSpc>
              <a:spcBef>
                <a:spcPts val="0"/>
              </a:spcBef>
              <a:spcAft>
                <a:spcPts val="0"/>
              </a:spcAft>
              <a:buNone/>
              <a:defRPr sz="2600">
                <a:solidFill>
                  <a:srgbClr val="000000"/>
                </a:solidFill>
              </a:defRPr>
            </a:lvl3pPr>
            <a:lvl4pPr lvl="3" algn="ctr">
              <a:lnSpc>
                <a:spcPct val="130000"/>
              </a:lnSpc>
              <a:spcBef>
                <a:spcPts val="0"/>
              </a:spcBef>
              <a:spcAft>
                <a:spcPts val="0"/>
              </a:spcAft>
              <a:buNone/>
              <a:defRPr sz="2600">
                <a:solidFill>
                  <a:srgbClr val="000000"/>
                </a:solidFill>
              </a:defRPr>
            </a:lvl4pPr>
            <a:lvl5pPr lvl="4" algn="ctr">
              <a:lnSpc>
                <a:spcPct val="130000"/>
              </a:lnSpc>
              <a:spcBef>
                <a:spcPts val="0"/>
              </a:spcBef>
              <a:spcAft>
                <a:spcPts val="0"/>
              </a:spcAft>
              <a:buNone/>
              <a:defRPr sz="2600">
                <a:solidFill>
                  <a:srgbClr val="000000"/>
                </a:solidFill>
              </a:defRPr>
            </a:lvl5pPr>
            <a:lvl6pPr lvl="5" algn="ctr">
              <a:lnSpc>
                <a:spcPct val="130000"/>
              </a:lnSpc>
              <a:spcBef>
                <a:spcPts val="0"/>
              </a:spcBef>
              <a:spcAft>
                <a:spcPts val="0"/>
              </a:spcAft>
              <a:buNone/>
              <a:defRPr sz="2600">
                <a:solidFill>
                  <a:srgbClr val="000000"/>
                </a:solidFill>
              </a:defRPr>
            </a:lvl6pPr>
            <a:lvl7pPr lvl="6" algn="ctr">
              <a:lnSpc>
                <a:spcPct val="130000"/>
              </a:lnSpc>
              <a:spcBef>
                <a:spcPts val="0"/>
              </a:spcBef>
              <a:spcAft>
                <a:spcPts val="0"/>
              </a:spcAft>
              <a:buNone/>
              <a:defRPr sz="2600">
                <a:solidFill>
                  <a:srgbClr val="000000"/>
                </a:solidFill>
              </a:defRPr>
            </a:lvl7pPr>
            <a:lvl8pPr lvl="7" algn="ctr">
              <a:lnSpc>
                <a:spcPct val="130000"/>
              </a:lnSpc>
              <a:spcBef>
                <a:spcPts val="0"/>
              </a:spcBef>
              <a:spcAft>
                <a:spcPts val="0"/>
              </a:spcAft>
              <a:buNone/>
              <a:defRPr sz="2600">
                <a:solidFill>
                  <a:srgbClr val="000000"/>
                </a:solidFill>
              </a:defRPr>
            </a:lvl8pPr>
            <a:lvl9pPr lvl="8" algn="ctr">
              <a:lnSpc>
                <a:spcPct val="130000"/>
              </a:lnSpc>
              <a:spcBef>
                <a:spcPts val="0"/>
              </a:spcBef>
              <a:spcAft>
                <a:spcPts val="0"/>
              </a:spcAft>
              <a:buNone/>
              <a:defRPr sz="2600">
                <a:solidFill>
                  <a:srgbClr val="000000"/>
                </a:solidFill>
              </a:defRPr>
            </a:lvl9pPr>
          </a:lstStyle>
          <a:p/>
        </p:txBody>
      </p:sp>
      <p:cxnSp>
        <p:nvCxnSpPr>
          <p:cNvPr id="1938" name="Google Shape;1938;p15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939" name="Google Shape;1939;p15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940" name="Google Shape;1940;p1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41" name="Google Shape;1941;p1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12_1">
    <p:spTree>
      <p:nvGrpSpPr>
        <p:cNvPr id="1942" name="Shape 1942"/>
        <p:cNvGrpSpPr/>
        <p:nvPr/>
      </p:nvGrpSpPr>
      <p:grpSpPr>
        <a:xfrm>
          <a:off x="0" y="0"/>
          <a:ext cx="0" cy="0"/>
          <a:chOff x="0" y="0"/>
          <a:chExt cx="0" cy="0"/>
        </a:xfrm>
      </p:grpSpPr>
      <p:sp>
        <p:nvSpPr>
          <p:cNvPr id="1943" name="Google Shape;1943;p15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944" name="Google Shape;1944;p15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45" name="Google Shape;1945;p1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1946" name="Google Shape;1946;p15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47" name="Google Shape;1947;p1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Display Medium"/>
                <a:ea typeface="Red Hat Display Medium"/>
                <a:cs typeface="Red Hat Display Medium"/>
                <a:sym typeface="Red Hat Display Medium"/>
              </a:defRPr>
            </a:lvl1pPr>
            <a:lvl2pPr lvl="1" algn="ctr">
              <a:buNone/>
              <a:defRPr sz="800">
                <a:latin typeface="Red Hat Display Medium"/>
                <a:ea typeface="Red Hat Display Medium"/>
                <a:cs typeface="Red Hat Display Medium"/>
                <a:sym typeface="Red Hat Display Medium"/>
              </a:defRPr>
            </a:lvl2pPr>
            <a:lvl3pPr lvl="2" algn="ctr">
              <a:buNone/>
              <a:defRPr sz="800">
                <a:latin typeface="Red Hat Display Medium"/>
                <a:ea typeface="Red Hat Display Medium"/>
                <a:cs typeface="Red Hat Display Medium"/>
                <a:sym typeface="Red Hat Display Medium"/>
              </a:defRPr>
            </a:lvl3pPr>
            <a:lvl4pPr lvl="3" algn="ctr">
              <a:buNone/>
              <a:defRPr sz="800">
                <a:latin typeface="Red Hat Display Medium"/>
                <a:ea typeface="Red Hat Display Medium"/>
                <a:cs typeface="Red Hat Display Medium"/>
                <a:sym typeface="Red Hat Display Medium"/>
              </a:defRPr>
            </a:lvl4pPr>
            <a:lvl5pPr lvl="4" algn="ctr">
              <a:buNone/>
              <a:defRPr sz="800">
                <a:latin typeface="Red Hat Display Medium"/>
                <a:ea typeface="Red Hat Display Medium"/>
                <a:cs typeface="Red Hat Display Medium"/>
                <a:sym typeface="Red Hat Display Medium"/>
              </a:defRPr>
            </a:lvl5pPr>
            <a:lvl6pPr lvl="5" algn="ctr">
              <a:buNone/>
              <a:defRPr sz="800">
                <a:latin typeface="Red Hat Display Medium"/>
                <a:ea typeface="Red Hat Display Medium"/>
                <a:cs typeface="Red Hat Display Medium"/>
                <a:sym typeface="Red Hat Display Medium"/>
              </a:defRPr>
            </a:lvl6pPr>
            <a:lvl7pPr lvl="6" algn="ctr">
              <a:buNone/>
              <a:defRPr sz="800">
                <a:latin typeface="Red Hat Display Medium"/>
                <a:ea typeface="Red Hat Display Medium"/>
                <a:cs typeface="Red Hat Display Medium"/>
                <a:sym typeface="Red Hat Display Medium"/>
              </a:defRPr>
            </a:lvl7pPr>
            <a:lvl8pPr lvl="7" algn="ctr">
              <a:buNone/>
              <a:defRPr sz="800">
                <a:latin typeface="Red Hat Display Medium"/>
                <a:ea typeface="Red Hat Display Medium"/>
                <a:cs typeface="Red Hat Display Medium"/>
                <a:sym typeface="Red Hat Display Medium"/>
              </a:defRPr>
            </a:lvl8pPr>
            <a:lvl9pPr lvl="8"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1948" name="Google Shape;1948;p1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41">
    <p:spTree>
      <p:nvGrpSpPr>
        <p:cNvPr id="1949" name="Shape 1949"/>
        <p:cNvGrpSpPr/>
        <p:nvPr/>
      </p:nvGrpSpPr>
      <p:grpSpPr>
        <a:xfrm>
          <a:off x="0" y="0"/>
          <a:ext cx="0" cy="0"/>
          <a:chOff x="0" y="0"/>
          <a:chExt cx="0" cy="0"/>
        </a:xfrm>
      </p:grpSpPr>
      <p:sp>
        <p:nvSpPr>
          <p:cNvPr id="1950" name="Google Shape;1950;p15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951" name="Google Shape;1951;p15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52" name="Google Shape;1952;p1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953" name="Google Shape;1953;p15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1954" name="Google Shape;1954;p1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55" name="Google Shape;1955;p15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Interior title">
    <p:bg>
      <p:bgPr>
        <a:solidFill>
          <a:srgbClr val="353535"/>
        </a:solidFill>
      </p:bgPr>
    </p:bg>
    <p:spTree>
      <p:nvGrpSpPr>
        <p:cNvPr id="1956" name="Shape 1956"/>
        <p:cNvGrpSpPr/>
        <p:nvPr/>
      </p:nvGrpSpPr>
      <p:grpSpPr>
        <a:xfrm>
          <a:off x="0" y="0"/>
          <a:ext cx="0" cy="0"/>
          <a:chOff x="0" y="0"/>
          <a:chExt cx="0" cy="0"/>
        </a:xfrm>
      </p:grpSpPr>
      <p:sp>
        <p:nvSpPr>
          <p:cNvPr id="1957" name="Google Shape;1957;p15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9pPr>
          </a:lstStyle>
          <a:p/>
        </p:txBody>
      </p:sp>
      <p:cxnSp>
        <p:nvCxnSpPr>
          <p:cNvPr id="1958" name="Google Shape;1958;p158"/>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1959" name="Google Shape;1959;p158"/>
          <p:cNvCxnSpPr/>
          <p:nvPr/>
        </p:nvCxnSpPr>
        <p:spPr>
          <a:xfrm rot="10800000">
            <a:off x="447767" y="6401700"/>
            <a:ext cx="0" cy="456300"/>
          </a:xfrm>
          <a:prstGeom prst="straightConnector1">
            <a:avLst/>
          </a:prstGeom>
          <a:noFill/>
          <a:ln cap="flat" cmpd="sng" w="9525">
            <a:solidFill>
              <a:schemeClr val="accent1"/>
            </a:solidFill>
            <a:prstDash val="solid"/>
            <a:round/>
            <a:headEnd len="sm" w="sm" type="none"/>
            <a:tailEnd len="sm" w="sm" type="none"/>
          </a:ln>
        </p:spPr>
      </p:cxnSp>
      <p:sp>
        <p:nvSpPr>
          <p:cNvPr id="1960" name="Google Shape;1960;p158"/>
          <p:cNvSpPr txBox="1"/>
          <p:nvPr>
            <p:ph idx="2" type="subTitle"/>
          </p:nvPr>
        </p:nvSpPr>
        <p:spPr>
          <a:xfrm>
            <a:off x="885050" y="6169550"/>
            <a:ext cx="8002500" cy="5601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900"/>
              <a:buNone/>
              <a:defRPr sz="800">
                <a:solidFill>
                  <a:srgbClr val="FFFFFF"/>
                </a:solidFill>
              </a:defRPr>
            </a:lvl1pPr>
            <a:lvl2pPr lvl="1" algn="l">
              <a:lnSpc>
                <a:spcPct val="115000"/>
              </a:lnSpc>
              <a:spcBef>
                <a:spcPts val="0"/>
              </a:spcBef>
              <a:spcAft>
                <a:spcPts val="0"/>
              </a:spcAft>
              <a:buSzPts val="1900"/>
              <a:buNone/>
              <a:defRPr sz="800">
                <a:solidFill>
                  <a:srgbClr val="FFFFFF"/>
                </a:solidFill>
              </a:defRPr>
            </a:lvl2pPr>
            <a:lvl3pPr lvl="2" algn="l">
              <a:lnSpc>
                <a:spcPct val="115000"/>
              </a:lnSpc>
              <a:spcBef>
                <a:spcPts val="0"/>
              </a:spcBef>
              <a:spcAft>
                <a:spcPts val="0"/>
              </a:spcAft>
              <a:buSzPts val="1900"/>
              <a:buNone/>
              <a:defRPr sz="800">
                <a:solidFill>
                  <a:srgbClr val="FFFFFF"/>
                </a:solidFill>
              </a:defRPr>
            </a:lvl3pPr>
            <a:lvl4pPr lvl="3" algn="l">
              <a:lnSpc>
                <a:spcPct val="115000"/>
              </a:lnSpc>
              <a:spcBef>
                <a:spcPts val="0"/>
              </a:spcBef>
              <a:spcAft>
                <a:spcPts val="0"/>
              </a:spcAft>
              <a:buSzPts val="1900"/>
              <a:buNone/>
              <a:defRPr sz="800">
                <a:solidFill>
                  <a:srgbClr val="FFFFFF"/>
                </a:solidFill>
              </a:defRPr>
            </a:lvl4pPr>
            <a:lvl5pPr lvl="4" algn="l">
              <a:lnSpc>
                <a:spcPct val="115000"/>
              </a:lnSpc>
              <a:spcBef>
                <a:spcPts val="0"/>
              </a:spcBef>
              <a:spcAft>
                <a:spcPts val="0"/>
              </a:spcAft>
              <a:buSzPts val="1900"/>
              <a:buNone/>
              <a:defRPr sz="800">
                <a:solidFill>
                  <a:srgbClr val="FFFFFF"/>
                </a:solidFill>
              </a:defRPr>
            </a:lvl5pPr>
            <a:lvl6pPr lvl="5" algn="l">
              <a:lnSpc>
                <a:spcPct val="115000"/>
              </a:lnSpc>
              <a:spcBef>
                <a:spcPts val="0"/>
              </a:spcBef>
              <a:spcAft>
                <a:spcPts val="0"/>
              </a:spcAft>
              <a:buSzPts val="1900"/>
              <a:buNone/>
              <a:defRPr sz="800">
                <a:solidFill>
                  <a:srgbClr val="FFFFFF"/>
                </a:solidFill>
              </a:defRPr>
            </a:lvl6pPr>
            <a:lvl7pPr lvl="6" algn="l">
              <a:lnSpc>
                <a:spcPct val="115000"/>
              </a:lnSpc>
              <a:spcBef>
                <a:spcPts val="0"/>
              </a:spcBef>
              <a:spcAft>
                <a:spcPts val="0"/>
              </a:spcAft>
              <a:buSzPts val="1900"/>
              <a:buNone/>
              <a:defRPr sz="800">
                <a:solidFill>
                  <a:srgbClr val="FFFFFF"/>
                </a:solidFill>
              </a:defRPr>
            </a:lvl7pPr>
            <a:lvl8pPr lvl="7" algn="l">
              <a:lnSpc>
                <a:spcPct val="115000"/>
              </a:lnSpc>
              <a:spcBef>
                <a:spcPts val="0"/>
              </a:spcBef>
              <a:spcAft>
                <a:spcPts val="0"/>
              </a:spcAft>
              <a:buSzPts val="1900"/>
              <a:buNone/>
              <a:defRPr sz="800">
                <a:solidFill>
                  <a:srgbClr val="FFFFFF"/>
                </a:solidFill>
              </a:defRPr>
            </a:lvl8pPr>
            <a:lvl9pPr lvl="8" algn="l">
              <a:lnSpc>
                <a:spcPct val="115000"/>
              </a:lnSpc>
              <a:spcBef>
                <a:spcPts val="0"/>
              </a:spcBef>
              <a:spcAft>
                <a:spcPts val="0"/>
              </a:spcAft>
              <a:buSzPts val="1900"/>
              <a:buNone/>
              <a:defRPr sz="800">
                <a:solidFill>
                  <a:srgbClr val="FFFFFF"/>
                </a:solidFill>
              </a:defRPr>
            </a:lvl9pPr>
          </a:lstStyle>
          <a:p/>
        </p:txBody>
      </p:sp>
      <p:sp>
        <p:nvSpPr>
          <p:cNvPr id="1961" name="Google Shape;1961;p158"/>
          <p:cNvSpPr txBox="1"/>
          <p:nvPr>
            <p:ph type="title"/>
          </p:nvPr>
        </p:nvSpPr>
        <p:spPr>
          <a:xfrm>
            <a:off x="885050" y="1100350"/>
            <a:ext cx="10422000" cy="5532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800">
                <a:solidFill>
                  <a:srgbClr val="FFFFFF"/>
                </a:solidFill>
                <a:latin typeface="Red Hat Display Medium"/>
                <a:ea typeface="Red Hat Display Medium"/>
                <a:cs typeface="Red Hat Display Medium"/>
                <a:sym typeface="Red Hat Display Medium"/>
              </a:defRPr>
            </a:lvl1pPr>
            <a:lvl2pPr lvl="1" algn="ctr">
              <a:lnSpc>
                <a:spcPct val="130000"/>
              </a:lnSpc>
              <a:spcBef>
                <a:spcPts val="0"/>
              </a:spcBef>
              <a:spcAft>
                <a:spcPts val="0"/>
              </a:spcAft>
              <a:buSzPts val="3500"/>
              <a:buNone/>
              <a:defRPr sz="2700">
                <a:solidFill>
                  <a:srgbClr val="FFFFFF"/>
                </a:solidFill>
              </a:defRPr>
            </a:lvl2pPr>
            <a:lvl3pPr lvl="2" algn="ctr">
              <a:lnSpc>
                <a:spcPct val="130000"/>
              </a:lnSpc>
              <a:spcBef>
                <a:spcPts val="0"/>
              </a:spcBef>
              <a:spcAft>
                <a:spcPts val="0"/>
              </a:spcAft>
              <a:buSzPts val="3500"/>
              <a:buNone/>
              <a:defRPr sz="2700">
                <a:solidFill>
                  <a:srgbClr val="FFFFFF"/>
                </a:solidFill>
              </a:defRPr>
            </a:lvl3pPr>
            <a:lvl4pPr lvl="3" algn="ctr">
              <a:lnSpc>
                <a:spcPct val="130000"/>
              </a:lnSpc>
              <a:spcBef>
                <a:spcPts val="0"/>
              </a:spcBef>
              <a:spcAft>
                <a:spcPts val="0"/>
              </a:spcAft>
              <a:buSzPts val="3500"/>
              <a:buNone/>
              <a:defRPr sz="2700">
                <a:solidFill>
                  <a:srgbClr val="FFFFFF"/>
                </a:solidFill>
              </a:defRPr>
            </a:lvl4pPr>
            <a:lvl5pPr lvl="4" algn="ctr">
              <a:lnSpc>
                <a:spcPct val="130000"/>
              </a:lnSpc>
              <a:spcBef>
                <a:spcPts val="0"/>
              </a:spcBef>
              <a:spcAft>
                <a:spcPts val="0"/>
              </a:spcAft>
              <a:buSzPts val="3500"/>
              <a:buNone/>
              <a:defRPr sz="2700">
                <a:solidFill>
                  <a:srgbClr val="FFFFFF"/>
                </a:solidFill>
              </a:defRPr>
            </a:lvl5pPr>
            <a:lvl6pPr lvl="5" algn="ctr">
              <a:lnSpc>
                <a:spcPct val="130000"/>
              </a:lnSpc>
              <a:spcBef>
                <a:spcPts val="0"/>
              </a:spcBef>
              <a:spcAft>
                <a:spcPts val="0"/>
              </a:spcAft>
              <a:buSzPts val="3500"/>
              <a:buNone/>
              <a:defRPr sz="2700">
                <a:solidFill>
                  <a:srgbClr val="FFFFFF"/>
                </a:solidFill>
              </a:defRPr>
            </a:lvl6pPr>
            <a:lvl7pPr lvl="6" algn="ctr">
              <a:lnSpc>
                <a:spcPct val="130000"/>
              </a:lnSpc>
              <a:spcBef>
                <a:spcPts val="0"/>
              </a:spcBef>
              <a:spcAft>
                <a:spcPts val="0"/>
              </a:spcAft>
              <a:buSzPts val="3500"/>
              <a:buNone/>
              <a:defRPr sz="2700">
                <a:solidFill>
                  <a:srgbClr val="FFFFFF"/>
                </a:solidFill>
              </a:defRPr>
            </a:lvl7pPr>
            <a:lvl8pPr lvl="7" algn="ctr">
              <a:lnSpc>
                <a:spcPct val="130000"/>
              </a:lnSpc>
              <a:spcBef>
                <a:spcPts val="0"/>
              </a:spcBef>
              <a:spcAft>
                <a:spcPts val="0"/>
              </a:spcAft>
              <a:buSzPts val="3500"/>
              <a:buNone/>
              <a:defRPr sz="2700">
                <a:solidFill>
                  <a:srgbClr val="FFFFFF"/>
                </a:solidFill>
              </a:defRPr>
            </a:lvl8pPr>
            <a:lvl9pPr lvl="8" algn="ctr">
              <a:lnSpc>
                <a:spcPct val="130000"/>
              </a:lnSpc>
              <a:spcBef>
                <a:spcPts val="0"/>
              </a:spcBef>
              <a:spcAft>
                <a:spcPts val="0"/>
              </a:spcAft>
              <a:buSzPts val="3500"/>
              <a:buNone/>
              <a:defRPr sz="2700">
                <a:solidFill>
                  <a:srgbClr val="FFFFFF"/>
                </a:solidFill>
              </a:defRPr>
            </a:lvl9pPr>
          </a:lstStyle>
          <a:p/>
        </p:txBody>
      </p:sp>
      <p:sp>
        <p:nvSpPr>
          <p:cNvPr id="1962" name="Google Shape;1962;p158"/>
          <p:cNvSpPr txBox="1"/>
          <p:nvPr>
            <p:ph idx="3" type="subTitle"/>
          </p:nvPr>
        </p:nvSpPr>
        <p:spPr>
          <a:xfrm>
            <a:off x="885125" y="1653550"/>
            <a:ext cx="10422000" cy="291900"/>
          </a:xfrm>
          <a:prstGeom prst="rect">
            <a:avLst/>
          </a:prstGeom>
          <a:noFill/>
          <a:ln>
            <a:noFill/>
          </a:ln>
        </p:spPr>
        <p:txBody>
          <a:bodyPr anchorCtr="0" anchor="t" bIns="0" lIns="0" spcFirstLastPara="1" rIns="0" wrap="square" tIns="0">
            <a:noAutofit/>
          </a:bodyPr>
          <a:lstStyle>
            <a:lvl1pPr lvl="0" algn="ctr">
              <a:lnSpc>
                <a:spcPct val="140000"/>
              </a:lnSpc>
              <a:spcBef>
                <a:spcPts val="0"/>
              </a:spcBef>
              <a:spcAft>
                <a:spcPts val="0"/>
              </a:spcAft>
              <a:buSzPts val="1900"/>
              <a:buNone/>
              <a:defRPr sz="1900">
                <a:solidFill>
                  <a:schemeClr val="accent1"/>
                </a:solidFill>
              </a:defRPr>
            </a:lvl1pPr>
            <a:lvl2pPr lvl="1" algn="ctr">
              <a:lnSpc>
                <a:spcPct val="140000"/>
              </a:lnSpc>
              <a:spcBef>
                <a:spcPts val="500"/>
              </a:spcBef>
              <a:spcAft>
                <a:spcPts val="0"/>
              </a:spcAft>
              <a:buSzPts val="1900"/>
              <a:buNone/>
              <a:defRPr sz="1900">
                <a:solidFill>
                  <a:srgbClr val="FFFFFF"/>
                </a:solidFill>
              </a:defRPr>
            </a:lvl2pPr>
            <a:lvl3pPr lvl="2" algn="ctr">
              <a:lnSpc>
                <a:spcPct val="140000"/>
              </a:lnSpc>
              <a:spcBef>
                <a:spcPts val="500"/>
              </a:spcBef>
              <a:spcAft>
                <a:spcPts val="0"/>
              </a:spcAft>
              <a:buSzPts val="1900"/>
              <a:buNone/>
              <a:defRPr sz="1900">
                <a:solidFill>
                  <a:srgbClr val="FFFFFF"/>
                </a:solidFill>
              </a:defRPr>
            </a:lvl3pPr>
            <a:lvl4pPr lvl="3" algn="ctr">
              <a:lnSpc>
                <a:spcPct val="140000"/>
              </a:lnSpc>
              <a:spcBef>
                <a:spcPts val="500"/>
              </a:spcBef>
              <a:spcAft>
                <a:spcPts val="0"/>
              </a:spcAft>
              <a:buSzPts val="1900"/>
              <a:buNone/>
              <a:defRPr sz="1900">
                <a:solidFill>
                  <a:srgbClr val="FFFFFF"/>
                </a:solidFill>
              </a:defRPr>
            </a:lvl4pPr>
            <a:lvl5pPr lvl="4" algn="ctr">
              <a:lnSpc>
                <a:spcPct val="140000"/>
              </a:lnSpc>
              <a:spcBef>
                <a:spcPts val="500"/>
              </a:spcBef>
              <a:spcAft>
                <a:spcPts val="0"/>
              </a:spcAft>
              <a:buSzPts val="1900"/>
              <a:buNone/>
              <a:defRPr sz="1900">
                <a:solidFill>
                  <a:srgbClr val="FFFFFF"/>
                </a:solidFill>
              </a:defRPr>
            </a:lvl5pPr>
            <a:lvl6pPr lvl="5" algn="ctr">
              <a:lnSpc>
                <a:spcPct val="140000"/>
              </a:lnSpc>
              <a:spcBef>
                <a:spcPts val="500"/>
              </a:spcBef>
              <a:spcAft>
                <a:spcPts val="0"/>
              </a:spcAft>
              <a:buSzPts val="1900"/>
              <a:buNone/>
              <a:defRPr sz="1900">
                <a:solidFill>
                  <a:srgbClr val="FFFFFF"/>
                </a:solidFill>
              </a:defRPr>
            </a:lvl6pPr>
            <a:lvl7pPr lvl="6" algn="ctr">
              <a:lnSpc>
                <a:spcPct val="140000"/>
              </a:lnSpc>
              <a:spcBef>
                <a:spcPts val="500"/>
              </a:spcBef>
              <a:spcAft>
                <a:spcPts val="0"/>
              </a:spcAft>
              <a:buSzPts val="1900"/>
              <a:buNone/>
              <a:defRPr sz="1900">
                <a:solidFill>
                  <a:srgbClr val="FFFFFF"/>
                </a:solidFill>
              </a:defRPr>
            </a:lvl7pPr>
            <a:lvl8pPr lvl="7" algn="ctr">
              <a:lnSpc>
                <a:spcPct val="140000"/>
              </a:lnSpc>
              <a:spcBef>
                <a:spcPts val="500"/>
              </a:spcBef>
              <a:spcAft>
                <a:spcPts val="0"/>
              </a:spcAft>
              <a:buSzPts val="1900"/>
              <a:buNone/>
              <a:defRPr sz="1900">
                <a:solidFill>
                  <a:srgbClr val="FFFFFF"/>
                </a:solidFill>
              </a:defRPr>
            </a:lvl8pPr>
            <a:lvl9pPr lvl="8" algn="ctr">
              <a:lnSpc>
                <a:spcPct val="140000"/>
              </a:lnSpc>
              <a:spcBef>
                <a:spcPts val="500"/>
              </a:spcBef>
              <a:spcAft>
                <a:spcPts val="500"/>
              </a:spcAft>
              <a:buSzPts val="1900"/>
              <a:buNone/>
              <a:defRPr sz="1900">
                <a:solidFill>
                  <a:srgbClr val="FFFFFF"/>
                </a:solidFill>
              </a:defRPr>
            </a:lvl9pPr>
          </a:lstStyle>
          <a:p/>
        </p:txBody>
      </p:sp>
      <p:pic>
        <p:nvPicPr>
          <p:cNvPr id="1963" name="Google Shape;1963;p158"/>
          <p:cNvPicPr preferRelativeResize="0"/>
          <p:nvPr/>
        </p:nvPicPr>
        <p:blipFill rotWithShape="1">
          <a:blip r:embed="rId2">
            <a:alphaModFix/>
          </a:blip>
          <a:srcRect b="0" l="0" r="0" t="0"/>
          <a:stretch/>
        </p:blipFill>
        <p:spPr>
          <a:xfrm>
            <a:off x="10711279" y="6312505"/>
            <a:ext cx="975850" cy="229612"/>
          </a:xfrm>
          <a:prstGeom prst="rect">
            <a:avLst/>
          </a:prstGeom>
          <a:noFill/>
          <a:ln>
            <a:noFill/>
          </a:ln>
        </p:spPr>
      </p:pic>
      <p:sp>
        <p:nvSpPr>
          <p:cNvPr id="1964" name="Google Shape;1964;p1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Display Medium"/>
                <a:ea typeface="Red Hat Display Medium"/>
                <a:cs typeface="Red Hat Display Medium"/>
                <a:sym typeface="Red Hat Display Medium"/>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Display Medium"/>
                <a:ea typeface="Red Hat Display Medium"/>
                <a:cs typeface="Red Hat Display Medium"/>
                <a:sym typeface="Red Hat Display Medium"/>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Display Medium"/>
                <a:ea typeface="Red Hat Display Medium"/>
                <a:cs typeface="Red Hat Display Medium"/>
                <a:sym typeface="Red Hat Display Medium"/>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Display Medium"/>
                <a:ea typeface="Red Hat Display Medium"/>
                <a:cs typeface="Red Hat Display Medium"/>
                <a:sym typeface="Red Hat Display Medium"/>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Display Medium"/>
                <a:ea typeface="Red Hat Display Medium"/>
                <a:cs typeface="Red Hat Display Medium"/>
                <a:sym typeface="Red Hat Display Medium"/>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Display Medium"/>
                <a:ea typeface="Red Hat Display Medium"/>
                <a:cs typeface="Red Hat Display Medium"/>
                <a:sym typeface="Red Hat Display Medium"/>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Display Medium"/>
                <a:ea typeface="Red Hat Display Medium"/>
                <a:cs typeface="Red Hat Display Medium"/>
                <a:sym typeface="Red Hat Display Medium"/>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Display Medium"/>
                <a:ea typeface="Red Hat Display Medium"/>
                <a:cs typeface="Red Hat Display Medium"/>
                <a:sym typeface="Red Hat Display Medium"/>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1">
  <p:cSld name="CUSTOM_4_12_2">
    <p:spTree>
      <p:nvGrpSpPr>
        <p:cNvPr id="1965" name="Shape 1965"/>
        <p:cNvGrpSpPr/>
        <p:nvPr/>
      </p:nvGrpSpPr>
      <p:grpSpPr>
        <a:xfrm>
          <a:off x="0" y="0"/>
          <a:ext cx="0" cy="0"/>
          <a:chOff x="0" y="0"/>
          <a:chExt cx="0" cy="0"/>
        </a:xfrm>
      </p:grpSpPr>
      <p:sp>
        <p:nvSpPr>
          <p:cNvPr id="1966" name="Google Shape;1966;p15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967" name="Google Shape;1967;p15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68" name="Google Shape;1968;p1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1969" name="Google Shape;1969;p15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70" name="Google Shape;1970;p1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Display Medium"/>
                <a:ea typeface="Red Hat Display Medium"/>
                <a:cs typeface="Red Hat Display Medium"/>
                <a:sym typeface="Red Hat Display Medium"/>
              </a:defRPr>
            </a:lvl1pPr>
            <a:lvl2pPr lvl="1" algn="ctr">
              <a:buNone/>
              <a:defRPr sz="800">
                <a:latin typeface="Red Hat Display Medium"/>
                <a:ea typeface="Red Hat Display Medium"/>
                <a:cs typeface="Red Hat Display Medium"/>
                <a:sym typeface="Red Hat Display Medium"/>
              </a:defRPr>
            </a:lvl2pPr>
            <a:lvl3pPr lvl="2" algn="ctr">
              <a:buNone/>
              <a:defRPr sz="800">
                <a:latin typeface="Red Hat Display Medium"/>
                <a:ea typeface="Red Hat Display Medium"/>
                <a:cs typeface="Red Hat Display Medium"/>
                <a:sym typeface="Red Hat Display Medium"/>
              </a:defRPr>
            </a:lvl3pPr>
            <a:lvl4pPr lvl="3" algn="ctr">
              <a:buNone/>
              <a:defRPr sz="800">
                <a:latin typeface="Red Hat Display Medium"/>
                <a:ea typeface="Red Hat Display Medium"/>
                <a:cs typeface="Red Hat Display Medium"/>
                <a:sym typeface="Red Hat Display Medium"/>
              </a:defRPr>
            </a:lvl4pPr>
            <a:lvl5pPr lvl="4" algn="ctr">
              <a:buNone/>
              <a:defRPr sz="800">
                <a:latin typeface="Red Hat Display Medium"/>
                <a:ea typeface="Red Hat Display Medium"/>
                <a:cs typeface="Red Hat Display Medium"/>
                <a:sym typeface="Red Hat Display Medium"/>
              </a:defRPr>
            </a:lvl5pPr>
            <a:lvl6pPr lvl="5" algn="ctr">
              <a:buNone/>
              <a:defRPr sz="800">
                <a:latin typeface="Red Hat Display Medium"/>
                <a:ea typeface="Red Hat Display Medium"/>
                <a:cs typeface="Red Hat Display Medium"/>
                <a:sym typeface="Red Hat Display Medium"/>
              </a:defRPr>
            </a:lvl6pPr>
            <a:lvl7pPr lvl="6" algn="ctr">
              <a:buNone/>
              <a:defRPr sz="800">
                <a:latin typeface="Red Hat Display Medium"/>
                <a:ea typeface="Red Hat Display Medium"/>
                <a:cs typeface="Red Hat Display Medium"/>
                <a:sym typeface="Red Hat Display Medium"/>
              </a:defRPr>
            </a:lvl7pPr>
            <a:lvl8pPr lvl="7" algn="ctr">
              <a:buNone/>
              <a:defRPr sz="800">
                <a:latin typeface="Red Hat Display Medium"/>
                <a:ea typeface="Red Hat Display Medium"/>
                <a:cs typeface="Red Hat Display Medium"/>
                <a:sym typeface="Red Hat Display Medium"/>
              </a:defRPr>
            </a:lvl8pPr>
            <a:lvl9pPr lvl="8"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1971" name="Google Shape;1971;p1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972" name="Shape 1972"/>
        <p:cNvGrpSpPr/>
        <p:nvPr/>
      </p:nvGrpSpPr>
      <p:grpSpPr>
        <a:xfrm>
          <a:off x="0" y="0"/>
          <a:ext cx="0" cy="0"/>
          <a:chOff x="0" y="0"/>
          <a:chExt cx="0" cy="0"/>
        </a:xfrm>
      </p:grpSpPr>
      <p:sp>
        <p:nvSpPr>
          <p:cNvPr id="1973" name="Google Shape;1973;p160"/>
          <p:cNvSpPr txBox="1"/>
          <p:nvPr>
            <p:ph type="title"/>
          </p:nvPr>
        </p:nvSpPr>
        <p:spPr>
          <a:xfrm>
            <a:off x="914343" y="0"/>
            <a:ext cx="10363500" cy="1417200"/>
          </a:xfrm>
          <a:prstGeom prst="rect">
            <a:avLst/>
          </a:prstGeom>
          <a:noFill/>
          <a:ln>
            <a:noFill/>
          </a:ln>
        </p:spPr>
        <p:txBody>
          <a:bodyPr anchorCtr="0" anchor="b" bIns="0" lIns="0" spcFirstLastPara="1" rIns="0" wrap="square" tIns="0">
            <a:noAutofit/>
          </a:bodyPr>
          <a:lstStyle>
            <a:lvl1pPr indent="0" lvl="0" marL="0" marR="0" algn="l">
              <a:spcBef>
                <a:spcPts val="0"/>
              </a:spcBef>
              <a:spcAft>
                <a:spcPts val="0"/>
              </a:spcAft>
              <a:buSzPts val="3400"/>
              <a:buNone/>
              <a:defRPr b="0" i="0" sz="2000" u="none" cap="none" strike="noStrike"/>
            </a:lvl1pPr>
            <a:lvl2pPr indent="0" lvl="1" marL="0" marR="0" algn="l">
              <a:spcBef>
                <a:spcPts val="0"/>
              </a:spcBef>
              <a:spcAft>
                <a:spcPts val="0"/>
              </a:spcAft>
              <a:buSzPts val="3400"/>
              <a:buNone/>
              <a:defRPr b="0" i="0" sz="2000" u="none" cap="none" strike="noStrike"/>
            </a:lvl2pPr>
            <a:lvl3pPr indent="0" lvl="2" marL="0" marR="0" algn="l">
              <a:spcBef>
                <a:spcPts val="0"/>
              </a:spcBef>
              <a:spcAft>
                <a:spcPts val="0"/>
              </a:spcAft>
              <a:buSzPts val="3400"/>
              <a:buNone/>
              <a:defRPr b="0" i="0" sz="2000" u="none" cap="none" strike="noStrike"/>
            </a:lvl3pPr>
            <a:lvl4pPr indent="0" lvl="3" marL="0" marR="0" algn="l">
              <a:spcBef>
                <a:spcPts val="0"/>
              </a:spcBef>
              <a:spcAft>
                <a:spcPts val="0"/>
              </a:spcAft>
              <a:buSzPts val="3400"/>
              <a:buNone/>
              <a:defRPr b="0" i="0" sz="2000" u="none" cap="none" strike="noStrike"/>
            </a:lvl4pPr>
            <a:lvl5pPr indent="0" lvl="4" marL="0" marR="0" algn="l">
              <a:spcBef>
                <a:spcPts val="0"/>
              </a:spcBef>
              <a:spcAft>
                <a:spcPts val="0"/>
              </a:spcAft>
              <a:buSzPts val="3400"/>
              <a:buNone/>
              <a:defRPr b="0" i="0" sz="2000" u="none" cap="none" strike="noStrike"/>
            </a:lvl5pPr>
            <a:lvl6pPr indent="0" lvl="5" marL="0" marR="0" algn="l">
              <a:spcBef>
                <a:spcPts val="0"/>
              </a:spcBef>
              <a:spcAft>
                <a:spcPts val="0"/>
              </a:spcAft>
              <a:buSzPts val="3400"/>
              <a:buNone/>
              <a:defRPr b="0" i="0" sz="2000" u="none" cap="none" strike="noStrike"/>
            </a:lvl6pPr>
            <a:lvl7pPr indent="0" lvl="6" marL="0" marR="0" algn="l">
              <a:spcBef>
                <a:spcPts val="0"/>
              </a:spcBef>
              <a:spcAft>
                <a:spcPts val="0"/>
              </a:spcAft>
              <a:buSzPts val="3400"/>
              <a:buNone/>
              <a:defRPr b="0" i="0" sz="2000" u="none" cap="none" strike="noStrike"/>
            </a:lvl7pPr>
            <a:lvl8pPr indent="0" lvl="7" marL="0" marR="0" algn="l">
              <a:spcBef>
                <a:spcPts val="0"/>
              </a:spcBef>
              <a:spcAft>
                <a:spcPts val="0"/>
              </a:spcAft>
              <a:buSzPts val="3400"/>
              <a:buNone/>
              <a:defRPr b="0" i="0" sz="2000" u="none" cap="none" strike="noStrike"/>
            </a:lvl8pPr>
            <a:lvl9pPr indent="0" lvl="8" marL="0" marR="0" algn="l">
              <a:spcBef>
                <a:spcPts val="0"/>
              </a:spcBef>
              <a:spcAft>
                <a:spcPts val="0"/>
              </a:spcAft>
              <a:buSzPts val="3400"/>
              <a:buNone/>
              <a:defRPr b="0" i="0" sz="2000" u="none" cap="none" strike="noStrike"/>
            </a:lvl9pPr>
          </a:lstStyle>
          <a:p/>
        </p:txBody>
      </p:sp>
      <p:sp>
        <p:nvSpPr>
          <p:cNvPr id="1974" name="Google Shape;1974;p160"/>
          <p:cNvSpPr txBox="1"/>
          <p:nvPr>
            <p:ph idx="1" type="body"/>
          </p:nvPr>
        </p:nvSpPr>
        <p:spPr>
          <a:xfrm>
            <a:off x="914343" y="2057162"/>
            <a:ext cx="10363500" cy="3657600"/>
          </a:xfrm>
          <a:prstGeom prst="rect">
            <a:avLst/>
          </a:prstGeom>
          <a:noFill/>
          <a:ln>
            <a:noFill/>
          </a:ln>
        </p:spPr>
        <p:txBody>
          <a:bodyPr anchorCtr="0" anchor="t" bIns="0" lIns="0" spcFirstLastPara="1" rIns="0" wrap="square" tIns="0">
            <a:noAutofit/>
          </a:bodyPr>
          <a:lstStyle>
            <a:lvl1pPr indent="-228600" lvl="0" marL="457200" marR="0" algn="l">
              <a:spcBef>
                <a:spcPts val="0"/>
              </a:spcBef>
              <a:spcAft>
                <a:spcPts val="0"/>
              </a:spcAft>
              <a:buSzPts val="1600"/>
              <a:buNone/>
              <a:defRPr b="0" i="0" sz="2000" u="none" cap="none" strike="noStrike"/>
            </a:lvl1pPr>
            <a:lvl2pPr indent="-228600" lvl="1" marL="914400" marR="0" algn="l">
              <a:spcBef>
                <a:spcPts val="500"/>
              </a:spcBef>
              <a:spcAft>
                <a:spcPts val="0"/>
              </a:spcAft>
              <a:buSzPts val="1400"/>
              <a:buNone/>
              <a:defRPr b="0" i="0" sz="2000" u="none" cap="none" strike="noStrike"/>
            </a:lvl2pPr>
            <a:lvl3pPr indent="-228600" lvl="2" marL="1371600" marR="0" algn="l">
              <a:spcBef>
                <a:spcPts val="500"/>
              </a:spcBef>
              <a:spcAft>
                <a:spcPts val="0"/>
              </a:spcAft>
              <a:buSzPts val="1400"/>
              <a:buNone/>
              <a:defRPr b="0" i="0" sz="2000" u="none" cap="none" strike="noStrike"/>
            </a:lvl3pPr>
            <a:lvl4pPr indent="-228600" lvl="3" marL="1828800" marR="0" algn="l">
              <a:spcBef>
                <a:spcPts val="500"/>
              </a:spcBef>
              <a:spcAft>
                <a:spcPts val="0"/>
              </a:spcAft>
              <a:buSzPts val="1400"/>
              <a:buNone/>
              <a:defRPr b="0" i="0" sz="2000" u="none" cap="none" strike="noStrike"/>
            </a:lvl4pPr>
            <a:lvl5pPr indent="-228600" lvl="4" marL="2286000" marR="0" algn="l">
              <a:spcBef>
                <a:spcPts val="500"/>
              </a:spcBef>
              <a:spcAft>
                <a:spcPts val="0"/>
              </a:spcAft>
              <a:buSzPts val="1400"/>
              <a:buNone/>
              <a:defRPr b="0" i="0" sz="2000" u="none" cap="none" strike="noStrike"/>
            </a:lvl5pPr>
            <a:lvl6pPr indent="-228600" lvl="5" marL="2743200" marR="0" algn="l">
              <a:spcBef>
                <a:spcPts val="500"/>
              </a:spcBef>
              <a:spcAft>
                <a:spcPts val="0"/>
              </a:spcAft>
              <a:buSzPts val="1400"/>
              <a:buNone/>
              <a:defRPr b="0" i="0" sz="2000" u="none" cap="none" strike="noStrike"/>
            </a:lvl6pPr>
            <a:lvl7pPr indent="-228600" lvl="6" marL="3200400" marR="0" algn="l">
              <a:spcBef>
                <a:spcPts val="500"/>
              </a:spcBef>
              <a:spcAft>
                <a:spcPts val="0"/>
              </a:spcAft>
              <a:buSzPts val="1400"/>
              <a:buNone/>
              <a:defRPr b="0" i="0" sz="2000" u="none" cap="none" strike="noStrike"/>
            </a:lvl7pPr>
            <a:lvl8pPr indent="-228600" lvl="7" marL="3657600" marR="0" algn="l">
              <a:spcBef>
                <a:spcPts val="500"/>
              </a:spcBef>
              <a:spcAft>
                <a:spcPts val="0"/>
              </a:spcAft>
              <a:buSzPts val="1400"/>
              <a:buNone/>
              <a:defRPr b="0" i="0" sz="2000" u="none" cap="none" strike="noStrike"/>
            </a:lvl8pPr>
            <a:lvl9pPr indent="-228600" lvl="8" marL="4114800" marR="0" algn="l">
              <a:spcBef>
                <a:spcPts val="500"/>
              </a:spcBef>
              <a:spcAft>
                <a:spcPts val="500"/>
              </a:spcAft>
              <a:buSzPts val="1400"/>
              <a:buNone/>
              <a:defRPr b="0" i="0" sz="2000" u="none" cap="none" strike="noStrike"/>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1">
  <p:cSld name="OBJECT_1">
    <p:spTree>
      <p:nvGrpSpPr>
        <p:cNvPr id="1975" name="Shape 1975"/>
        <p:cNvGrpSpPr/>
        <p:nvPr/>
      </p:nvGrpSpPr>
      <p:grpSpPr>
        <a:xfrm>
          <a:off x="0" y="0"/>
          <a:ext cx="0" cy="0"/>
          <a:chOff x="0" y="0"/>
          <a:chExt cx="0" cy="0"/>
        </a:xfrm>
      </p:grpSpPr>
      <p:sp>
        <p:nvSpPr>
          <p:cNvPr id="1976" name="Google Shape;1976;p161"/>
          <p:cNvSpPr txBox="1"/>
          <p:nvPr>
            <p:ph type="title"/>
          </p:nvPr>
        </p:nvSpPr>
        <p:spPr>
          <a:xfrm>
            <a:off x="914343" y="0"/>
            <a:ext cx="10363500" cy="1417200"/>
          </a:xfrm>
          <a:prstGeom prst="rect">
            <a:avLst/>
          </a:prstGeom>
          <a:noFill/>
          <a:ln>
            <a:noFill/>
          </a:ln>
        </p:spPr>
        <p:txBody>
          <a:bodyPr anchorCtr="0" anchor="b" bIns="0" lIns="0" spcFirstLastPara="1" rIns="0" wrap="square" tIns="0">
            <a:noAutofit/>
          </a:bodyPr>
          <a:lstStyle>
            <a:lvl1pPr indent="0" lvl="0" marL="0" marR="0" algn="l">
              <a:spcBef>
                <a:spcPts val="0"/>
              </a:spcBef>
              <a:spcAft>
                <a:spcPts val="0"/>
              </a:spcAft>
              <a:buSzPts val="3400"/>
              <a:buNone/>
              <a:defRPr b="0" i="0" sz="2000" u="none" cap="none" strike="noStrike"/>
            </a:lvl1pPr>
            <a:lvl2pPr indent="0" lvl="1" marL="0" marR="0" algn="l">
              <a:spcBef>
                <a:spcPts val="0"/>
              </a:spcBef>
              <a:spcAft>
                <a:spcPts val="0"/>
              </a:spcAft>
              <a:buSzPts val="3400"/>
              <a:buNone/>
              <a:defRPr b="0" i="0" sz="2000" u="none" cap="none" strike="noStrike"/>
            </a:lvl2pPr>
            <a:lvl3pPr indent="0" lvl="2" marL="0" marR="0" algn="l">
              <a:spcBef>
                <a:spcPts val="0"/>
              </a:spcBef>
              <a:spcAft>
                <a:spcPts val="0"/>
              </a:spcAft>
              <a:buSzPts val="3400"/>
              <a:buNone/>
              <a:defRPr b="0" i="0" sz="2000" u="none" cap="none" strike="noStrike"/>
            </a:lvl3pPr>
            <a:lvl4pPr indent="0" lvl="3" marL="0" marR="0" algn="l">
              <a:spcBef>
                <a:spcPts val="0"/>
              </a:spcBef>
              <a:spcAft>
                <a:spcPts val="0"/>
              </a:spcAft>
              <a:buSzPts val="3400"/>
              <a:buNone/>
              <a:defRPr b="0" i="0" sz="2000" u="none" cap="none" strike="noStrike"/>
            </a:lvl4pPr>
            <a:lvl5pPr indent="0" lvl="4" marL="0" marR="0" algn="l">
              <a:spcBef>
                <a:spcPts val="0"/>
              </a:spcBef>
              <a:spcAft>
                <a:spcPts val="0"/>
              </a:spcAft>
              <a:buSzPts val="3400"/>
              <a:buNone/>
              <a:defRPr b="0" i="0" sz="2000" u="none" cap="none" strike="noStrike"/>
            </a:lvl5pPr>
            <a:lvl6pPr indent="0" lvl="5" marL="0" marR="0" algn="l">
              <a:spcBef>
                <a:spcPts val="0"/>
              </a:spcBef>
              <a:spcAft>
                <a:spcPts val="0"/>
              </a:spcAft>
              <a:buSzPts val="3400"/>
              <a:buNone/>
              <a:defRPr b="0" i="0" sz="2000" u="none" cap="none" strike="noStrike"/>
            </a:lvl6pPr>
            <a:lvl7pPr indent="0" lvl="6" marL="0" marR="0" algn="l">
              <a:spcBef>
                <a:spcPts val="0"/>
              </a:spcBef>
              <a:spcAft>
                <a:spcPts val="0"/>
              </a:spcAft>
              <a:buSzPts val="3400"/>
              <a:buNone/>
              <a:defRPr b="0" i="0" sz="2000" u="none" cap="none" strike="noStrike"/>
            </a:lvl7pPr>
            <a:lvl8pPr indent="0" lvl="7" marL="0" marR="0" algn="l">
              <a:spcBef>
                <a:spcPts val="0"/>
              </a:spcBef>
              <a:spcAft>
                <a:spcPts val="0"/>
              </a:spcAft>
              <a:buSzPts val="3400"/>
              <a:buNone/>
              <a:defRPr b="0" i="0" sz="2000" u="none" cap="none" strike="noStrike"/>
            </a:lvl8pPr>
            <a:lvl9pPr indent="0" lvl="8" marL="0" marR="0" algn="l">
              <a:spcBef>
                <a:spcPts val="0"/>
              </a:spcBef>
              <a:spcAft>
                <a:spcPts val="0"/>
              </a:spcAft>
              <a:buSzPts val="3400"/>
              <a:buNone/>
              <a:defRPr b="0" i="0" sz="2000" u="none" cap="none" strike="noStrike"/>
            </a:lvl9pPr>
          </a:lstStyle>
          <a:p/>
        </p:txBody>
      </p:sp>
      <p:sp>
        <p:nvSpPr>
          <p:cNvPr id="1977" name="Google Shape;1977;p161"/>
          <p:cNvSpPr txBox="1"/>
          <p:nvPr>
            <p:ph idx="1" type="body"/>
          </p:nvPr>
        </p:nvSpPr>
        <p:spPr>
          <a:xfrm>
            <a:off x="914343" y="2057162"/>
            <a:ext cx="10363500" cy="3657600"/>
          </a:xfrm>
          <a:prstGeom prst="rect">
            <a:avLst/>
          </a:prstGeom>
          <a:noFill/>
          <a:ln>
            <a:noFill/>
          </a:ln>
        </p:spPr>
        <p:txBody>
          <a:bodyPr anchorCtr="0" anchor="t" bIns="0" lIns="0" spcFirstLastPara="1" rIns="0" wrap="square" tIns="0">
            <a:noAutofit/>
          </a:bodyPr>
          <a:lstStyle>
            <a:lvl1pPr indent="-228600" lvl="0" marL="457200" marR="0" algn="l">
              <a:spcBef>
                <a:spcPts val="0"/>
              </a:spcBef>
              <a:spcAft>
                <a:spcPts val="0"/>
              </a:spcAft>
              <a:buSzPts val="1600"/>
              <a:buNone/>
              <a:defRPr b="0" i="0" sz="2000" u="none" cap="none" strike="noStrike"/>
            </a:lvl1pPr>
            <a:lvl2pPr indent="-228600" lvl="1" marL="914400" marR="0" algn="l">
              <a:spcBef>
                <a:spcPts val="500"/>
              </a:spcBef>
              <a:spcAft>
                <a:spcPts val="0"/>
              </a:spcAft>
              <a:buSzPts val="1400"/>
              <a:buNone/>
              <a:defRPr b="0" i="0" sz="2000" u="none" cap="none" strike="noStrike"/>
            </a:lvl2pPr>
            <a:lvl3pPr indent="-228600" lvl="2" marL="1371600" marR="0" algn="l">
              <a:spcBef>
                <a:spcPts val="500"/>
              </a:spcBef>
              <a:spcAft>
                <a:spcPts val="0"/>
              </a:spcAft>
              <a:buSzPts val="1400"/>
              <a:buNone/>
              <a:defRPr b="0" i="0" sz="2000" u="none" cap="none" strike="noStrike"/>
            </a:lvl3pPr>
            <a:lvl4pPr indent="-228600" lvl="3" marL="1828800" marR="0" algn="l">
              <a:spcBef>
                <a:spcPts val="500"/>
              </a:spcBef>
              <a:spcAft>
                <a:spcPts val="0"/>
              </a:spcAft>
              <a:buSzPts val="1400"/>
              <a:buNone/>
              <a:defRPr b="0" i="0" sz="2000" u="none" cap="none" strike="noStrike"/>
            </a:lvl4pPr>
            <a:lvl5pPr indent="-228600" lvl="4" marL="2286000" marR="0" algn="l">
              <a:spcBef>
                <a:spcPts val="500"/>
              </a:spcBef>
              <a:spcAft>
                <a:spcPts val="0"/>
              </a:spcAft>
              <a:buSzPts val="1400"/>
              <a:buNone/>
              <a:defRPr b="0" i="0" sz="2000" u="none" cap="none" strike="noStrike"/>
            </a:lvl5pPr>
            <a:lvl6pPr indent="-228600" lvl="5" marL="2743200" marR="0" algn="l">
              <a:spcBef>
                <a:spcPts val="500"/>
              </a:spcBef>
              <a:spcAft>
                <a:spcPts val="0"/>
              </a:spcAft>
              <a:buSzPts val="1400"/>
              <a:buNone/>
              <a:defRPr b="0" i="0" sz="2000" u="none" cap="none" strike="noStrike"/>
            </a:lvl6pPr>
            <a:lvl7pPr indent="-228600" lvl="6" marL="3200400" marR="0" algn="l">
              <a:spcBef>
                <a:spcPts val="500"/>
              </a:spcBef>
              <a:spcAft>
                <a:spcPts val="0"/>
              </a:spcAft>
              <a:buSzPts val="1400"/>
              <a:buNone/>
              <a:defRPr b="0" i="0" sz="2000" u="none" cap="none" strike="noStrike"/>
            </a:lvl7pPr>
            <a:lvl8pPr indent="-228600" lvl="7" marL="3657600" marR="0" algn="l">
              <a:spcBef>
                <a:spcPts val="500"/>
              </a:spcBef>
              <a:spcAft>
                <a:spcPts val="0"/>
              </a:spcAft>
              <a:buSzPts val="1400"/>
              <a:buNone/>
              <a:defRPr b="0" i="0" sz="2000" u="none" cap="none" strike="noStrike"/>
            </a:lvl8pPr>
            <a:lvl9pPr indent="-228600" lvl="8" marL="4114800" marR="0" algn="l">
              <a:spcBef>
                <a:spcPts val="500"/>
              </a:spcBef>
              <a:spcAft>
                <a:spcPts val="500"/>
              </a:spcAft>
              <a:buSzPts val="1400"/>
              <a:buNone/>
              <a:defRPr b="0" i="0" sz="2000" u="none" cap="none" strike="noStrike"/>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8">
  <p:cSld name="CUSTOM_4_17_11">
    <p:spTree>
      <p:nvGrpSpPr>
        <p:cNvPr id="1978" name="Shape 1978"/>
        <p:cNvGrpSpPr/>
        <p:nvPr/>
      </p:nvGrpSpPr>
      <p:grpSpPr>
        <a:xfrm>
          <a:off x="0" y="0"/>
          <a:ext cx="0" cy="0"/>
          <a:chOff x="0" y="0"/>
          <a:chExt cx="0" cy="0"/>
        </a:xfrm>
      </p:grpSpPr>
      <p:sp>
        <p:nvSpPr>
          <p:cNvPr id="1979" name="Google Shape;1979;p1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80" name="Google Shape;1980;p16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1981" name="Google Shape;1981;p1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82" name="Google Shape;1982;p16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983" name="Google Shape;1983;p1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84" name="Google Shape;1984;p162"/>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1985" name="Google Shape;1985;p16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986" name="Google Shape;1986;p162"/>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30200" lvl="0" marL="457200">
              <a:lnSpc>
                <a:spcPct val="135000"/>
              </a:lnSpc>
              <a:spcBef>
                <a:spcPts val="1100"/>
              </a:spcBef>
              <a:spcAft>
                <a:spcPts val="0"/>
              </a:spcAft>
              <a:buSzPts val="1600"/>
              <a:buChar char="▸"/>
              <a:defRPr/>
            </a:lvl1pPr>
            <a:lvl2pPr indent="-317500" lvl="1" marL="914400">
              <a:lnSpc>
                <a:spcPct val="135000"/>
              </a:lnSpc>
              <a:spcBef>
                <a:spcPts val="1100"/>
              </a:spcBef>
              <a:spcAft>
                <a:spcPts val="0"/>
              </a:spcAft>
              <a:buSzPts val="1400"/>
              <a:buChar char="･"/>
              <a:defRPr/>
            </a:lvl2pPr>
            <a:lvl3pPr indent="-317500" lvl="2" marL="1371600">
              <a:lnSpc>
                <a:spcPct val="135000"/>
              </a:lnSpc>
              <a:spcBef>
                <a:spcPts val="1100"/>
              </a:spcBef>
              <a:spcAft>
                <a:spcPts val="0"/>
              </a:spcAft>
              <a:buSzPts val="1400"/>
              <a:buChar char="･"/>
              <a:defRPr/>
            </a:lvl3pPr>
            <a:lvl4pPr indent="-317500" lvl="3" marL="1828800">
              <a:lnSpc>
                <a:spcPct val="135000"/>
              </a:lnSpc>
              <a:spcBef>
                <a:spcPts val="1100"/>
              </a:spcBef>
              <a:spcAft>
                <a:spcPts val="0"/>
              </a:spcAft>
              <a:buSzPts val="1400"/>
              <a:buChar char="･"/>
              <a:defRPr/>
            </a:lvl4pPr>
            <a:lvl5pPr indent="-317500" lvl="4" marL="2286000">
              <a:lnSpc>
                <a:spcPct val="135000"/>
              </a:lnSpc>
              <a:spcBef>
                <a:spcPts val="1100"/>
              </a:spcBef>
              <a:spcAft>
                <a:spcPts val="0"/>
              </a:spcAft>
              <a:buSzPts val="1400"/>
              <a:buChar char="･"/>
              <a:defRPr/>
            </a:lvl5pPr>
            <a:lvl6pPr indent="-317500" lvl="5" marL="2743200">
              <a:lnSpc>
                <a:spcPct val="135000"/>
              </a:lnSpc>
              <a:spcBef>
                <a:spcPts val="1100"/>
              </a:spcBef>
              <a:spcAft>
                <a:spcPts val="0"/>
              </a:spcAft>
              <a:buSzPts val="1400"/>
              <a:buChar char="･"/>
              <a:defRPr/>
            </a:lvl6pPr>
            <a:lvl7pPr indent="-317500" lvl="6" marL="3200400">
              <a:lnSpc>
                <a:spcPct val="135000"/>
              </a:lnSpc>
              <a:spcBef>
                <a:spcPts val="1100"/>
              </a:spcBef>
              <a:spcAft>
                <a:spcPts val="0"/>
              </a:spcAft>
              <a:buSzPts val="1400"/>
              <a:buChar char="･"/>
              <a:defRPr/>
            </a:lvl7pPr>
            <a:lvl8pPr indent="-317500" lvl="7" marL="3657600">
              <a:lnSpc>
                <a:spcPct val="135000"/>
              </a:lnSpc>
              <a:spcBef>
                <a:spcPts val="1100"/>
              </a:spcBef>
              <a:spcAft>
                <a:spcPts val="0"/>
              </a:spcAft>
              <a:buSzPts val="1400"/>
              <a:buChar char="･"/>
              <a:defRPr/>
            </a:lvl8pPr>
            <a:lvl9pPr indent="-317500" lvl="8" marL="4114800">
              <a:lnSpc>
                <a:spcPct val="135000"/>
              </a:lnSpc>
              <a:spcBef>
                <a:spcPts val="1100"/>
              </a:spcBef>
              <a:spcAft>
                <a:spcPts val="1100"/>
              </a:spcAft>
              <a:buSzPts val="1400"/>
              <a:buChar char="･"/>
              <a:defRPr/>
            </a:lvl9pPr>
          </a:lstStyle>
          <a:p/>
        </p:txBody>
      </p:sp>
      <p:sp>
        <p:nvSpPr>
          <p:cNvPr id="1987" name="Google Shape;1987;p162"/>
          <p:cNvSpPr/>
          <p:nvPr/>
        </p:nvSpPr>
        <p:spPr>
          <a:xfrm>
            <a:off x="9858550" y="6315025"/>
            <a:ext cx="664500" cy="21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8" name="Google Shape;1988;p1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4">
    <p:spTree>
      <p:nvGrpSpPr>
        <p:cNvPr id="1989" name="Shape 1989"/>
        <p:cNvGrpSpPr/>
        <p:nvPr/>
      </p:nvGrpSpPr>
      <p:grpSpPr>
        <a:xfrm>
          <a:off x="0" y="0"/>
          <a:ext cx="0" cy="0"/>
          <a:chOff x="0" y="0"/>
          <a:chExt cx="0" cy="0"/>
        </a:xfrm>
      </p:grpSpPr>
      <p:sp>
        <p:nvSpPr>
          <p:cNvPr id="1990" name="Google Shape;1990;p1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991" name="Google Shape;1991;p16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1992" name="Google Shape;1992;p1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93" name="Google Shape;1993;p16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994" name="Google Shape;1994;p1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95" name="Google Shape;1995;p16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1996" name="Google Shape;1996;p16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997" name="Google Shape;1997;p16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a:lnSpc>
                <a:spcPct val="140000"/>
              </a:lnSpc>
              <a:spcBef>
                <a:spcPts val="1100"/>
              </a:spcBef>
              <a:spcAft>
                <a:spcPts val="0"/>
              </a:spcAft>
              <a:buSzPts val="1500"/>
              <a:buChar char="▸"/>
              <a:defRPr sz="1500"/>
            </a:lvl1pPr>
            <a:lvl2pPr indent="-304800" lvl="1" marL="914400">
              <a:lnSpc>
                <a:spcPct val="140000"/>
              </a:lnSpc>
              <a:spcBef>
                <a:spcPts val="1100"/>
              </a:spcBef>
              <a:spcAft>
                <a:spcPts val="0"/>
              </a:spcAft>
              <a:buSzPts val="1200"/>
              <a:buChar char="･"/>
              <a:defRPr sz="1200"/>
            </a:lvl2pPr>
            <a:lvl3pPr indent="-304800" lvl="2" marL="1371600">
              <a:lnSpc>
                <a:spcPct val="140000"/>
              </a:lnSpc>
              <a:spcBef>
                <a:spcPts val="1100"/>
              </a:spcBef>
              <a:spcAft>
                <a:spcPts val="0"/>
              </a:spcAft>
              <a:buSzPts val="1200"/>
              <a:buChar char="･"/>
              <a:defRPr sz="1200"/>
            </a:lvl3pPr>
            <a:lvl4pPr indent="-304800" lvl="3" marL="1828800">
              <a:lnSpc>
                <a:spcPct val="140000"/>
              </a:lnSpc>
              <a:spcBef>
                <a:spcPts val="1100"/>
              </a:spcBef>
              <a:spcAft>
                <a:spcPts val="0"/>
              </a:spcAft>
              <a:buSzPts val="1200"/>
              <a:buChar char="･"/>
              <a:defRPr sz="1200"/>
            </a:lvl4pPr>
            <a:lvl5pPr indent="-304800" lvl="4" marL="2286000">
              <a:lnSpc>
                <a:spcPct val="140000"/>
              </a:lnSpc>
              <a:spcBef>
                <a:spcPts val="1100"/>
              </a:spcBef>
              <a:spcAft>
                <a:spcPts val="0"/>
              </a:spcAft>
              <a:buSzPts val="1200"/>
              <a:buChar char="･"/>
              <a:defRPr sz="1200"/>
            </a:lvl5pPr>
            <a:lvl6pPr indent="-304800" lvl="5" marL="2743200">
              <a:lnSpc>
                <a:spcPct val="140000"/>
              </a:lnSpc>
              <a:spcBef>
                <a:spcPts val="1100"/>
              </a:spcBef>
              <a:spcAft>
                <a:spcPts val="0"/>
              </a:spcAft>
              <a:buSzPts val="1200"/>
              <a:buChar char="･"/>
              <a:defRPr sz="1200"/>
            </a:lvl6pPr>
            <a:lvl7pPr indent="-304800" lvl="6" marL="3200400">
              <a:lnSpc>
                <a:spcPct val="140000"/>
              </a:lnSpc>
              <a:spcBef>
                <a:spcPts val="1100"/>
              </a:spcBef>
              <a:spcAft>
                <a:spcPts val="0"/>
              </a:spcAft>
              <a:buSzPts val="1200"/>
              <a:buChar char="･"/>
              <a:defRPr sz="1200"/>
            </a:lvl7pPr>
            <a:lvl8pPr indent="-304800" lvl="7" marL="3657600">
              <a:lnSpc>
                <a:spcPct val="140000"/>
              </a:lnSpc>
              <a:spcBef>
                <a:spcPts val="1100"/>
              </a:spcBef>
              <a:spcAft>
                <a:spcPts val="0"/>
              </a:spcAft>
              <a:buSzPts val="1200"/>
              <a:buChar char="･"/>
              <a:defRPr sz="1200"/>
            </a:lvl8pPr>
            <a:lvl9pPr indent="-304800" lvl="8" marL="4114800">
              <a:lnSpc>
                <a:spcPct val="140000"/>
              </a:lnSpc>
              <a:spcBef>
                <a:spcPts val="1100"/>
              </a:spcBef>
              <a:spcAft>
                <a:spcPts val="1100"/>
              </a:spcAft>
              <a:buSzPts val="1200"/>
              <a:buChar char="･"/>
              <a:defRPr sz="1200"/>
            </a:lvl9pPr>
          </a:lstStyle>
          <a:p/>
        </p:txBody>
      </p:sp>
      <p:sp>
        <p:nvSpPr>
          <p:cNvPr id="1998" name="Google Shape;1998;p163"/>
          <p:cNvSpPr/>
          <p:nvPr/>
        </p:nvSpPr>
        <p:spPr>
          <a:xfrm>
            <a:off x="10711275" y="6313250"/>
            <a:ext cx="1099724" cy="373749"/>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54" name="Shape 154"/>
        <p:cNvGrpSpPr/>
        <p:nvPr/>
      </p:nvGrpSpPr>
      <p:grpSpPr>
        <a:xfrm>
          <a:off x="0" y="0"/>
          <a:ext cx="0" cy="0"/>
          <a:chOff x="0" y="0"/>
          <a:chExt cx="0" cy="0"/>
        </a:xfrm>
      </p:grpSpPr>
      <p:sp>
        <p:nvSpPr>
          <p:cNvPr id="155" name="Google Shape;155;p17"/>
          <p:cNvSpPr/>
          <p:nvPr/>
        </p:nvSpPr>
        <p:spPr>
          <a:xfrm>
            <a:off x="30480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156" name="Google Shape;156;p17"/>
          <p:cNvSpPr/>
          <p:nvPr/>
        </p:nvSpPr>
        <p:spPr>
          <a:xfrm>
            <a:off x="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157" name="Google Shape;157;p17"/>
          <p:cNvSpPr txBox="1"/>
          <p:nvPr>
            <p:ph type="title"/>
          </p:nvPr>
        </p:nvSpPr>
        <p:spPr>
          <a:xfrm>
            <a:off x="1121333" y="1292933"/>
            <a:ext cx="6402000" cy="5460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8" name="Google Shape;158;p17"/>
          <p:cNvSpPr txBox="1"/>
          <p:nvPr>
            <p:ph idx="1" type="body"/>
          </p:nvPr>
        </p:nvSpPr>
        <p:spPr>
          <a:xfrm>
            <a:off x="1121334" y="2104033"/>
            <a:ext cx="3562500" cy="32445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a:lvl1pPr>
            <a:lvl2pPr indent="-330200" lvl="1" marL="914400" rtl="0">
              <a:spcBef>
                <a:spcPts val="2100"/>
              </a:spcBef>
              <a:spcAft>
                <a:spcPts val="0"/>
              </a:spcAft>
              <a:buSzPts val="1600"/>
              <a:buChar char="○"/>
              <a:defRPr/>
            </a:lvl2pPr>
            <a:lvl3pPr indent="-330200" lvl="2" marL="1371600" rtl="0">
              <a:spcBef>
                <a:spcPts val="2100"/>
              </a:spcBef>
              <a:spcAft>
                <a:spcPts val="0"/>
              </a:spcAft>
              <a:buSzPts val="1600"/>
              <a:buChar char="■"/>
              <a:defRPr/>
            </a:lvl3pPr>
            <a:lvl4pPr indent="-330200" lvl="3" marL="1828800" rtl="0">
              <a:spcBef>
                <a:spcPts val="2100"/>
              </a:spcBef>
              <a:spcAft>
                <a:spcPts val="0"/>
              </a:spcAft>
              <a:buSzPts val="1600"/>
              <a:buChar char="●"/>
              <a:defRPr/>
            </a:lvl4pPr>
            <a:lvl5pPr indent="-330200" lvl="4" marL="2286000" rtl="0">
              <a:spcBef>
                <a:spcPts val="2100"/>
              </a:spcBef>
              <a:spcAft>
                <a:spcPts val="0"/>
              </a:spcAft>
              <a:buSzPts val="1600"/>
              <a:buChar char="○"/>
              <a:defRPr/>
            </a:lvl5pPr>
            <a:lvl6pPr indent="-330200" lvl="5" marL="2743200" rtl="0">
              <a:spcBef>
                <a:spcPts val="2100"/>
              </a:spcBef>
              <a:spcAft>
                <a:spcPts val="0"/>
              </a:spcAft>
              <a:buSzPts val="1600"/>
              <a:buChar char="■"/>
              <a:defRPr/>
            </a:lvl6pPr>
            <a:lvl7pPr indent="-330200" lvl="6" marL="3200400" rtl="0">
              <a:spcBef>
                <a:spcPts val="2100"/>
              </a:spcBef>
              <a:spcAft>
                <a:spcPts val="0"/>
              </a:spcAft>
              <a:buSzPts val="1600"/>
              <a:buChar char="●"/>
              <a:defRPr/>
            </a:lvl7pPr>
            <a:lvl8pPr indent="-330200" lvl="7" marL="3657600" rtl="0">
              <a:spcBef>
                <a:spcPts val="2100"/>
              </a:spcBef>
              <a:spcAft>
                <a:spcPts val="0"/>
              </a:spcAft>
              <a:buSzPts val="1600"/>
              <a:buChar char="○"/>
              <a:defRPr/>
            </a:lvl8pPr>
            <a:lvl9pPr indent="-330200" lvl="8" marL="4114800" rtl="0">
              <a:spcBef>
                <a:spcPts val="2100"/>
              </a:spcBef>
              <a:spcAft>
                <a:spcPts val="2100"/>
              </a:spcAft>
              <a:buSzPts val="1600"/>
              <a:buChar char="■"/>
              <a:defRPr/>
            </a:lvl9pPr>
          </a:lstStyle>
          <a:p/>
        </p:txBody>
      </p:sp>
      <p:sp>
        <p:nvSpPr>
          <p:cNvPr id="159" name="Google Shape;159;p17"/>
          <p:cNvSpPr txBox="1"/>
          <p:nvPr>
            <p:ph idx="2" type="body"/>
          </p:nvPr>
        </p:nvSpPr>
        <p:spPr>
          <a:xfrm>
            <a:off x="4898456" y="2104033"/>
            <a:ext cx="3562500" cy="32445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a:lvl1pPr>
            <a:lvl2pPr indent="-330200" lvl="1" marL="914400" rtl="0">
              <a:spcBef>
                <a:spcPts val="2100"/>
              </a:spcBef>
              <a:spcAft>
                <a:spcPts val="0"/>
              </a:spcAft>
              <a:buSzPts val="1600"/>
              <a:buChar char="○"/>
              <a:defRPr/>
            </a:lvl2pPr>
            <a:lvl3pPr indent="-330200" lvl="2" marL="1371600" rtl="0">
              <a:spcBef>
                <a:spcPts val="2100"/>
              </a:spcBef>
              <a:spcAft>
                <a:spcPts val="0"/>
              </a:spcAft>
              <a:buSzPts val="1600"/>
              <a:buChar char="■"/>
              <a:defRPr/>
            </a:lvl3pPr>
            <a:lvl4pPr indent="-330200" lvl="3" marL="1828800" rtl="0">
              <a:spcBef>
                <a:spcPts val="2100"/>
              </a:spcBef>
              <a:spcAft>
                <a:spcPts val="0"/>
              </a:spcAft>
              <a:buSzPts val="1600"/>
              <a:buChar char="●"/>
              <a:defRPr/>
            </a:lvl4pPr>
            <a:lvl5pPr indent="-330200" lvl="4" marL="2286000" rtl="0">
              <a:spcBef>
                <a:spcPts val="2100"/>
              </a:spcBef>
              <a:spcAft>
                <a:spcPts val="0"/>
              </a:spcAft>
              <a:buSzPts val="1600"/>
              <a:buChar char="○"/>
              <a:defRPr/>
            </a:lvl5pPr>
            <a:lvl6pPr indent="-330200" lvl="5" marL="2743200" rtl="0">
              <a:spcBef>
                <a:spcPts val="2100"/>
              </a:spcBef>
              <a:spcAft>
                <a:spcPts val="0"/>
              </a:spcAft>
              <a:buSzPts val="1600"/>
              <a:buChar char="■"/>
              <a:defRPr/>
            </a:lvl6pPr>
            <a:lvl7pPr indent="-330200" lvl="6" marL="3200400" rtl="0">
              <a:spcBef>
                <a:spcPts val="2100"/>
              </a:spcBef>
              <a:spcAft>
                <a:spcPts val="0"/>
              </a:spcAft>
              <a:buSzPts val="1600"/>
              <a:buChar char="●"/>
              <a:defRPr/>
            </a:lvl7pPr>
            <a:lvl8pPr indent="-330200" lvl="7" marL="3657600" rtl="0">
              <a:spcBef>
                <a:spcPts val="2100"/>
              </a:spcBef>
              <a:spcAft>
                <a:spcPts val="0"/>
              </a:spcAft>
              <a:buSzPts val="1600"/>
              <a:buChar char="○"/>
              <a:defRPr/>
            </a:lvl8pPr>
            <a:lvl9pPr indent="-330200" lvl="8" marL="4114800" rtl="0">
              <a:spcBef>
                <a:spcPts val="2100"/>
              </a:spcBef>
              <a:spcAft>
                <a:spcPts val="2100"/>
              </a:spcAft>
              <a:buSzPts val="1600"/>
              <a:buChar char="■"/>
              <a:defRPr/>
            </a:lvl9pPr>
          </a:lstStyle>
          <a:p/>
        </p:txBody>
      </p:sp>
      <p:sp>
        <p:nvSpPr>
          <p:cNvPr id="160" name="Google Shape;160;p17"/>
          <p:cNvSpPr txBox="1"/>
          <p:nvPr>
            <p:ph idx="12" type="sldNum"/>
          </p:nvPr>
        </p:nvSpPr>
        <p:spPr>
          <a:xfrm>
            <a:off x="11390969" y="6333134"/>
            <a:ext cx="731700" cy="524700"/>
          </a:xfrm>
          <a:prstGeom prst="rect">
            <a:avLst/>
          </a:prstGeom>
          <a:noFill/>
          <a:ln>
            <a:noFill/>
          </a:ln>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1999" name="Shape 1999"/>
        <p:cNvGrpSpPr/>
        <p:nvPr/>
      </p:nvGrpSpPr>
      <p:grpSpPr>
        <a:xfrm>
          <a:off x="0" y="0"/>
          <a:ext cx="0" cy="0"/>
          <a:chOff x="0" y="0"/>
          <a:chExt cx="0" cy="0"/>
        </a:xfrm>
      </p:grpSpPr>
      <p:cxnSp>
        <p:nvCxnSpPr>
          <p:cNvPr id="2000" name="Google Shape;2000;p16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01" name="Google Shape;2001;p1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2002" name="Google Shape;2002;p164"/>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003" name="Google Shape;2003;p1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04" name="Google Shape;2004;p164"/>
          <p:cNvSpPr/>
          <p:nvPr/>
        </p:nvSpPr>
        <p:spPr>
          <a:xfrm>
            <a:off x="10711279" y="6313250"/>
            <a:ext cx="975850" cy="228121"/>
          </a:xfrm>
          <a:prstGeom prst="rect">
            <a:avLst/>
          </a:prstGeom>
          <a:noFill/>
          <a:ln>
            <a:noFill/>
          </a:ln>
        </p:spPr>
      </p:sp>
      <p:sp>
        <p:nvSpPr>
          <p:cNvPr id="2005" name="Google Shape;2005;p164"/>
          <p:cNvSpPr txBox="1"/>
          <p:nvPr>
            <p:ph idx="2"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30200" lvl="0" marL="457200">
              <a:lnSpc>
                <a:spcPct val="115000"/>
              </a:lnSpc>
              <a:spcBef>
                <a:spcPts val="0"/>
              </a:spcBef>
              <a:spcAft>
                <a:spcPts val="0"/>
              </a:spcAft>
              <a:buSzPts val="1600"/>
              <a:buChar char="▸"/>
              <a:defRPr/>
            </a:lvl1pPr>
            <a:lvl2pPr indent="-317500" lvl="1" marL="914400">
              <a:lnSpc>
                <a:spcPct val="115000"/>
              </a:lnSpc>
              <a:spcBef>
                <a:spcPts val="2000"/>
              </a:spcBef>
              <a:spcAft>
                <a:spcPts val="0"/>
              </a:spcAft>
              <a:buSzPts val="1400"/>
              <a:buChar char="･"/>
              <a:defRPr/>
            </a:lvl2pPr>
            <a:lvl3pPr indent="-317500" lvl="2" marL="1371600">
              <a:lnSpc>
                <a:spcPct val="115000"/>
              </a:lnSpc>
              <a:spcBef>
                <a:spcPts val="2000"/>
              </a:spcBef>
              <a:spcAft>
                <a:spcPts val="0"/>
              </a:spcAft>
              <a:buSzPts val="1400"/>
              <a:buChar char="･"/>
              <a:defRPr/>
            </a:lvl3pPr>
            <a:lvl4pPr indent="-317500" lvl="3" marL="1828800">
              <a:lnSpc>
                <a:spcPct val="115000"/>
              </a:lnSpc>
              <a:spcBef>
                <a:spcPts val="2000"/>
              </a:spcBef>
              <a:spcAft>
                <a:spcPts val="0"/>
              </a:spcAft>
              <a:buSzPts val="1400"/>
              <a:buChar char="･"/>
              <a:defRPr/>
            </a:lvl4pPr>
            <a:lvl5pPr indent="-317500" lvl="4" marL="2286000">
              <a:lnSpc>
                <a:spcPct val="115000"/>
              </a:lnSpc>
              <a:spcBef>
                <a:spcPts val="2000"/>
              </a:spcBef>
              <a:spcAft>
                <a:spcPts val="0"/>
              </a:spcAft>
              <a:buSzPts val="1400"/>
              <a:buChar char="･"/>
              <a:defRPr/>
            </a:lvl5pPr>
            <a:lvl6pPr indent="-317500" lvl="5" marL="2743200">
              <a:lnSpc>
                <a:spcPct val="115000"/>
              </a:lnSpc>
              <a:spcBef>
                <a:spcPts val="2000"/>
              </a:spcBef>
              <a:spcAft>
                <a:spcPts val="0"/>
              </a:spcAft>
              <a:buSzPts val="1400"/>
              <a:buChar char="･"/>
              <a:defRPr/>
            </a:lvl6pPr>
            <a:lvl7pPr indent="-317500" lvl="6" marL="3200400">
              <a:lnSpc>
                <a:spcPct val="115000"/>
              </a:lnSpc>
              <a:spcBef>
                <a:spcPts val="2000"/>
              </a:spcBef>
              <a:spcAft>
                <a:spcPts val="0"/>
              </a:spcAft>
              <a:buSzPts val="1400"/>
              <a:buChar char="･"/>
              <a:defRPr/>
            </a:lvl7pPr>
            <a:lvl8pPr indent="-317500" lvl="7" marL="3657600">
              <a:lnSpc>
                <a:spcPct val="115000"/>
              </a:lnSpc>
              <a:spcBef>
                <a:spcPts val="2000"/>
              </a:spcBef>
              <a:spcAft>
                <a:spcPts val="0"/>
              </a:spcAft>
              <a:buSzPts val="1400"/>
              <a:buChar char="･"/>
              <a:defRPr/>
            </a:lvl8pPr>
            <a:lvl9pPr indent="-317500" lvl="8" marL="4114800">
              <a:lnSpc>
                <a:spcPct val="115000"/>
              </a:lnSpc>
              <a:spcBef>
                <a:spcPts val="2000"/>
              </a:spcBef>
              <a:spcAft>
                <a:spcPts val="2000"/>
              </a:spcAft>
              <a:buSzPts val="1400"/>
              <a:buChar char="･"/>
              <a:defRPr/>
            </a:lvl9pPr>
          </a:lstStyle>
          <a:p/>
        </p:txBody>
      </p:sp>
      <p:sp>
        <p:nvSpPr>
          <p:cNvPr id="2006" name="Google Shape;2006;p164"/>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5">
  <p:cSld name="CUSTOM_4_3_3">
    <p:spTree>
      <p:nvGrpSpPr>
        <p:cNvPr id="2007" name="Shape 2007"/>
        <p:cNvGrpSpPr/>
        <p:nvPr/>
      </p:nvGrpSpPr>
      <p:grpSpPr>
        <a:xfrm>
          <a:off x="0" y="0"/>
          <a:ext cx="0" cy="0"/>
          <a:chOff x="0" y="0"/>
          <a:chExt cx="0" cy="0"/>
        </a:xfrm>
      </p:grpSpPr>
      <p:sp>
        <p:nvSpPr>
          <p:cNvPr id="2008" name="Google Shape;2008;p16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009" name="Google Shape;2009;p16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010" name="Google Shape;2010;p16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011" name="Google Shape;2011;p1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12" name="Google Shape;2012;p1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13" name="Google Shape;2013;p165"/>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2014" name="Google Shape;2014;p165"/>
          <p:cNvSpPr txBox="1"/>
          <p:nvPr/>
        </p:nvSpPr>
        <p:spPr>
          <a:xfrm>
            <a:off x="3164333" y="6506867"/>
            <a:ext cx="2922900" cy="240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latin typeface="Red Hat Text"/>
                <a:ea typeface="Red Hat Text"/>
                <a:cs typeface="Red Hat Text"/>
                <a:sym typeface="Red Hat Text"/>
              </a:rPr>
              <a:t>Customer or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ITO Slide 1 3">
  <p:cSld name="CUSTOM_4_1_4">
    <p:bg>
      <p:bgPr>
        <a:blipFill>
          <a:blip r:embed="rId2">
            <a:alphaModFix/>
          </a:blip>
          <a:stretch>
            <a:fillRect/>
          </a:stretch>
        </a:blipFill>
      </p:bgPr>
    </p:bg>
    <p:spTree>
      <p:nvGrpSpPr>
        <p:cNvPr id="2015" name="Shape 2015"/>
        <p:cNvGrpSpPr/>
        <p:nvPr/>
      </p:nvGrpSpPr>
      <p:grpSpPr>
        <a:xfrm>
          <a:off x="0" y="0"/>
          <a:ext cx="0" cy="0"/>
          <a:chOff x="0" y="0"/>
          <a:chExt cx="0" cy="0"/>
        </a:xfrm>
      </p:grpSpPr>
      <p:sp>
        <p:nvSpPr>
          <p:cNvPr id="2016" name="Google Shape;2016;p16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017" name="Google Shape;2017;p16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18" name="Google Shape;2018;p1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019" name="Google Shape;2019;p16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020" name="Google Shape;2020;p1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21" name="Google Shape;2021;p16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022" name="Google Shape;2022;p16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1 1">
  <p:cSld name="CUSTOM_4_18_1_1">
    <p:bg>
      <p:bgPr>
        <a:solidFill>
          <a:schemeClr val="lt1"/>
        </a:solidFill>
      </p:bgPr>
    </p:bg>
    <p:spTree>
      <p:nvGrpSpPr>
        <p:cNvPr id="2023" name="Shape 2023"/>
        <p:cNvGrpSpPr/>
        <p:nvPr/>
      </p:nvGrpSpPr>
      <p:grpSpPr>
        <a:xfrm>
          <a:off x="0" y="0"/>
          <a:ext cx="0" cy="0"/>
          <a:chOff x="0" y="0"/>
          <a:chExt cx="0" cy="0"/>
        </a:xfrm>
      </p:grpSpPr>
      <p:sp>
        <p:nvSpPr>
          <p:cNvPr id="2024" name="Google Shape;2024;p1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2025" name="Google Shape;2025;p1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26" name="Google Shape;2026;p16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27" name="Google Shape;2027;p1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28" name="Google Shape;2028;p167"/>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029" name="Google Shape;2029;p167"/>
          <p:cNvSpPr/>
          <p:nvPr/>
        </p:nvSpPr>
        <p:spPr>
          <a:xfrm>
            <a:off x="11050185" y="6363925"/>
            <a:ext cx="731705" cy="171048"/>
          </a:xfrm>
          <a:prstGeom prst="rect">
            <a:avLst/>
          </a:prstGeom>
          <a:noFill/>
          <a:ln>
            <a:noFill/>
          </a:ln>
        </p:spPr>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42">
    <p:spTree>
      <p:nvGrpSpPr>
        <p:cNvPr id="2030" name="Shape 2030"/>
        <p:cNvGrpSpPr/>
        <p:nvPr/>
      </p:nvGrpSpPr>
      <p:grpSpPr>
        <a:xfrm>
          <a:off x="0" y="0"/>
          <a:ext cx="0" cy="0"/>
          <a:chOff x="0" y="0"/>
          <a:chExt cx="0" cy="0"/>
        </a:xfrm>
      </p:grpSpPr>
      <p:sp>
        <p:nvSpPr>
          <p:cNvPr id="2031" name="Google Shape;2031;p16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032" name="Google Shape;2032;p16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33" name="Google Shape;2033;p1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034" name="Google Shape;2034;p16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035" name="Google Shape;2035;p1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36" name="Google Shape;2036;p1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37" name="Google Shape;2037;p16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2038" name="Google Shape;2038;p168"/>
          <p:cNvSpPr txBox="1"/>
          <p:nvPr/>
        </p:nvSpPr>
        <p:spPr>
          <a:xfrm>
            <a:off x="2868650" y="6169125"/>
            <a:ext cx="5752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ed Hat Text"/>
                <a:ea typeface="Red Hat Text"/>
                <a:cs typeface="Red Hat Text"/>
                <a:sym typeface="Red Hat Text"/>
              </a:rPr>
              <a:t>Customer or partner NDA required</a:t>
            </a:r>
            <a:endParaRPr sz="1000">
              <a:latin typeface="Red Hat Text"/>
              <a:ea typeface="Red Hat Text"/>
              <a:cs typeface="Red Hat Text"/>
              <a:sym typeface="Red Hat Text"/>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43">
    <p:spTree>
      <p:nvGrpSpPr>
        <p:cNvPr id="2039" name="Shape 2039"/>
        <p:cNvGrpSpPr/>
        <p:nvPr/>
      </p:nvGrpSpPr>
      <p:grpSpPr>
        <a:xfrm>
          <a:off x="0" y="0"/>
          <a:ext cx="0" cy="0"/>
          <a:chOff x="0" y="0"/>
          <a:chExt cx="0" cy="0"/>
        </a:xfrm>
      </p:grpSpPr>
      <p:sp>
        <p:nvSpPr>
          <p:cNvPr id="2040" name="Google Shape;2040;p16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041" name="Google Shape;2041;p169"/>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2042" name="Google Shape;2042;p169"/>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2043" name="Google Shape;2043;p1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44" name="Google Shape;2044;p1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45" name="Google Shape;2045;p169"/>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800"/>
              <a:buNone/>
              <a:defRPr sz="800">
                <a:solidFill>
                  <a:schemeClr val="dk1"/>
                </a:solidFill>
              </a:defRPr>
            </a:lvl1pPr>
            <a:lvl2pPr lvl="1" algn="l">
              <a:lnSpc>
                <a:spcPct val="115000"/>
              </a:lnSpc>
              <a:spcBef>
                <a:spcPts val="0"/>
              </a:spcBef>
              <a:spcAft>
                <a:spcPts val="0"/>
              </a:spcAft>
              <a:buSzPts val="1800"/>
              <a:buNone/>
              <a:defRPr sz="800">
                <a:solidFill>
                  <a:schemeClr val="dk1"/>
                </a:solidFill>
              </a:defRPr>
            </a:lvl2pPr>
            <a:lvl3pPr lvl="2" algn="l">
              <a:lnSpc>
                <a:spcPct val="115000"/>
              </a:lnSpc>
              <a:spcBef>
                <a:spcPts val="0"/>
              </a:spcBef>
              <a:spcAft>
                <a:spcPts val="0"/>
              </a:spcAft>
              <a:buSzPts val="1800"/>
              <a:buNone/>
              <a:defRPr sz="800">
                <a:solidFill>
                  <a:schemeClr val="dk1"/>
                </a:solidFill>
              </a:defRPr>
            </a:lvl3pPr>
            <a:lvl4pPr lvl="3" algn="l">
              <a:lnSpc>
                <a:spcPct val="115000"/>
              </a:lnSpc>
              <a:spcBef>
                <a:spcPts val="0"/>
              </a:spcBef>
              <a:spcAft>
                <a:spcPts val="0"/>
              </a:spcAft>
              <a:buSzPts val="1800"/>
              <a:buNone/>
              <a:defRPr sz="800">
                <a:solidFill>
                  <a:schemeClr val="dk1"/>
                </a:solidFill>
              </a:defRPr>
            </a:lvl4pPr>
            <a:lvl5pPr lvl="4" algn="l">
              <a:lnSpc>
                <a:spcPct val="115000"/>
              </a:lnSpc>
              <a:spcBef>
                <a:spcPts val="0"/>
              </a:spcBef>
              <a:spcAft>
                <a:spcPts val="0"/>
              </a:spcAft>
              <a:buSzPts val="1800"/>
              <a:buNone/>
              <a:defRPr sz="800">
                <a:solidFill>
                  <a:schemeClr val="dk1"/>
                </a:solidFill>
              </a:defRPr>
            </a:lvl5pPr>
            <a:lvl6pPr lvl="5" algn="l">
              <a:lnSpc>
                <a:spcPct val="115000"/>
              </a:lnSpc>
              <a:spcBef>
                <a:spcPts val="0"/>
              </a:spcBef>
              <a:spcAft>
                <a:spcPts val="0"/>
              </a:spcAft>
              <a:buSzPts val="1800"/>
              <a:buNone/>
              <a:defRPr sz="800">
                <a:solidFill>
                  <a:schemeClr val="dk1"/>
                </a:solidFill>
              </a:defRPr>
            </a:lvl6pPr>
            <a:lvl7pPr lvl="6" algn="l">
              <a:lnSpc>
                <a:spcPct val="115000"/>
              </a:lnSpc>
              <a:spcBef>
                <a:spcPts val="0"/>
              </a:spcBef>
              <a:spcAft>
                <a:spcPts val="0"/>
              </a:spcAft>
              <a:buSzPts val="1800"/>
              <a:buNone/>
              <a:defRPr sz="800">
                <a:solidFill>
                  <a:schemeClr val="dk1"/>
                </a:solidFill>
              </a:defRPr>
            </a:lvl7pPr>
            <a:lvl8pPr lvl="7" algn="l">
              <a:lnSpc>
                <a:spcPct val="115000"/>
              </a:lnSpc>
              <a:spcBef>
                <a:spcPts val="0"/>
              </a:spcBef>
              <a:spcAft>
                <a:spcPts val="0"/>
              </a:spcAft>
              <a:buSzPts val="1800"/>
              <a:buNone/>
              <a:defRPr sz="800">
                <a:solidFill>
                  <a:schemeClr val="dk1"/>
                </a:solidFill>
              </a:defRPr>
            </a:lvl8pPr>
            <a:lvl9pPr lvl="8" algn="l">
              <a:lnSpc>
                <a:spcPct val="115000"/>
              </a:lnSpc>
              <a:spcBef>
                <a:spcPts val="0"/>
              </a:spcBef>
              <a:spcAft>
                <a:spcPts val="0"/>
              </a:spcAft>
              <a:buSzPts val="1800"/>
              <a:buNone/>
              <a:defRPr sz="800">
                <a:solidFill>
                  <a:schemeClr val="dk1"/>
                </a:solidFill>
              </a:defRPr>
            </a:lvl9pPr>
          </a:lstStyle>
          <a:p/>
        </p:txBody>
      </p:sp>
      <p:sp>
        <p:nvSpPr>
          <p:cNvPr id="2046" name="Google Shape;2046;p169"/>
          <p:cNvSpPr txBox="1"/>
          <p:nvPr>
            <p:ph type="title"/>
          </p:nvPr>
        </p:nvSpPr>
        <p:spPr>
          <a:xfrm>
            <a:off x="885050" y="1100350"/>
            <a:ext cx="10422000" cy="5532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400"/>
              <a:buNone/>
              <a:defRPr sz="2800"/>
            </a:lvl1pPr>
            <a:lvl2pPr lvl="1" algn="ctr">
              <a:lnSpc>
                <a:spcPct val="130000"/>
              </a:lnSpc>
              <a:spcBef>
                <a:spcPts val="0"/>
              </a:spcBef>
              <a:spcAft>
                <a:spcPts val="0"/>
              </a:spcAft>
              <a:buSzPts val="3400"/>
              <a:buNone/>
              <a:defRPr sz="2600"/>
            </a:lvl2pPr>
            <a:lvl3pPr lvl="2" algn="ctr">
              <a:lnSpc>
                <a:spcPct val="130000"/>
              </a:lnSpc>
              <a:spcBef>
                <a:spcPts val="0"/>
              </a:spcBef>
              <a:spcAft>
                <a:spcPts val="0"/>
              </a:spcAft>
              <a:buSzPts val="3400"/>
              <a:buNone/>
              <a:defRPr sz="2600"/>
            </a:lvl3pPr>
            <a:lvl4pPr lvl="3" algn="ctr">
              <a:lnSpc>
                <a:spcPct val="130000"/>
              </a:lnSpc>
              <a:spcBef>
                <a:spcPts val="0"/>
              </a:spcBef>
              <a:spcAft>
                <a:spcPts val="0"/>
              </a:spcAft>
              <a:buSzPts val="3400"/>
              <a:buNone/>
              <a:defRPr sz="2600"/>
            </a:lvl4pPr>
            <a:lvl5pPr lvl="4" algn="ctr">
              <a:lnSpc>
                <a:spcPct val="130000"/>
              </a:lnSpc>
              <a:spcBef>
                <a:spcPts val="0"/>
              </a:spcBef>
              <a:spcAft>
                <a:spcPts val="0"/>
              </a:spcAft>
              <a:buSzPts val="3400"/>
              <a:buNone/>
              <a:defRPr sz="2600"/>
            </a:lvl5pPr>
            <a:lvl6pPr lvl="5" algn="ctr">
              <a:lnSpc>
                <a:spcPct val="130000"/>
              </a:lnSpc>
              <a:spcBef>
                <a:spcPts val="0"/>
              </a:spcBef>
              <a:spcAft>
                <a:spcPts val="0"/>
              </a:spcAft>
              <a:buSzPts val="3400"/>
              <a:buNone/>
              <a:defRPr sz="2600"/>
            </a:lvl6pPr>
            <a:lvl7pPr lvl="6" algn="ctr">
              <a:lnSpc>
                <a:spcPct val="130000"/>
              </a:lnSpc>
              <a:spcBef>
                <a:spcPts val="0"/>
              </a:spcBef>
              <a:spcAft>
                <a:spcPts val="0"/>
              </a:spcAft>
              <a:buSzPts val="3400"/>
              <a:buNone/>
              <a:defRPr sz="2600"/>
            </a:lvl7pPr>
            <a:lvl8pPr lvl="7" algn="ctr">
              <a:lnSpc>
                <a:spcPct val="130000"/>
              </a:lnSpc>
              <a:spcBef>
                <a:spcPts val="0"/>
              </a:spcBef>
              <a:spcAft>
                <a:spcPts val="0"/>
              </a:spcAft>
              <a:buSzPts val="3400"/>
              <a:buNone/>
              <a:defRPr sz="2600"/>
            </a:lvl8pPr>
            <a:lvl9pPr lvl="8" algn="ctr">
              <a:lnSpc>
                <a:spcPct val="130000"/>
              </a:lnSpc>
              <a:spcBef>
                <a:spcPts val="0"/>
              </a:spcBef>
              <a:spcAft>
                <a:spcPts val="0"/>
              </a:spcAft>
              <a:buSzPts val="3400"/>
              <a:buNone/>
              <a:defRPr sz="2600"/>
            </a:lvl9pPr>
          </a:lstStyle>
          <a:p/>
        </p:txBody>
      </p:sp>
      <p:sp>
        <p:nvSpPr>
          <p:cNvPr id="2047" name="Google Shape;2047;p169"/>
          <p:cNvSpPr txBox="1"/>
          <p:nvPr>
            <p:ph idx="3" type="subTitle"/>
          </p:nvPr>
        </p:nvSpPr>
        <p:spPr>
          <a:xfrm>
            <a:off x="885125" y="1653550"/>
            <a:ext cx="10422000" cy="291900"/>
          </a:xfrm>
          <a:prstGeom prst="rect">
            <a:avLst/>
          </a:prstGeom>
          <a:noFill/>
          <a:ln>
            <a:noFill/>
          </a:ln>
        </p:spPr>
        <p:txBody>
          <a:bodyPr anchorCtr="0" anchor="t" bIns="0" lIns="0" spcFirstLastPara="1" rIns="0" wrap="square" tIns="0">
            <a:noAutofit/>
          </a:bodyPr>
          <a:lstStyle>
            <a:lvl1pPr lvl="0" algn="ctr">
              <a:lnSpc>
                <a:spcPct val="140000"/>
              </a:lnSpc>
              <a:spcBef>
                <a:spcPts val="0"/>
              </a:spcBef>
              <a:spcAft>
                <a:spcPts val="0"/>
              </a:spcAft>
              <a:buSzPts val="1800"/>
              <a:buNone/>
              <a:defRPr sz="1800">
                <a:solidFill>
                  <a:schemeClr val="accent1"/>
                </a:solidFill>
              </a:defRPr>
            </a:lvl1pPr>
            <a:lvl2pPr lvl="1" algn="ctr">
              <a:lnSpc>
                <a:spcPct val="140000"/>
              </a:lnSpc>
              <a:spcBef>
                <a:spcPts val="500"/>
              </a:spcBef>
              <a:spcAft>
                <a:spcPts val="0"/>
              </a:spcAft>
              <a:buSzPts val="1800"/>
              <a:buNone/>
              <a:defRPr sz="1800">
                <a:solidFill>
                  <a:schemeClr val="accent1"/>
                </a:solidFill>
              </a:defRPr>
            </a:lvl2pPr>
            <a:lvl3pPr lvl="2" algn="ctr">
              <a:lnSpc>
                <a:spcPct val="140000"/>
              </a:lnSpc>
              <a:spcBef>
                <a:spcPts val="500"/>
              </a:spcBef>
              <a:spcAft>
                <a:spcPts val="0"/>
              </a:spcAft>
              <a:buSzPts val="1800"/>
              <a:buNone/>
              <a:defRPr sz="1800">
                <a:solidFill>
                  <a:schemeClr val="accent1"/>
                </a:solidFill>
              </a:defRPr>
            </a:lvl3pPr>
            <a:lvl4pPr lvl="3" algn="ctr">
              <a:lnSpc>
                <a:spcPct val="140000"/>
              </a:lnSpc>
              <a:spcBef>
                <a:spcPts val="500"/>
              </a:spcBef>
              <a:spcAft>
                <a:spcPts val="0"/>
              </a:spcAft>
              <a:buSzPts val="1800"/>
              <a:buNone/>
              <a:defRPr sz="1800">
                <a:solidFill>
                  <a:schemeClr val="accent1"/>
                </a:solidFill>
              </a:defRPr>
            </a:lvl4pPr>
            <a:lvl5pPr lvl="4" algn="ctr">
              <a:lnSpc>
                <a:spcPct val="140000"/>
              </a:lnSpc>
              <a:spcBef>
                <a:spcPts val="500"/>
              </a:spcBef>
              <a:spcAft>
                <a:spcPts val="0"/>
              </a:spcAft>
              <a:buSzPts val="1800"/>
              <a:buNone/>
              <a:defRPr sz="1800">
                <a:solidFill>
                  <a:schemeClr val="accent1"/>
                </a:solidFill>
              </a:defRPr>
            </a:lvl5pPr>
            <a:lvl6pPr lvl="5" algn="ctr">
              <a:lnSpc>
                <a:spcPct val="140000"/>
              </a:lnSpc>
              <a:spcBef>
                <a:spcPts val="500"/>
              </a:spcBef>
              <a:spcAft>
                <a:spcPts val="0"/>
              </a:spcAft>
              <a:buSzPts val="1800"/>
              <a:buNone/>
              <a:defRPr sz="1800">
                <a:solidFill>
                  <a:schemeClr val="accent1"/>
                </a:solidFill>
              </a:defRPr>
            </a:lvl6pPr>
            <a:lvl7pPr lvl="6" algn="ctr">
              <a:lnSpc>
                <a:spcPct val="140000"/>
              </a:lnSpc>
              <a:spcBef>
                <a:spcPts val="500"/>
              </a:spcBef>
              <a:spcAft>
                <a:spcPts val="0"/>
              </a:spcAft>
              <a:buSzPts val="1800"/>
              <a:buNone/>
              <a:defRPr sz="1800">
                <a:solidFill>
                  <a:schemeClr val="accent1"/>
                </a:solidFill>
              </a:defRPr>
            </a:lvl7pPr>
            <a:lvl8pPr lvl="7" algn="ctr">
              <a:lnSpc>
                <a:spcPct val="140000"/>
              </a:lnSpc>
              <a:spcBef>
                <a:spcPts val="500"/>
              </a:spcBef>
              <a:spcAft>
                <a:spcPts val="0"/>
              </a:spcAft>
              <a:buSzPts val="1800"/>
              <a:buNone/>
              <a:defRPr sz="1800">
                <a:solidFill>
                  <a:schemeClr val="accent1"/>
                </a:solidFill>
              </a:defRPr>
            </a:lvl8pPr>
            <a:lvl9pPr lvl="8" algn="ctr">
              <a:lnSpc>
                <a:spcPct val="140000"/>
              </a:lnSpc>
              <a:spcBef>
                <a:spcPts val="500"/>
              </a:spcBef>
              <a:spcAft>
                <a:spcPts val="500"/>
              </a:spcAft>
              <a:buSzPts val="1800"/>
              <a:buNone/>
              <a:defRPr sz="1800">
                <a:solidFill>
                  <a:schemeClr val="accent1"/>
                </a:solidFill>
              </a:defRPr>
            </a:lvl9pPr>
          </a:lstStyle>
          <a:p/>
        </p:txBody>
      </p:sp>
      <p:sp>
        <p:nvSpPr>
          <p:cNvPr id="2048" name="Google Shape;2048;p169"/>
          <p:cNvSpPr txBox="1"/>
          <p:nvPr/>
        </p:nvSpPr>
        <p:spPr>
          <a:xfrm>
            <a:off x="2402450" y="6630575"/>
            <a:ext cx="7157400" cy="1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Red Hat Text"/>
                <a:ea typeface="Red Hat Text"/>
                <a:cs typeface="Red Hat Text"/>
                <a:sym typeface="Red Hat Text"/>
              </a:rPr>
              <a:t>Customer or partner by presentation only, </a:t>
            </a:r>
            <a:r>
              <a:rPr b="1" lang="en" sz="1000">
                <a:solidFill>
                  <a:srgbClr val="980000"/>
                </a:solidFill>
                <a:latin typeface="Red Hat Text"/>
                <a:ea typeface="Red Hat Text"/>
                <a:cs typeface="Red Hat Text"/>
                <a:sym typeface="Red Hat Text"/>
              </a:rPr>
              <a:t>do not</a:t>
            </a:r>
            <a:r>
              <a:rPr lang="en" sz="1000">
                <a:solidFill>
                  <a:srgbClr val="980000"/>
                </a:solidFill>
                <a:latin typeface="Red Hat Text"/>
                <a:ea typeface="Red Hat Text"/>
                <a:cs typeface="Red Hat Text"/>
                <a:sym typeface="Red Hat Text"/>
              </a:rPr>
              <a:t> email outside Red Hat</a:t>
            </a:r>
            <a:endParaRPr sz="1000">
              <a:solidFill>
                <a:srgbClr val="980000"/>
              </a:solidFill>
              <a:latin typeface="Red Hat Text"/>
              <a:ea typeface="Red Hat Text"/>
              <a:cs typeface="Red Hat Text"/>
              <a:sym typeface="Red Hat Text"/>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052" name="Shape 2052"/>
        <p:cNvGrpSpPr/>
        <p:nvPr/>
      </p:nvGrpSpPr>
      <p:grpSpPr>
        <a:xfrm>
          <a:off x="0" y="0"/>
          <a:ext cx="0" cy="0"/>
          <a:chOff x="0" y="0"/>
          <a:chExt cx="0" cy="0"/>
        </a:xfrm>
      </p:grpSpPr>
      <p:sp>
        <p:nvSpPr>
          <p:cNvPr id="2053" name="Google Shape;2053;p17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71"/>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2055" name="Google Shape;2055;p171"/>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4700">
                <a:solidFill>
                  <a:schemeClr val="lt1"/>
                </a:solidFill>
              </a:defRPr>
            </a:lvl1pPr>
            <a:lvl2pPr lvl="1">
              <a:lnSpc>
                <a:spcPct val="105000"/>
              </a:lnSpc>
              <a:spcBef>
                <a:spcPts val="0"/>
              </a:spcBef>
              <a:spcAft>
                <a:spcPts val="0"/>
              </a:spcAft>
              <a:buNone/>
              <a:defRPr sz="4700">
                <a:solidFill>
                  <a:schemeClr val="lt1"/>
                </a:solidFill>
              </a:defRPr>
            </a:lvl2pPr>
            <a:lvl3pPr lvl="2">
              <a:lnSpc>
                <a:spcPct val="105000"/>
              </a:lnSpc>
              <a:spcBef>
                <a:spcPts val="0"/>
              </a:spcBef>
              <a:spcAft>
                <a:spcPts val="0"/>
              </a:spcAft>
              <a:buNone/>
              <a:defRPr sz="4700">
                <a:solidFill>
                  <a:schemeClr val="lt1"/>
                </a:solidFill>
              </a:defRPr>
            </a:lvl3pPr>
            <a:lvl4pPr lvl="3">
              <a:lnSpc>
                <a:spcPct val="105000"/>
              </a:lnSpc>
              <a:spcBef>
                <a:spcPts val="0"/>
              </a:spcBef>
              <a:spcAft>
                <a:spcPts val="0"/>
              </a:spcAft>
              <a:buNone/>
              <a:defRPr sz="4700">
                <a:solidFill>
                  <a:schemeClr val="lt1"/>
                </a:solidFill>
              </a:defRPr>
            </a:lvl4pPr>
            <a:lvl5pPr lvl="4">
              <a:lnSpc>
                <a:spcPct val="105000"/>
              </a:lnSpc>
              <a:spcBef>
                <a:spcPts val="0"/>
              </a:spcBef>
              <a:spcAft>
                <a:spcPts val="0"/>
              </a:spcAft>
              <a:buNone/>
              <a:defRPr sz="4700">
                <a:solidFill>
                  <a:schemeClr val="lt1"/>
                </a:solidFill>
              </a:defRPr>
            </a:lvl5pPr>
            <a:lvl6pPr lvl="5">
              <a:lnSpc>
                <a:spcPct val="105000"/>
              </a:lnSpc>
              <a:spcBef>
                <a:spcPts val="0"/>
              </a:spcBef>
              <a:spcAft>
                <a:spcPts val="0"/>
              </a:spcAft>
              <a:buNone/>
              <a:defRPr sz="4700">
                <a:solidFill>
                  <a:schemeClr val="lt1"/>
                </a:solidFill>
              </a:defRPr>
            </a:lvl6pPr>
            <a:lvl7pPr lvl="6">
              <a:lnSpc>
                <a:spcPct val="105000"/>
              </a:lnSpc>
              <a:spcBef>
                <a:spcPts val="0"/>
              </a:spcBef>
              <a:spcAft>
                <a:spcPts val="0"/>
              </a:spcAft>
              <a:buNone/>
              <a:defRPr sz="4700">
                <a:solidFill>
                  <a:schemeClr val="lt1"/>
                </a:solidFill>
              </a:defRPr>
            </a:lvl7pPr>
            <a:lvl8pPr lvl="7">
              <a:lnSpc>
                <a:spcPct val="105000"/>
              </a:lnSpc>
              <a:spcBef>
                <a:spcPts val="0"/>
              </a:spcBef>
              <a:spcAft>
                <a:spcPts val="0"/>
              </a:spcAft>
              <a:buNone/>
              <a:defRPr sz="4700">
                <a:solidFill>
                  <a:schemeClr val="lt1"/>
                </a:solidFill>
              </a:defRPr>
            </a:lvl8pPr>
            <a:lvl9pPr lvl="8">
              <a:lnSpc>
                <a:spcPct val="105000"/>
              </a:lnSpc>
              <a:spcBef>
                <a:spcPts val="0"/>
              </a:spcBef>
              <a:spcAft>
                <a:spcPts val="0"/>
              </a:spcAft>
              <a:buNone/>
              <a:defRPr sz="4700">
                <a:solidFill>
                  <a:schemeClr val="lt1"/>
                </a:solidFill>
              </a:defRPr>
            </a:lvl9pPr>
          </a:lstStyle>
          <a:p/>
        </p:txBody>
      </p:sp>
      <p:sp>
        <p:nvSpPr>
          <p:cNvPr id="2056" name="Google Shape;2056;p171"/>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200"/>
              <a:buNone/>
              <a:defRPr sz="1200">
                <a:solidFill>
                  <a:schemeClr val="lt1"/>
                </a:solidFill>
              </a:defRPr>
            </a:lvl1pPr>
            <a:lvl2pPr lvl="1">
              <a:lnSpc>
                <a:spcPct val="135000"/>
              </a:lnSpc>
              <a:spcBef>
                <a:spcPts val="0"/>
              </a:spcBef>
              <a:spcAft>
                <a:spcPts val="0"/>
              </a:spcAft>
              <a:buClr>
                <a:schemeClr val="lt1"/>
              </a:buClr>
              <a:buSzPts val="1200"/>
              <a:buNone/>
              <a:defRPr sz="1200">
                <a:solidFill>
                  <a:schemeClr val="lt1"/>
                </a:solidFill>
              </a:defRPr>
            </a:lvl2pPr>
            <a:lvl3pPr lvl="2">
              <a:lnSpc>
                <a:spcPct val="135000"/>
              </a:lnSpc>
              <a:spcBef>
                <a:spcPts val="0"/>
              </a:spcBef>
              <a:spcAft>
                <a:spcPts val="0"/>
              </a:spcAft>
              <a:buClr>
                <a:schemeClr val="lt1"/>
              </a:buClr>
              <a:buSzPts val="1200"/>
              <a:buNone/>
              <a:defRPr sz="1200">
                <a:solidFill>
                  <a:schemeClr val="lt1"/>
                </a:solidFill>
              </a:defRPr>
            </a:lvl3pPr>
            <a:lvl4pPr lvl="3">
              <a:lnSpc>
                <a:spcPct val="135000"/>
              </a:lnSpc>
              <a:spcBef>
                <a:spcPts val="0"/>
              </a:spcBef>
              <a:spcAft>
                <a:spcPts val="0"/>
              </a:spcAft>
              <a:buClr>
                <a:schemeClr val="lt1"/>
              </a:buClr>
              <a:buSzPts val="1200"/>
              <a:buNone/>
              <a:defRPr sz="1200">
                <a:solidFill>
                  <a:schemeClr val="lt1"/>
                </a:solidFill>
              </a:defRPr>
            </a:lvl4pPr>
            <a:lvl5pPr lvl="4">
              <a:lnSpc>
                <a:spcPct val="135000"/>
              </a:lnSpc>
              <a:spcBef>
                <a:spcPts val="0"/>
              </a:spcBef>
              <a:spcAft>
                <a:spcPts val="0"/>
              </a:spcAft>
              <a:buClr>
                <a:schemeClr val="lt1"/>
              </a:buClr>
              <a:buSzPts val="1200"/>
              <a:buNone/>
              <a:defRPr sz="1200">
                <a:solidFill>
                  <a:schemeClr val="lt1"/>
                </a:solidFill>
              </a:defRPr>
            </a:lvl5pPr>
            <a:lvl6pPr lvl="5">
              <a:lnSpc>
                <a:spcPct val="135000"/>
              </a:lnSpc>
              <a:spcBef>
                <a:spcPts val="0"/>
              </a:spcBef>
              <a:spcAft>
                <a:spcPts val="0"/>
              </a:spcAft>
              <a:buClr>
                <a:schemeClr val="lt1"/>
              </a:buClr>
              <a:buSzPts val="1200"/>
              <a:buNone/>
              <a:defRPr sz="1200">
                <a:solidFill>
                  <a:schemeClr val="lt1"/>
                </a:solidFill>
              </a:defRPr>
            </a:lvl6pPr>
            <a:lvl7pPr lvl="6">
              <a:lnSpc>
                <a:spcPct val="135000"/>
              </a:lnSpc>
              <a:spcBef>
                <a:spcPts val="0"/>
              </a:spcBef>
              <a:spcAft>
                <a:spcPts val="0"/>
              </a:spcAft>
              <a:buClr>
                <a:schemeClr val="lt1"/>
              </a:buClr>
              <a:buSzPts val="1200"/>
              <a:buNone/>
              <a:defRPr sz="1200">
                <a:solidFill>
                  <a:schemeClr val="lt1"/>
                </a:solidFill>
              </a:defRPr>
            </a:lvl7pPr>
            <a:lvl8pPr lvl="7">
              <a:lnSpc>
                <a:spcPct val="135000"/>
              </a:lnSpc>
              <a:spcBef>
                <a:spcPts val="0"/>
              </a:spcBef>
              <a:spcAft>
                <a:spcPts val="0"/>
              </a:spcAft>
              <a:buClr>
                <a:schemeClr val="lt1"/>
              </a:buClr>
              <a:buSzPts val="1200"/>
              <a:buNone/>
              <a:defRPr sz="1200">
                <a:solidFill>
                  <a:schemeClr val="lt1"/>
                </a:solidFill>
              </a:defRPr>
            </a:lvl8pPr>
            <a:lvl9pPr lvl="8">
              <a:lnSpc>
                <a:spcPct val="135000"/>
              </a:lnSpc>
              <a:spcBef>
                <a:spcPts val="0"/>
              </a:spcBef>
              <a:spcAft>
                <a:spcPts val="0"/>
              </a:spcAft>
              <a:buClr>
                <a:schemeClr val="lt1"/>
              </a:buClr>
              <a:buSzPts val="1200"/>
              <a:buNone/>
              <a:defRPr sz="1200">
                <a:solidFill>
                  <a:schemeClr val="lt1"/>
                </a:solidFill>
              </a:defRPr>
            </a:lvl9pPr>
          </a:lstStyle>
          <a:p/>
        </p:txBody>
      </p:sp>
      <p:sp>
        <p:nvSpPr>
          <p:cNvPr id="2057" name="Google Shape;2057;p171"/>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200"/>
              <a:buNone/>
              <a:defRPr sz="1200">
                <a:solidFill>
                  <a:schemeClr val="lt1"/>
                </a:solidFill>
              </a:defRPr>
            </a:lvl1pPr>
            <a:lvl2pPr lvl="1">
              <a:lnSpc>
                <a:spcPct val="135000"/>
              </a:lnSpc>
              <a:spcBef>
                <a:spcPts val="0"/>
              </a:spcBef>
              <a:spcAft>
                <a:spcPts val="0"/>
              </a:spcAft>
              <a:buClr>
                <a:schemeClr val="lt1"/>
              </a:buClr>
              <a:buSzPts val="1200"/>
              <a:buNone/>
              <a:defRPr sz="1200">
                <a:solidFill>
                  <a:schemeClr val="lt1"/>
                </a:solidFill>
              </a:defRPr>
            </a:lvl2pPr>
            <a:lvl3pPr lvl="2">
              <a:lnSpc>
                <a:spcPct val="135000"/>
              </a:lnSpc>
              <a:spcBef>
                <a:spcPts val="0"/>
              </a:spcBef>
              <a:spcAft>
                <a:spcPts val="0"/>
              </a:spcAft>
              <a:buClr>
                <a:schemeClr val="lt1"/>
              </a:buClr>
              <a:buSzPts val="1200"/>
              <a:buNone/>
              <a:defRPr sz="1200">
                <a:solidFill>
                  <a:schemeClr val="lt1"/>
                </a:solidFill>
              </a:defRPr>
            </a:lvl3pPr>
            <a:lvl4pPr lvl="3">
              <a:lnSpc>
                <a:spcPct val="135000"/>
              </a:lnSpc>
              <a:spcBef>
                <a:spcPts val="0"/>
              </a:spcBef>
              <a:spcAft>
                <a:spcPts val="0"/>
              </a:spcAft>
              <a:buClr>
                <a:schemeClr val="lt1"/>
              </a:buClr>
              <a:buSzPts val="1200"/>
              <a:buNone/>
              <a:defRPr sz="1200">
                <a:solidFill>
                  <a:schemeClr val="lt1"/>
                </a:solidFill>
              </a:defRPr>
            </a:lvl4pPr>
            <a:lvl5pPr lvl="4">
              <a:lnSpc>
                <a:spcPct val="135000"/>
              </a:lnSpc>
              <a:spcBef>
                <a:spcPts val="0"/>
              </a:spcBef>
              <a:spcAft>
                <a:spcPts val="0"/>
              </a:spcAft>
              <a:buClr>
                <a:schemeClr val="lt1"/>
              </a:buClr>
              <a:buSzPts val="1200"/>
              <a:buNone/>
              <a:defRPr sz="1200">
                <a:solidFill>
                  <a:schemeClr val="lt1"/>
                </a:solidFill>
              </a:defRPr>
            </a:lvl5pPr>
            <a:lvl6pPr lvl="5">
              <a:lnSpc>
                <a:spcPct val="135000"/>
              </a:lnSpc>
              <a:spcBef>
                <a:spcPts val="0"/>
              </a:spcBef>
              <a:spcAft>
                <a:spcPts val="0"/>
              </a:spcAft>
              <a:buClr>
                <a:schemeClr val="lt1"/>
              </a:buClr>
              <a:buSzPts val="1200"/>
              <a:buNone/>
              <a:defRPr sz="1200">
                <a:solidFill>
                  <a:schemeClr val="lt1"/>
                </a:solidFill>
              </a:defRPr>
            </a:lvl6pPr>
            <a:lvl7pPr lvl="6">
              <a:lnSpc>
                <a:spcPct val="135000"/>
              </a:lnSpc>
              <a:spcBef>
                <a:spcPts val="0"/>
              </a:spcBef>
              <a:spcAft>
                <a:spcPts val="0"/>
              </a:spcAft>
              <a:buClr>
                <a:schemeClr val="lt1"/>
              </a:buClr>
              <a:buSzPts val="1200"/>
              <a:buNone/>
              <a:defRPr sz="1200">
                <a:solidFill>
                  <a:schemeClr val="lt1"/>
                </a:solidFill>
              </a:defRPr>
            </a:lvl7pPr>
            <a:lvl8pPr lvl="7">
              <a:lnSpc>
                <a:spcPct val="135000"/>
              </a:lnSpc>
              <a:spcBef>
                <a:spcPts val="0"/>
              </a:spcBef>
              <a:spcAft>
                <a:spcPts val="0"/>
              </a:spcAft>
              <a:buClr>
                <a:schemeClr val="lt1"/>
              </a:buClr>
              <a:buSzPts val="1200"/>
              <a:buNone/>
              <a:defRPr sz="1200">
                <a:solidFill>
                  <a:schemeClr val="lt1"/>
                </a:solidFill>
              </a:defRPr>
            </a:lvl8pPr>
            <a:lvl9pPr lvl="8">
              <a:lnSpc>
                <a:spcPct val="135000"/>
              </a:lnSpc>
              <a:spcBef>
                <a:spcPts val="0"/>
              </a:spcBef>
              <a:spcAft>
                <a:spcPts val="0"/>
              </a:spcAft>
              <a:buClr>
                <a:schemeClr val="lt1"/>
              </a:buClr>
              <a:buSzPts val="1200"/>
              <a:buNone/>
              <a:defRPr sz="1200">
                <a:solidFill>
                  <a:schemeClr val="lt1"/>
                </a:solidFill>
              </a:defRPr>
            </a:lvl9pPr>
          </a:lstStyle>
          <a:p/>
        </p:txBody>
      </p:sp>
      <p:pic>
        <p:nvPicPr>
          <p:cNvPr id="2058" name="Google Shape;2058;p17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059" name="Google Shape;2059;p17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060" name="Google Shape;2060;p1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61" name="Google Shape;2061;p171"/>
          <p:cNvPicPr preferRelativeResize="0"/>
          <p:nvPr/>
        </p:nvPicPr>
        <p:blipFill rotWithShape="1">
          <a:blip r:embed="rId4">
            <a:alphaModFix/>
          </a:blip>
          <a:srcRect b="0" l="34002" r="0" t="0"/>
          <a:stretch/>
        </p:blipFill>
        <p:spPr>
          <a:xfrm>
            <a:off x="763130" y="216133"/>
            <a:ext cx="1042968" cy="372767"/>
          </a:xfrm>
          <a:prstGeom prst="rect">
            <a:avLst/>
          </a:prstGeom>
          <a:noFill/>
          <a:ln>
            <a:noFill/>
          </a:ln>
        </p:spPr>
      </p:pic>
      <p:pic>
        <p:nvPicPr>
          <p:cNvPr id="2062" name="Google Shape;2062;p171"/>
          <p:cNvPicPr preferRelativeResize="0"/>
          <p:nvPr/>
        </p:nvPicPr>
        <p:blipFill rotWithShape="1">
          <a:blip r:embed="rId5">
            <a:alphaModFix/>
          </a:blip>
          <a:srcRect b="35782" l="0" r="0" t="0"/>
          <a:stretch/>
        </p:blipFill>
        <p:spPr>
          <a:xfrm>
            <a:off x="21224" y="230414"/>
            <a:ext cx="900946" cy="372766"/>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063" name="Shape 2063"/>
        <p:cNvGrpSpPr/>
        <p:nvPr/>
      </p:nvGrpSpPr>
      <p:grpSpPr>
        <a:xfrm>
          <a:off x="0" y="0"/>
          <a:ext cx="0" cy="0"/>
          <a:chOff x="0" y="0"/>
          <a:chExt cx="0" cy="0"/>
        </a:xfrm>
      </p:grpSpPr>
      <p:sp>
        <p:nvSpPr>
          <p:cNvPr id="2064" name="Google Shape;2064;p1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065" name="Google Shape;2065;p17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066" name="Google Shape;2066;p172"/>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067" name="Google Shape;2067;p172"/>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068" name="Google Shape;2068;p1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69" name="Google Shape;2069;p1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70" name="Google Shape;2070;p17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071" name="Google Shape;2071;p17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072" name="Google Shape;2072;p172"/>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23850" lvl="0" marL="457200">
              <a:lnSpc>
                <a:spcPct val="140000"/>
              </a:lnSpc>
              <a:spcBef>
                <a:spcPts val="1100"/>
              </a:spcBef>
              <a:spcAft>
                <a:spcPts val="0"/>
              </a:spcAft>
              <a:buSzPts val="1500"/>
              <a:buChar char="▸"/>
              <a:defRPr sz="1500"/>
            </a:lvl1pPr>
            <a:lvl2pPr indent="-304800" lvl="1" marL="914400">
              <a:lnSpc>
                <a:spcPct val="140000"/>
              </a:lnSpc>
              <a:spcBef>
                <a:spcPts val="1100"/>
              </a:spcBef>
              <a:spcAft>
                <a:spcPts val="0"/>
              </a:spcAft>
              <a:buSzPts val="1200"/>
              <a:buChar char="･"/>
              <a:defRPr sz="1200"/>
            </a:lvl2pPr>
            <a:lvl3pPr indent="-304800" lvl="2" marL="1371600">
              <a:lnSpc>
                <a:spcPct val="140000"/>
              </a:lnSpc>
              <a:spcBef>
                <a:spcPts val="1100"/>
              </a:spcBef>
              <a:spcAft>
                <a:spcPts val="0"/>
              </a:spcAft>
              <a:buSzPts val="1200"/>
              <a:buChar char="･"/>
              <a:defRPr sz="1200"/>
            </a:lvl3pPr>
            <a:lvl4pPr indent="-304800" lvl="3" marL="1828800">
              <a:lnSpc>
                <a:spcPct val="140000"/>
              </a:lnSpc>
              <a:spcBef>
                <a:spcPts val="1100"/>
              </a:spcBef>
              <a:spcAft>
                <a:spcPts val="0"/>
              </a:spcAft>
              <a:buSzPts val="1200"/>
              <a:buChar char="･"/>
              <a:defRPr sz="1200"/>
            </a:lvl4pPr>
            <a:lvl5pPr indent="-304800" lvl="4" marL="2286000">
              <a:lnSpc>
                <a:spcPct val="140000"/>
              </a:lnSpc>
              <a:spcBef>
                <a:spcPts val="1100"/>
              </a:spcBef>
              <a:spcAft>
                <a:spcPts val="0"/>
              </a:spcAft>
              <a:buSzPts val="1200"/>
              <a:buChar char="･"/>
              <a:defRPr sz="1200"/>
            </a:lvl5pPr>
            <a:lvl6pPr indent="-304800" lvl="5" marL="2743200">
              <a:lnSpc>
                <a:spcPct val="140000"/>
              </a:lnSpc>
              <a:spcBef>
                <a:spcPts val="1100"/>
              </a:spcBef>
              <a:spcAft>
                <a:spcPts val="0"/>
              </a:spcAft>
              <a:buSzPts val="1200"/>
              <a:buChar char="･"/>
              <a:defRPr sz="1200"/>
            </a:lvl6pPr>
            <a:lvl7pPr indent="-304800" lvl="6" marL="3200400">
              <a:lnSpc>
                <a:spcPct val="140000"/>
              </a:lnSpc>
              <a:spcBef>
                <a:spcPts val="1100"/>
              </a:spcBef>
              <a:spcAft>
                <a:spcPts val="0"/>
              </a:spcAft>
              <a:buSzPts val="1200"/>
              <a:buChar char="･"/>
              <a:defRPr sz="1200"/>
            </a:lvl7pPr>
            <a:lvl8pPr indent="-304800" lvl="7" marL="3657600">
              <a:lnSpc>
                <a:spcPct val="140000"/>
              </a:lnSpc>
              <a:spcBef>
                <a:spcPts val="1100"/>
              </a:spcBef>
              <a:spcAft>
                <a:spcPts val="0"/>
              </a:spcAft>
              <a:buSzPts val="1200"/>
              <a:buChar char="･"/>
              <a:defRPr sz="1200"/>
            </a:lvl8pPr>
            <a:lvl9pPr indent="-304800" lvl="8" marL="4114800">
              <a:lnSpc>
                <a:spcPct val="140000"/>
              </a:lnSpc>
              <a:spcBef>
                <a:spcPts val="1100"/>
              </a:spcBef>
              <a:spcAft>
                <a:spcPts val="1100"/>
              </a:spcAft>
              <a:buSzPts val="1200"/>
              <a:buChar char="･"/>
              <a:defRPr sz="1200"/>
            </a:lvl9pPr>
          </a:lstStyle>
          <a:p/>
        </p:txBody>
      </p:sp>
      <p:sp>
        <p:nvSpPr>
          <p:cNvPr id="2073" name="Google Shape;2073;p172"/>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23850" lvl="0" marL="457200">
              <a:lnSpc>
                <a:spcPct val="140000"/>
              </a:lnSpc>
              <a:spcBef>
                <a:spcPts val="1100"/>
              </a:spcBef>
              <a:spcAft>
                <a:spcPts val="0"/>
              </a:spcAft>
              <a:buSzPts val="1500"/>
              <a:buChar char="▸"/>
              <a:defRPr sz="1500"/>
            </a:lvl1pPr>
            <a:lvl2pPr indent="-304800" lvl="1" marL="914400">
              <a:lnSpc>
                <a:spcPct val="140000"/>
              </a:lnSpc>
              <a:spcBef>
                <a:spcPts val="1100"/>
              </a:spcBef>
              <a:spcAft>
                <a:spcPts val="0"/>
              </a:spcAft>
              <a:buSzPts val="1200"/>
              <a:buChar char="･"/>
              <a:defRPr sz="1200"/>
            </a:lvl2pPr>
            <a:lvl3pPr indent="-304800" lvl="2" marL="1371600">
              <a:lnSpc>
                <a:spcPct val="140000"/>
              </a:lnSpc>
              <a:spcBef>
                <a:spcPts val="1100"/>
              </a:spcBef>
              <a:spcAft>
                <a:spcPts val="0"/>
              </a:spcAft>
              <a:buSzPts val="1200"/>
              <a:buChar char="･"/>
              <a:defRPr sz="1200"/>
            </a:lvl3pPr>
            <a:lvl4pPr indent="-304800" lvl="3" marL="1828800">
              <a:lnSpc>
                <a:spcPct val="140000"/>
              </a:lnSpc>
              <a:spcBef>
                <a:spcPts val="1100"/>
              </a:spcBef>
              <a:spcAft>
                <a:spcPts val="0"/>
              </a:spcAft>
              <a:buSzPts val="1200"/>
              <a:buChar char="･"/>
              <a:defRPr sz="1200"/>
            </a:lvl4pPr>
            <a:lvl5pPr indent="-304800" lvl="4" marL="2286000">
              <a:lnSpc>
                <a:spcPct val="140000"/>
              </a:lnSpc>
              <a:spcBef>
                <a:spcPts val="1100"/>
              </a:spcBef>
              <a:spcAft>
                <a:spcPts val="0"/>
              </a:spcAft>
              <a:buSzPts val="1200"/>
              <a:buChar char="･"/>
              <a:defRPr sz="1200"/>
            </a:lvl5pPr>
            <a:lvl6pPr indent="-304800" lvl="5" marL="2743200">
              <a:lnSpc>
                <a:spcPct val="140000"/>
              </a:lnSpc>
              <a:spcBef>
                <a:spcPts val="1100"/>
              </a:spcBef>
              <a:spcAft>
                <a:spcPts val="0"/>
              </a:spcAft>
              <a:buSzPts val="1200"/>
              <a:buChar char="･"/>
              <a:defRPr sz="1200"/>
            </a:lvl6pPr>
            <a:lvl7pPr indent="-304800" lvl="6" marL="3200400">
              <a:lnSpc>
                <a:spcPct val="140000"/>
              </a:lnSpc>
              <a:spcBef>
                <a:spcPts val="1100"/>
              </a:spcBef>
              <a:spcAft>
                <a:spcPts val="0"/>
              </a:spcAft>
              <a:buSzPts val="1200"/>
              <a:buChar char="･"/>
              <a:defRPr sz="1200"/>
            </a:lvl7pPr>
            <a:lvl8pPr indent="-304800" lvl="7" marL="3657600">
              <a:lnSpc>
                <a:spcPct val="140000"/>
              </a:lnSpc>
              <a:spcBef>
                <a:spcPts val="1100"/>
              </a:spcBef>
              <a:spcAft>
                <a:spcPts val="0"/>
              </a:spcAft>
              <a:buSzPts val="1200"/>
              <a:buChar char="･"/>
              <a:defRPr sz="1200"/>
            </a:lvl8pPr>
            <a:lvl9pPr indent="-304800" lvl="8" marL="4114800">
              <a:lnSpc>
                <a:spcPct val="140000"/>
              </a:lnSpc>
              <a:spcBef>
                <a:spcPts val="1100"/>
              </a:spcBef>
              <a:spcAft>
                <a:spcPts val="1100"/>
              </a:spcAft>
              <a:buSzPts val="1200"/>
              <a:buChar char="･"/>
              <a:defRPr sz="1200"/>
            </a:lvl9pPr>
          </a:lstStyle>
          <a:p/>
        </p:txBody>
      </p:sp>
      <p:sp>
        <p:nvSpPr>
          <p:cNvPr id="2074" name="Google Shape;2074;p172"/>
          <p:cNvSpPr txBox="1"/>
          <p:nvPr/>
        </p:nvSpPr>
        <p:spPr>
          <a:xfrm>
            <a:off x="9864450" y="6314525"/>
            <a:ext cx="6867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Red Hat Text"/>
              <a:ea typeface="Red Hat Text"/>
              <a:cs typeface="Red Hat Text"/>
              <a:sym typeface="Red Hat Text"/>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p:cSld name="CUSTOM_5">
    <p:spTree>
      <p:nvGrpSpPr>
        <p:cNvPr id="2075" name="Shape 2075"/>
        <p:cNvGrpSpPr/>
        <p:nvPr/>
      </p:nvGrpSpPr>
      <p:grpSpPr>
        <a:xfrm>
          <a:off x="0" y="0"/>
          <a:ext cx="0" cy="0"/>
          <a:chOff x="0" y="0"/>
          <a:chExt cx="0" cy="0"/>
        </a:xfrm>
      </p:grpSpPr>
      <p:sp>
        <p:nvSpPr>
          <p:cNvPr id="2076" name="Google Shape;2076;p173"/>
          <p:cNvSpPr txBox="1"/>
          <p:nvPr/>
        </p:nvSpPr>
        <p:spPr>
          <a:xfrm>
            <a:off x="885050" y="465350"/>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Organizational Analysis (SWOT)</a:t>
            </a:r>
            <a:endParaRPr sz="2700">
              <a:latin typeface="Red Hat Text"/>
              <a:ea typeface="Red Hat Text"/>
              <a:cs typeface="Red Hat Text"/>
              <a:sym typeface="Red Hat Text"/>
            </a:endParaRPr>
          </a:p>
        </p:txBody>
      </p:sp>
      <p:sp>
        <p:nvSpPr>
          <p:cNvPr id="2077" name="Google Shape;2077;p173"/>
          <p:cNvSpPr txBox="1"/>
          <p:nvPr/>
        </p:nvSpPr>
        <p:spPr>
          <a:xfrm>
            <a:off x="177933" y="1139133"/>
            <a:ext cx="5864100" cy="359700"/>
          </a:xfrm>
          <a:prstGeom prst="rect">
            <a:avLst/>
          </a:prstGeom>
          <a:solidFill>
            <a:schemeClr val="dk2"/>
          </a:solidFill>
          <a:ln cap="flat" cmpd="sng" w="9525">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200">
                <a:solidFill>
                  <a:srgbClr val="FFFFFF"/>
                </a:solidFill>
                <a:latin typeface="Red Hat Text"/>
                <a:ea typeface="Red Hat Text"/>
                <a:cs typeface="Red Hat Text"/>
                <a:sym typeface="Red Hat Text"/>
              </a:rPr>
              <a:t>STRENGTHS</a:t>
            </a:r>
            <a:endParaRPr b="1" sz="1200">
              <a:solidFill>
                <a:srgbClr val="FFFFFF"/>
              </a:solidFill>
              <a:latin typeface="Red Hat Text"/>
              <a:ea typeface="Red Hat Text"/>
              <a:cs typeface="Red Hat Text"/>
              <a:sym typeface="Red Hat Text"/>
            </a:endParaRPr>
          </a:p>
        </p:txBody>
      </p:sp>
      <p:sp>
        <p:nvSpPr>
          <p:cNvPr id="2078" name="Google Shape;2078;p173"/>
          <p:cNvSpPr txBox="1"/>
          <p:nvPr/>
        </p:nvSpPr>
        <p:spPr>
          <a:xfrm>
            <a:off x="6164200" y="1139133"/>
            <a:ext cx="5864100" cy="359700"/>
          </a:xfrm>
          <a:prstGeom prst="rect">
            <a:avLst/>
          </a:prstGeom>
          <a:solidFill>
            <a:schemeClr val="dk2"/>
          </a:solidFill>
          <a:ln cap="flat" cmpd="sng" w="9525">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200">
                <a:solidFill>
                  <a:srgbClr val="FFFFFF"/>
                </a:solidFill>
                <a:latin typeface="Red Hat Text"/>
                <a:ea typeface="Red Hat Text"/>
                <a:cs typeface="Red Hat Text"/>
                <a:sym typeface="Red Hat Text"/>
              </a:rPr>
              <a:t>WEAKNESSES</a:t>
            </a:r>
            <a:endParaRPr b="1" sz="1200">
              <a:solidFill>
                <a:srgbClr val="FFFFFF"/>
              </a:solidFill>
              <a:latin typeface="Red Hat Text"/>
              <a:ea typeface="Red Hat Text"/>
              <a:cs typeface="Red Hat Text"/>
              <a:sym typeface="Red Hat Text"/>
            </a:endParaRPr>
          </a:p>
        </p:txBody>
      </p:sp>
      <p:sp>
        <p:nvSpPr>
          <p:cNvPr id="2079" name="Google Shape;2079;p173"/>
          <p:cNvSpPr txBox="1"/>
          <p:nvPr/>
        </p:nvSpPr>
        <p:spPr>
          <a:xfrm>
            <a:off x="177933" y="3682833"/>
            <a:ext cx="5864100" cy="359700"/>
          </a:xfrm>
          <a:prstGeom prst="rect">
            <a:avLst/>
          </a:prstGeom>
          <a:solidFill>
            <a:schemeClr val="dk2"/>
          </a:solidFill>
          <a:ln cap="flat" cmpd="sng" w="9525">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200">
                <a:solidFill>
                  <a:srgbClr val="FFFFFF"/>
                </a:solidFill>
                <a:latin typeface="Red Hat Text"/>
                <a:ea typeface="Red Hat Text"/>
                <a:cs typeface="Red Hat Text"/>
                <a:sym typeface="Red Hat Text"/>
              </a:rPr>
              <a:t>OPPORTUNITIES</a:t>
            </a:r>
            <a:endParaRPr b="1" sz="1200">
              <a:solidFill>
                <a:srgbClr val="FFFFFF"/>
              </a:solidFill>
              <a:latin typeface="Red Hat Text"/>
              <a:ea typeface="Red Hat Text"/>
              <a:cs typeface="Red Hat Text"/>
              <a:sym typeface="Red Hat Text"/>
            </a:endParaRPr>
          </a:p>
        </p:txBody>
      </p:sp>
      <p:sp>
        <p:nvSpPr>
          <p:cNvPr id="2080" name="Google Shape;2080;p173"/>
          <p:cNvSpPr txBox="1"/>
          <p:nvPr/>
        </p:nvSpPr>
        <p:spPr>
          <a:xfrm>
            <a:off x="6164200" y="3682833"/>
            <a:ext cx="5864100" cy="359700"/>
          </a:xfrm>
          <a:prstGeom prst="rect">
            <a:avLst/>
          </a:prstGeom>
          <a:solidFill>
            <a:schemeClr val="dk2"/>
          </a:solidFill>
          <a:ln cap="flat" cmpd="sng" w="9525">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200">
                <a:solidFill>
                  <a:srgbClr val="FFFFFF"/>
                </a:solidFill>
                <a:latin typeface="Red Hat Text"/>
                <a:ea typeface="Red Hat Text"/>
                <a:cs typeface="Red Hat Text"/>
                <a:sym typeface="Red Hat Text"/>
              </a:rPr>
              <a:t>THREATS</a:t>
            </a:r>
            <a:endParaRPr b="1" sz="1200">
              <a:solidFill>
                <a:srgbClr val="FFFFFF"/>
              </a:solidFill>
              <a:latin typeface="Red Hat Text"/>
              <a:ea typeface="Red Hat Text"/>
              <a:cs typeface="Red Hat Text"/>
              <a:sym typeface="Red Hat Text"/>
            </a:endParaRPr>
          </a:p>
        </p:txBody>
      </p:sp>
      <p:sp>
        <p:nvSpPr>
          <p:cNvPr id="2081" name="Google Shape;2081;p173"/>
          <p:cNvSpPr txBox="1"/>
          <p:nvPr/>
        </p:nvSpPr>
        <p:spPr>
          <a:xfrm>
            <a:off x="3935000" y="6227833"/>
            <a:ext cx="4322100" cy="5043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b="1" lang="en" sz="1100">
                <a:latin typeface="Red Hat Text"/>
                <a:ea typeface="Red Hat Text"/>
                <a:cs typeface="Red Hat Text"/>
                <a:sym typeface="Red Hat Text"/>
              </a:rPr>
              <a:t>Strengths &amp; Weaknesses</a:t>
            </a:r>
            <a:r>
              <a:rPr lang="en" sz="1100">
                <a:latin typeface="Red Hat Text"/>
                <a:ea typeface="Red Hat Text"/>
                <a:cs typeface="Red Hat Text"/>
                <a:sym typeface="Red Hat Text"/>
              </a:rPr>
              <a:t> are an internal view of the organization</a:t>
            </a:r>
            <a:endParaRPr sz="1100">
              <a:latin typeface="Red Hat Text"/>
              <a:ea typeface="Red Hat Text"/>
              <a:cs typeface="Red Hat Text"/>
              <a:sym typeface="Red Hat Text"/>
            </a:endParaRPr>
          </a:p>
          <a:p>
            <a:pPr indent="0" lvl="0" marL="0" rtl="0" algn="ctr">
              <a:spcBef>
                <a:spcPts val="0"/>
              </a:spcBef>
              <a:spcAft>
                <a:spcPts val="0"/>
              </a:spcAft>
              <a:buNone/>
            </a:pPr>
            <a:r>
              <a:rPr b="1" lang="en" sz="1100">
                <a:latin typeface="Red Hat Text"/>
                <a:ea typeface="Red Hat Text"/>
                <a:cs typeface="Red Hat Text"/>
                <a:sym typeface="Red Hat Text"/>
              </a:rPr>
              <a:t>Opportunities &amp; Threats</a:t>
            </a:r>
            <a:r>
              <a:rPr lang="en" sz="1100">
                <a:latin typeface="Red Hat Text"/>
                <a:ea typeface="Red Hat Text"/>
                <a:cs typeface="Red Hat Text"/>
                <a:sym typeface="Red Hat Text"/>
              </a:rPr>
              <a:t> are an external view of the organization</a:t>
            </a:r>
            <a:endParaRPr sz="1100">
              <a:latin typeface="Red Hat Text"/>
              <a:ea typeface="Red Hat Text"/>
              <a:cs typeface="Red Hat Text"/>
              <a:sym typeface="Red Hat Text"/>
            </a:endParaRPr>
          </a:p>
        </p:txBody>
      </p:sp>
      <p:sp>
        <p:nvSpPr>
          <p:cNvPr id="2082" name="Google Shape;2082;p173"/>
          <p:cNvSpPr/>
          <p:nvPr/>
        </p:nvSpPr>
        <p:spPr>
          <a:xfrm>
            <a:off x="563500" y="196067"/>
            <a:ext cx="471162" cy="472500"/>
          </a:xfrm>
          <a:prstGeom prst="rect">
            <a:avLst/>
          </a:prstGeom>
          <a:noFill/>
          <a:ln>
            <a:noFill/>
          </a:ln>
        </p:spPr>
      </p:sp>
      <p:cxnSp>
        <p:nvCxnSpPr>
          <p:cNvPr id="2083" name="Google Shape;2083;p173"/>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084" name="Google Shape;2084;p173"/>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085" name="Google Shape;2085;p1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p:cSld name="CUSTOM_6">
    <p:spTree>
      <p:nvGrpSpPr>
        <p:cNvPr id="2086" name="Shape 2086"/>
        <p:cNvGrpSpPr/>
        <p:nvPr/>
      </p:nvGrpSpPr>
      <p:grpSpPr>
        <a:xfrm>
          <a:off x="0" y="0"/>
          <a:ext cx="0" cy="0"/>
          <a:chOff x="0" y="0"/>
          <a:chExt cx="0" cy="0"/>
        </a:xfrm>
      </p:grpSpPr>
      <p:sp>
        <p:nvSpPr>
          <p:cNvPr id="2087" name="Google Shape;2087;p174"/>
          <p:cNvSpPr txBox="1"/>
          <p:nvPr/>
        </p:nvSpPr>
        <p:spPr>
          <a:xfrm>
            <a:off x="885050" y="668550"/>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Organizational Assessment</a:t>
            </a:r>
            <a:endParaRPr sz="2700">
              <a:latin typeface="Red Hat Text"/>
              <a:ea typeface="Red Hat Text"/>
              <a:cs typeface="Red Hat Text"/>
              <a:sym typeface="Red Hat Text"/>
            </a:endParaRPr>
          </a:p>
        </p:txBody>
      </p:sp>
      <p:sp>
        <p:nvSpPr>
          <p:cNvPr id="2088" name="Google Shape;2088;p174"/>
          <p:cNvSpPr txBox="1"/>
          <p:nvPr/>
        </p:nvSpPr>
        <p:spPr>
          <a:xfrm>
            <a:off x="885125" y="1018550"/>
            <a:ext cx="10422000" cy="7056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solidFill>
                  <a:schemeClr val="accent1"/>
                </a:solidFill>
                <a:latin typeface="Red Hat Text"/>
                <a:ea typeface="Red Hat Text"/>
                <a:cs typeface="Red Hat Text"/>
                <a:sym typeface="Red Hat Text"/>
              </a:rPr>
              <a:t>Organization and Business Actions</a:t>
            </a:r>
            <a:endParaRPr sz="1900">
              <a:solidFill>
                <a:schemeClr val="accent1"/>
              </a:solidFill>
              <a:latin typeface="Red Hat Text"/>
              <a:ea typeface="Red Hat Text"/>
              <a:cs typeface="Red Hat Text"/>
              <a:sym typeface="Red Hat Text"/>
            </a:endParaRPr>
          </a:p>
        </p:txBody>
      </p:sp>
      <p:sp>
        <p:nvSpPr>
          <p:cNvPr id="2089" name="Google Shape;2089;p174"/>
          <p:cNvSpPr txBox="1"/>
          <p:nvPr/>
        </p:nvSpPr>
        <p:spPr>
          <a:xfrm>
            <a:off x="885133" y="1780667"/>
            <a:ext cx="8793900" cy="5532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 sz="1500">
                <a:solidFill>
                  <a:schemeClr val="dk1"/>
                </a:solidFill>
                <a:latin typeface="Red Hat Text"/>
                <a:ea typeface="Red Hat Text"/>
                <a:cs typeface="Red Hat Text"/>
                <a:sym typeface="Red Hat Text"/>
              </a:rPr>
              <a:t>Based on the SWOT analysis,</a:t>
            </a:r>
            <a:r>
              <a:rPr lang="en" sz="1500">
                <a:solidFill>
                  <a:schemeClr val="dk1"/>
                </a:solidFill>
                <a:latin typeface="Red Hat Text"/>
                <a:ea typeface="Red Hat Text"/>
                <a:cs typeface="Red Hat Text"/>
                <a:sym typeface="Red Hat Text"/>
              </a:rPr>
              <a:t> what are the organizational and business focus areas? Where do we need to adapt strategy, and build capabilities to ensure Red </a:t>
            </a:r>
            <a:r>
              <a:rPr lang="en" sz="1500">
                <a:solidFill>
                  <a:schemeClr val="dk1"/>
                </a:solidFill>
                <a:latin typeface="Red Hat Text"/>
                <a:ea typeface="Red Hat Text"/>
                <a:cs typeface="Red Hat Text"/>
                <a:sym typeface="Red Hat Text"/>
              </a:rPr>
              <a:t>Hat’s</a:t>
            </a:r>
            <a:r>
              <a:rPr lang="en" sz="1500">
                <a:solidFill>
                  <a:schemeClr val="dk1"/>
                </a:solidFill>
                <a:latin typeface="Red Hat Text"/>
                <a:ea typeface="Red Hat Text"/>
                <a:cs typeface="Red Hat Text"/>
                <a:sym typeface="Red Hat Text"/>
              </a:rPr>
              <a:t> ongoing competitive advantage?</a:t>
            </a:r>
            <a:endParaRPr sz="1500">
              <a:latin typeface="Red Hat Text"/>
              <a:ea typeface="Red Hat Text"/>
              <a:cs typeface="Red Hat Text"/>
              <a:sym typeface="Red Hat Text"/>
            </a:endParaRPr>
          </a:p>
        </p:txBody>
      </p:sp>
      <p:grpSp>
        <p:nvGrpSpPr>
          <p:cNvPr id="2090" name="Google Shape;2090;p174"/>
          <p:cNvGrpSpPr/>
          <p:nvPr/>
        </p:nvGrpSpPr>
        <p:grpSpPr>
          <a:xfrm>
            <a:off x="1194872" y="2440763"/>
            <a:ext cx="9801955" cy="1168294"/>
            <a:chOff x="828900" y="1602013"/>
            <a:chExt cx="7351650" cy="876243"/>
          </a:xfrm>
        </p:grpSpPr>
        <p:sp>
          <p:nvSpPr>
            <p:cNvPr id="2091" name="Google Shape;2091;p174"/>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STRATEGY</a:t>
              </a:r>
              <a:endParaRPr b="1" sz="1100">
                <a:solidFill>
                  <a:srgbClr val="FFFFFF"/>
                </a:solidFill>
                <a:latin typeface="Overpass"/>
                <a:ea typeface="Overpass"/>
                <a:cs typeface="Overpass"/>
                <a:sym typeface="Overpass"/>
              </a:endParaRPr>
            </a:p>
          </p:txBody>
        </p:sp>
        <p:sp>
          <p:nvSpPr>
            <p:cNvPr id="2092" name="Google Shape;2092;p174"/>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STRUCTURE</a:t>
              </a:r>
              <a:endParaRPr b="1" sz="1100">
                <a:solidFill>
                  <a:srgbClr val="FFFFFF"/>
                </a:solidFill>
                <a:latin typeface="Overpass"/>
                <a:ea typeface="Overpass"/>
                <a:cs typeface="Overpass"/>
                <a:sym typeface="Overpass"/>
              </a:endParaRPr>
            </a:p>
          </p:txBody>
        </p:sp>
        <p:sp>
          <p:nvSpPr>
            <p:cNvPr id="2093" name="Google Shape;2093;p174"/>
            <p:cNvSpPr txBox="1"/>
            <p:nvPr/>
          </p:nvSpPr>
          <p:spPr>
            <a:xfrm>
              <a:off x="5980350" y="1602013"/>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FFFFFF"/>
                  </a:solidFill>
                  <a:latin typeface="Overpass"/>
                  <a:ea typeface="Overpass"/>
                  <a:cs typeface="Overpass"/>
                  <a:sym typeface="Overpass"/>
                </a:rPr>
                <a:t>PROCESS</a:t>
              </a:r>
              <a:endParaRPr b="1" sz="1100">
                <a:solidFill>
                  <a:srgbClr val="FFFFFF"/>
                </a:solidFill>
                <a:latin typeface="Overpass"/>
                <a:ea typeface="Overpass"/>
                <a:cs typeface="Overpass"/>
                <a:sym typeface="Overpass"/>
              </a:endParaRPr>
            </a:p>
          </p:txBody>
        </p:sp>
        <p:sp>
          <p:nvSpPr>
            <p:cNvPr id="2094" name="Google Shape;2094;p174"/>
            <p:cNvSpPr txBox="1"/>
            <p:nvPr/>
          </p:nvSpPr>
          <p:spPr>
            <a:xfrm>
              <a:off x="828900" y="1866818"/>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b="1" lang="en" sz="1100">
                  <a:latin typeface="Overpass"/>
                  <a:ea typeface="Overpass"/>
                  <a:cs typeface="Overpass"/>
                  <a:sym typeface="Overpass"/>
                </a:rPr>
                <a:t>Strategy</a:t>
              </a:r>
              <a:r>
                <a:rPr lang="en" sz="1100">
                  <a:latin typeface="Overpass"/>
                  <a:ea typeface="Overpass"/>
                  <a:cs typeface="Overpass"/>
                  <a:sym typeface="Overpass"/>
                </a:rPr>
                <a:t> specifies the goals and objectives to be achieved; it sets out the basic direction of the organization.</a:t>
              </a:r>
              <a:endParaRPr sz="1100">
                <a:latin typeface="Overpass"/>
                <a:ea typeface="Overpass"/>
                <a:cs typeface="Overpass"/>
                <a:sym typeface="Overpass"/>
              </a:endParaRPr>
            </a:p>
          </p:txBody>
        </p:sp>
        <p:sp>
          <p:nvSpPr>
            <p:cNvPr id="2095" name="Google Shape;2095;p174"/>
            <p:cNvSpPr txBox="1"/>
            <p:nvPr/>
          </p:nvSpPr>
          <p:spPr>
            <a:xfrm>
              <a:off x="3404150" y="186685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b="1" lang="en" sz="1100">
                  <a:latin typeface="Overpass"/>
                  <a:ea typeface="Overpass"/>
                  <a:cs typeface="Overpass"/>
                  <a:sym typeface="Overpass"/>
                </a:rPr>
                <a:t>Structure</a:t>
              </a:r>
              <a:r>
                <a:rPr lang="en" sz="1100">
                  <a:latin typeface="Overpass"/>
                  <a:ea typeface="Overpass"/>
                  <a:cs typeface="Overpass"/>
                  <a:sym typeface="Overpass"/>
                </a:rPr>
                <a:t> of the organization determines the placement of power and authority in the organization.</a:t>
              </a:r>
              <a:endParaRPr sz="1100">
                <a:latin typeface="Overpass"/>
                <a:ea typeface="Overpass"/>
                <a:cs typeface="Overpass"/>
                <a:sym typeface="Overpass"/>
              </a:endParaRPr>
            </a:p>
          </p:txBody>
        </p:sp>
        <p:sp>
          <p:nvSpPr>
            <p:cNvPr id="2096" name="Google Shape;2096;p174"/>
            <p:cNvSpPr txBox="1"/>
            <p:nvPr/>
          </p:nvSpPr>
          <p:spPr>
            <a:xfrm>
              <a:off x="5980350" y="186680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b="1" lang="en" sz="1100">
                  <a:latin typeface="Overpass"/>
                  <a:ea typeface="Overpass"/>
                  <a:cs typeface="Overpass"/>
                  <a:sym typeface="Overpass"/>
                </a:rPr>
                <a:t>Process</a:t>
              </a:r>
              <a:r>
                <a:rPr lang="en" sz="1100">
                  <a:latin typeface="Overpass"/>
                  <a:ea typeface="Overpass"/>
                  <a:cs typeface="Overpass"/>
                  <a:sym typeface="Overpass"/>
                </a:rPr>
                <a:t> is how information and decisions are made across the organization; this can be vertical, horizontal, or cross-functional.</a:t>
              </a:r>
              <a:endParaRPr sz="1100">
                <a:latin typeface="Overpass"/>
                <a:ea typeface="Overpass"/>
                <a:cs typeface="Overpass"/>
                <a:sym typeface="Overpass"/>
              </a:endParaRPr>
            </a:p>
          </p:txBody>
        </p:sp>
      </p:grpSp>
      <p:sp>
        <p:nvSpPr>
          <p:cNvPr id="2097" name="Google Shape;2097;p174"/>
          <p:cNvSpPr txBox="1"/>
          <p:nvPr/>
        </p:nvSpPr>
        <p:spPr>
          <a:xfrm>
            <a:off x="680684" y="3764604"/>
            <a:ext cx="2933700" cy="35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300">
                <a:latin typeface="Red Hat Text"/>
                <a:ea typeface="Red Hat Text"/>
                <a:cs typeface="Red Hat Text"/>
                <a:sym typeface="Red Hat Text"/>
              </a:rPr>
              <a:t>ACTIONS</a:t>
            </a:r>
            <a:endParaRPr b="1" sz="1300">
              <a:latin typeface="Red Hat Text"/>
              <a:ea typeface="Red Hat Text"/>
              <a:cs typeface="Red Hat Text"/>
              <a:sym typeface="Red Hat Text"/>
            </a:endParaRPr>
          </a:p>
        </p:txBody>
      </p:sp>
      <p:sp>
        <p:nvSpPr>
          <p:cNvPr id="2098" name="Google Shape;2098;p174"/>
          <p:cNvSpPr txBox="1"/>
          <p:nvPr/>
        </p:nvSpPr>
        <p:spPr>
          <a:xfrm>
            <a:off x="6232084" y="3764604"/>
            <a:ext cx="5279700" cy="35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300">
                <a:latin typeface="Red Hat Text"/>
                <a:ea typeface="Red Hat Text"/>
                <a:cs typeface="Red Hat Text"/>
                <a:sym typeface="Red Hat Text"/>
              </a:rPr>
              <a:t>OWNER &amp; PARTNER(S)</a:t>
            </a:r>
            <a:endParaRPr b="1" sz="1300">
              <a:latin typeface="Red Hat Text"/>
              <a:ea typeface="Red Hat Text"/>
              <a:cs typeface="Red Hat Text"/>
              <a:sym typeface="Red Hat Text"/>
            </a:endParaRPr>
          </a:p>
        </p:txBody>
      </p:sp>
      <p:sp>
        <p:nvSpPr>
          <p:cNvPr id="2099" name="Google Shape;2099;p174"/>
          <p:cNvSpPr/>
          <p:nvPr/>
        </p:nvSpPr>
        <p:spPr>
          <a:xfrm>
            <a:off x="9764471" y="114008"/>
            <a:ext cx="2321900" cy="2244934"/>
          </a:xfrm>
          <a:prstGeom prst="rect">
            <a:avLst/>
          </a:prstGeom>
          <a:noFill/>
          <a:ln>
            <a:noFill/>
          </a:ln>
        </p:spPr>
      </p:sp>
      <p:sp>
        <p:nvSpPr>
          <p:cNvPr id="2100" name="Google Shape;2100;p174"/>
          <p:cNvSpPr/>
          <p:nvPr/>
        </p:nvSpPr>
        <p:spPr>
          <a:xfrm>
            <a:off x="563500" y="196067"/>
            <a:ext cx="471162" cy="472500"/>
          </a:xfrm>
          <a:prstGeom prst="rect">
            <a:avLst/>
          </a:prstGeom>
          <a:noFill/>
          <a:ln>
            <a:noFill/>
          </a:ln>
        </p:spPr>
      </p:sp>
      <p:cxnSp>
        <p:nvCxnSpPr>
          <p:cNvPr id="2101" name="Google Shape;2101;p174"/>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102" name="Google Shape;2102;p174"/>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103" name="Google Shape;2103;p1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61" name="Shape 161"/>
        <p:cNvGrpSpPr/>
        <p:nvPr/>
      </p:nvGrpSpPr>
      <p:grpSpPr>
        <a:xfrm>
          <a:off x="0" y="0"/>
          <a:ext cx="0" cy="0"/>
          <a:chOff x="0" y="0"/>
          <a:chExt cx="0" cy="0"/>
        </a:xfrm>
      </p:grpSpPr>
      <p:sp>
        <p:nvSpPr>
          <p:cNvPr id="162" name="Google Shape;162;p18"/>
          <p:cNvSpPr/>
          <p:nvPr/>
        </p:nvSpPr>
        <p:spPr>
          <a:xfrm>
            <a:off x="30480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163" name="Google Shape;163;p18"/>
          <p:cNvSpPr/>
          <p:nvPr/>
        </p:nvSpPr>
        <p:spPr>
          <a:xfrm>
            <a:off x="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164" name="Google Shape;164;p18"/>
          <p:cNvSpPr txBox="1"/>
          <p:nvPr>
            <p:ph type="title"/>
          </p:nvPr>
        </p:nvSpPr>
        <p:spPr>
          <a:xfrm>
            <a:off x="1117800" y="1191333"/>
            <a:ext cx="7098900" cy="6477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5" name="Google Shape;165;p18"/>
          <p:cNvSpPr txBox="1"/>
          <p:nvPr>
            <p:ph idx="1" type="body"/>
          </p:nvPr>
        </p:nvSpPr>
        <p:spPr>
          <a:xfrm>
            <a:off x="1117667" y="2006600"/>
            <a:ext cx="7098900" cy="30075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a:lvl1pPr>
            <a:lvl2pPr indent="-330200" lvl="1" marL="914400" rtl="0">
              <a:spcBef>
                <a:spcPts val="2100"/>
              </a:spcBef>
              <a:spcAft>
                <a:spcPts val="0"/>
              </a:spcAft>
              <a:buSzPts val="1600"/>
              <a:buChar char="○"/>
              <a:defRPr/>
            </a:lvl2pPr>
            <a:lvl3pPr indent="-330200" lvl="2" marL="1371600" rtl="0">
              <a:spcBef>
                <a:spcPts val="2100"/>
              </a:spcBef>
              <a:spcAft>
                <a:spcPts val="0"/>
              </a:spcAft>
              <a:buSzPts val="1600"/>
              <a:buChar char="■"/>
              <a:defRPr/>
            </a:lvl3pPr>
            <a:lvl4pPr indent="-330200" lvl="3" marL="1828800" rtl="0">
              <a:spcBef>
                <a:spcPts val="2100"/>
              </a:spcBef>
              <a:spcAft>
                <a:spcPts val="0"/>
              </a:spcAft>
              <a:buSzPts val="1600"/>
              <a:buChar char="●"/>
              <a:defRPr/>
            </a:lvl4pPr>
            <a:lvl5pPr indent="-330200" lvl="4" marL="2286000" rtl="0">
              <a:spcBef>
                <a:spcPts val="2100"/>
              </a:spcBef>
              <a:spcAft>
                <a:spcPts val="0"/>
              </a:spcAft>
              <a:buSzPts val="1600"/>
              <a:buChar char="○"/>
              <a:defRPr/>
            </a:lvl5pPr>
            <a:lvl6pPr indent="-330200" lvl="5" marL="2743200" rtl="0">
              <a:spcBef>
                <a:spcPts val="2100"/>
              </a:spcBef>
              <a:spcAft>
                <a:spcPts val="0"/>
              </a:spcAft>
              <a:buSzPts val="1600"/>
              <a:buChar char="■"/>
              <a:defRPr/>
            </a:lvl6pPr>
            <a:lvl7pPr indent="-330200" lvl="6" marL="3200400" rtl="0">
              <a:spcBef>
                <a:spcPts val="2100"/>
              </a:spcBef>
              <a:spcAft>
                <a:spcPts val="0"/>
              </a:spcAft>
              <a:buSzPts val="1600"/>
              <a:buChar char="●"/>
              <a:defRPr/>
            </a:lvl7pPr>
            <a:lvl8pPr indent="-330200" lvl="7" marL="3657600" rtl="0">
              <a:spcBef>
                <a:spcPts val="2100"/>
              </a:spcBef>
              <a:spcAft>
                <a:spcPts val="0"/>
              </a:spcAft>
              <a:buSzPts val="1600"/>
              <a:buChar char="○"/>
              <a:defRPr/>
            </a:lvl8pPr>
            <a:lvl9pPr indent="-330200" lvl="8" marL="4114800" rtl="0">
              <a:spcBef>
                <a:spcPts val="2100"/>
              </a:spcBef>
              <a:spcAft>
                <a:spcPts val="2100"/>
              </a:spcAft>
              <a:buSzPts val="1600"/>
              <a:buChar char="■"/>
              <a:defRPr/>
            </a:lvl9pPr>
          </a:lstStyle>
          <a:p/>
        </p:txBody>
      </p:sp>
      <p:sp>
        <p:nvSpPr>
          <p:cNvPr id="166" name="Google Shape;166;p18"/>
          <p:cNvSpPr txBox="1"/>
          <p:nvPr>
            <p:ph idx="12" type="sldNum"/>
          </p:nvPr>
        </p:nvSpPr>
        <p:spPr>
          <a:xfrm>
            <a:off x="11390969" y="6333134"/>
            <a:ext cx="731700" cy="524700"/>
          </a:xfrm>
          <a:prstGeom prst="rect">
            <a:avLst/>
          </a:prstGeom>
          <a:noFill/>
          <a:ln>
            <a:noFill/>
          </a:ln>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2">
  <p:cSld name="CUSTOM_7">
    <p:spTree>
      <p:nvGrpSpPr>
        <p:cNvPr id="2104" name="Shape 2104"/>
        <p:cNvGrpSpPr/>
        <p:nvPr/>
      </p:nvGrpSpPr>
      <p:grpSpPr>
        <a:xfrm>
          <a:off x="0" y="0"/>
          <a:ext cx="0" cy="0"/>
          <a:chOff x="0" y="0"/>
          <a:chExt cx="0" cy="0"/>
        </a:xfrm>
      </p:grpSpPr>
      <p:sp>
        <p:nvSpPr>
          <p:cNvPr id="2105" name="Google Shape;2105;p175"/>
          <p:cNvSpPr txBox="1"/>
          <p:nvPr/>
        </p:nvSpPr>
        <p:spPr>
          <a:xfrm>
            <a:off x="885050" y="668550"/>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Organizational Assessment</a:t>
            </a:r>
            <a:endParaRPr sz="2700">
              <a:latin typeface="Red Hat Text"/>
              <a:ea typeface="Red Hat Text"/>
              <a:cs typeface="Red Hat Text"/>
              <a:sym typeface="Red Hat Text"/>
            </a:endParaRPr>
          </a:p>
        </p:txBody>
      </p:sp>
      <p:sp>
        <p:nvSpPr>
          <p:cNvPr id="2106" name="Google Shape;2106;p175"/>
          <p:cNvSpPr txBox="1"/>
          <p:nvPr/>
        </p:nvSpPr>
        <p:spPr>
          <a:xfrm>
            <a:off x="885125" y="1018550"/>
            <a:ext cx="10422000" cy="7056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solidFill>
                  <a:schemeClr val="accent1"/>
                </a:solidFill>
                <a:latin typeface="Red Hat Text"/>
                <a:ea typeface="Red Hat Text"/>
                <a:cs typeface="Red Hat Text"/>
                <a:sym typeface="Red Hat Text"/>
              </a:rPr>
              <a:t>Talent and Culture Actions</a:t>
            </a:r>
            <a:endParaRPr sz="1900">
              <a:solidFill>
                <a:schemeClr val="accent1"/>
              </a:solidFill>
              <a:latin typeface="Red Hat Text"/>
              <a:ea typeface="Red Hat Text"/>
              <a:cs typeface="Red Hat Text"/>
              <a:sym typeface="Red Hat Text"/>
            </a:endParaRPr>
          </a:p>
        </p:txBody>
      </p:sp>
      <p:sp>
        <p:nvSpPr>
          <p:cNvPr id="2107" name="Google Shape;2107;p175"/>
          <p:cNvSpPr txBox="1"/>
          <p:nvPr/>
        </p:nvSpPr>
        <p:spPr>
          <a:xfrm>
            <a:off x="885133" y="1780667"/>
            <a:ext cx="8731200" cy="5532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Clr>
                <a:schemeClr val="dk1"/>
              </a:buClr>
              <a:buSzPts val="1500"/>
              <a:buFont typeface="Arial"/>
              <a:buNone/>
            </a:pPr>
            <a:r>
              <a:rPr b="1" lang="en" sz="1500">
                <a:solidFill>
                  <a:schemeClr val="dk1"/>
                </a:solidFill>
                <a:latin typeface="Red Hat Text"/>
                <a:ea typeface="Red Hat Text"/>
                <a:cs typeface="Red Hat Text"/>
                <a:sym typeface="Red Hat Text"/>
              </a:rPr>
              <a:t>Based on the SWOT analysis,</a:t>
            </a:r>
            <a:r>
              <a:rPr lang="en" sz="1500">
                <a:solidFill>
                  <a:schemeClr val="dk1"/>
                </a:solidFill>
                <a:latin typeface="Red Hat Text"/>
                <a:ea typeface="Red Hat Text"/>
                <a:cs typeface="Red Hat Text"/>
                <a:sym typeface="Red Hat Text"/>
              </a:rPr>
              <a:t> what are the talent and culture focus areas? Where do we need to adapt strategy, and build capabilities to ensure Red </a:t>
            </a:r>
            <a:r>
              <a:rPr lang="en" sz="1500">
                <a:solidFill>
                  <a:schemeClr val="dk1"/>
                </a:solidFill>
                <a:latin typeface="Red Hat Text"/>
                <a:ea typeface="Red Hat Text"/>
                <a:cs typeface="Red Hat Text"/>
                <a:sym typeface="Red Hat Text"/>
              </a:rPr>
              <a:t>Hat’s</a:t>
            </a:r>
            <a:r>
              <a:rPr lang="en" sz="1500">
                <a:solidFill>
                  <a:schemeClr val="dk1"/>
                </a:solidFill>
                <a:latin typeface="Red Hat Text"/>
                <a:ea typeface="Red Hat Text"/>
                <a:cs typeface="Red Hat Text"/>
                <a:sym typeface="Red Hat Text"/>
              </a:rPr>
              <a:t> ongoing competitive advantage?</a:t>
            </a:r>
            <a:endParaRPr sz="1500">
              <a:latin typeface="Red Hat Text"/>
              <a:ea typeface="Red Hat Text"/>
              <a:cs typeface="Red Hat Text"/>
              <a:sym typeface="Red Hat Text"/>
            </a:endParaRPr>
          </a:p>
        </p:txBody>
      </p:sp>
      <p:sp>
        <p:nvSpPr>
          <p:cNvPr id="2108" name="Google Shape;2108;p175"/>
          <p:cNvSpPr txBox="1"/>
          <p:nvPr/>
        </p:nvSpPr>
        <p:spPr>
          <a:xfrm>
            <a:off x="662568" y="3841129"/>
            <a:ext cx="2933700" cy="35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300">
                <a:latin typeface="Red Hat Text"/>
                <a:ea typeface="Red Hat Text"/>
                <a:cs typeface="Red Hat Text"/>
                <a:sym typeface="Red Hat Text"/>
              </a:rPr>
              <a:t>ACTIONS</a:t>
            </a:r>
            <a:endParaRPr b="1" sz="1300">
              <a:latin typeface="Red Hat Text"/>
              <a:ea typeface="Red Hat Text"/>
              <a:cs typeface="Red Hat Text"/>
              <a:sym typeface="Red Hat Text"/>
            </a:endParaRPr>
          </a:p>
        </p:txBody>
      </p:sp>
      <p:sp>
        <p:nvSpPr>
          <p:cNvPr id="2109" name="Google Shape;2109;p175"/>
          <p:cNvSpPr txBox="1"/>
          <p:nvPr/>
        </p:nvSpPr>
        <p:spPr>
          <a:xfrm>
            <a:off x="6213968" y="3841129"/>
            <a:ext cx="5279700" cy="35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300">
                <a:latin typeface="Red Hat Text"/>
                <a:ea typeface="Red Hat Text"/>
                <a:cs typeface="Red Hat Text"/>
                <a:sym typeface="Red Hat Text"/>
              </a:rPr>
              <a:t>OWNER &amp; PARTNER(S)</a:t>
            </a:r>
            <a:endParaRPr b="1" sz="1300">
              <a:latin typeface="Red Hat Text"/>
              <a:ea typeface="Red Hat Text"/>
              <a:cs typeface="Red Hat Text"/>
              <a:sym typeface="Red Hat Text"/>
            </a:endParaRPr>
          </a:p>
        </p:txBody>
      </p:sp>
      <p:grpSp>
        <p:nvGrpSpPr>
          <p:cNvPr id="2110" name="Google Shape;2110;p175"/>
          <p:cNvGrpSpPr/>
          <p:nvPr/>
        </p:nvGrpSpPr>
        <p:grpSpPr>
          <a:xfrm>
            <a:off x="1194872" y="2517288"/>
            <a:ext cx="9801955" cy="1184129"/>
            <a:chOff x="828900" y="1602013"/>
            <a:chExt cx="7351650" cy="888119"/>
          </a:xfrm>
        </p:grpSpPr>
        <p:sp>
          <p:nvSpPr>
            <p:cNvPr id="2111" name="Google Shape;2111;p175"/>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chemeClr val="lt1"/>
                  </a:solidFill>
                  <a:latin typeface="Overpass"/>
                  <a:ea typeface="Overpass"/>
                  <a:cs typeface="Overpass"/>
                  <a:sym typeface="Overpass"/>
                </a:rPr>
                <a:t>METRICS &amp; REWARDS</a:t>
              </a:r>
              <a:endParaRPr b="1" sz="1100">
                <a:solidFill>
                  <a:srgbClr val="FFFFFF"/>
                </a:solidFill>
                <a:latin typeface="Overpass"/>
                <a:ea typeface="Overpass"/>
                <a:cs typeface="Overpass"/>
                <a:sym typeface="Overpass"/>
              </a:endParaRPr>
            </a:p>
          </p:txBody>
        </p:sp>
        <p:sp>
          <p:nvSpPr>
            <p:cNvPr id="2112" name="Google Shape;2112;p175"/>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chemeClr val="lt1"/>
                  </a:solidFill>
                  <a:latin typeface="Overpass"/>
                  <a:ea typeface="Overpass"/>
                  <a:cs typeface="Overpass"/>
                  <a:sym typeface="Overpass"/>
                </a:rPr>
                <a:t>PEOPLE PRACTICES</a:t>
              </a:r>
              <a:endParaRPr b="1" sz="1100">
                <a:solidFill>
                  <a:srgbClr val="FFFFFF"/>
                </a:solidFill>
                <a:latin typeface="Overpass"/>
                <a:ea typeface="Overpass"/>
                <a:cs typeface="Overpass"/>
                <a:sym typeface="Overpass"/>
              </a:endParaRPr>
            </a:p>
          </p:txBody>
        </p:sp>
        <p:sp>
          <p:nvSpPr>
            <p:cNvPr id="2113" name="Google Shape;2113;p175"/>
            <p:cNvSpPr txBox="1"/>
            <p:nvPr/>
          </p:nvSpPr>
          <p:spPr>
            <a:xfrm>
              <a:off x="5980350" y="1602013"/>
              <a:ext cx="2200200" cy="269700"/>
            </a:xfrm>
            <a:prstGeom prst="rect">
              <a:avLst/>
            </a:prstGeom>
            <a:solidFill>
              <a:schemeClr val="accent1"/>
            </a:solidFill>
            <a:ln cap="flat" cmpd="sng" w="9525">
              <a:solidFill>
                <a:schemeClr val="accent1"/>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chemeClr val="lt1"/>
                  </a:solidFill>
                  <a:latin typeface="Overpass"/>
                  <a:ea typeface="Overpass"/>
                  <a:cs typeface="Overpass"/>
                  <a:sym typeface="Overpass"/>
                </a:rPr>
                <a:t>CULTURE</a:t>
              </a:r>
              <a:r>
                <a:rPr b="1" baseline="30000" lang="en" sz="1100">
                  <a:solidFill>
                    <a:schemeClr val="lt1"/>
                  </a:solidFill>
                  <a:latin typeface="Overpass"/>
                  <a:ea typeface="Overpass"/>
                  <a:cs typeface="Overpass"/>
                  <a:sym typeface="Overpass"/>
                </a:rPr>
                <a:t>1</a:t>
              </a:r>
              <a:endParaRPr b="1" baseline="30000" sz="1100">
                <a:solidFill>
                  <a:srgbClr val="FFFFFF"/>
                </a:solidFill>
                <a:latin typeface="Overpass"/>
                <a:ea typeface="Overpass"/>
                <a:cs typeface="Overpass"/>
                <a:sym typeface="Overpass"/>
              </a:endParaRPr>
            </a:p>
          </p:txBody>
        </p:sp>
        <p:sp>
          <p:nvSpPr>
            <p:cNvPr id="2114" name="Google Shape;2114;p175"/>
            <p:cNvSpPr txBox="1"/>
            <p:nvPr/>
          </p:nvSpPr>
          <p:spPr>
            <a:xfrm>
              <a:off x="828900" y="1878694"/>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chemeClr val="dk1"/>
                  </a:solidFill>
                  <a:latin typeface="Overpass"/>
                  <a:ea typeface="Overpass"/>
                  <a:cs typeface="Overpass"/>
                  <a:sym typeface="Overpass"/>
                </a:rPr>
                <a:t>Metrics &amp; rewards </a:t>
              </a:r>
              <a:r>
                <a:rPr lang="en" sz="1100">
                  <a:solidFill>
                    <a:schemeClr val="dk1"/>
                  </a:solidFill>
                  <a:latin typeface="Overpass"/>
                  <a:ea typeface="Overpass"/>
                  <a:cs typeface="Overpass"/>
                  <a:sym typeface="Overpass"/>
                </a:rPr>
                <a:t>provide motivation and ensures aligned incentives for the completion of the strategic direction.</a:t>
              </a:r>
              <a:endParaRPr b="1" sz="1100">
                <a:latin typeface="Overpass"/>
                <a:ea typeface="Overpass"/>
                <a:cs typeface="Overpass"/>
                <a:sym typeface="Overpass"/>
              </a:endParaRPr>
            </a:p>
          </p:txBody>
        </p:sp>
        <p:sp>
          <p:nvSpPr>
            <p:cNvPr id="2115" name="Google Shape;2115;p175"/>
            <p:cNvSpPr txBox="1"/>
            <p:nvPr/>
          </p:nvSpPr>
          <p:spPr>
            <a:xfrm>
              <a:off x="3404150" y="1878731"/>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chemeClr val="dk1"/>
                  </a:solidFill>
                  <a:latin typeface="Overpass"/>
                  <a:ea typeface="Overpass"/>
                  <a:cs typeface="Overpass"/>
                  <a:sym typeface="Overpass"/>
                </a:rPr>
                <a:t>People practices</a:t>
              </a:r>
              <a:r>
                <a:rPr lang="en" sz="1100">
                  <a:solidFill>
                    <a:schemeClr val="dk1"/>
                  </a:solidFill>
                  <a:latin typeface="Overpass"/>
                  <a:ea typeface="Overpass"/>
                  <a:cs typeface="Overpass"/>
                  <a:sym typeface="Overpass"/>
                </a:rPr>
                <a:t> ensure alignment between business strategy and the mindsets and skills necessary to execute the strategy.</a:t>
              </a:r>
              <a:endParaRPr b="1" sz="1100">
                <a:latin typeface="Overpass"/>
                <a:ea typeface="Overpass"/>
                <a:cs typeface="Overpass"/>
                <a:sym typeface="Overpass"/>
              </a:endParaRPr>
            </a:p>
          </p:txBody>
        </p:sp>
        <p:sp>
          <p:nvSpPr>
            <p:cNvPr id="2116" name="Google Shape;2116;p175"/>
            <p:cNvSpPr txBox="1"/>
            <p:nvPr/>
          </p:nvSpPr>
          <p:spPr>
            <a:xfrm>
              <a:off x="5980350" y="1878681"/>
              <a:ext cx="2200200" cy="6114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chemeClr val="dk1"/>
                  </a:solidFill>
                  <a:latin typeface="Overpass"/>
                  <a:ea typeface="Overpass"/>
                  <a:cs typeface="Overpass"/>
                  <a:sym typeface="Overpass"/>
                </a:rPr>
                <a:t>Culture</a:t>
              </a:r>
              <a:r>
                <a:rPr lang="en" sz="1100">
                  <a:solidFill>
                    <a:schemeClr val="dk1"/>
                  </a:solidFill>
                  <a:latin typeface="Overpass"/>
                  <a:ea typeface="Overpass"/>
                  <a:cs typeface="Overpass"/>
                  <a:sym typeface="Overpass"/>
                </a:rPr>
                <a:t> is a strategic competitive advantage for our company and makes Red Hat a great place to work for all associates.</a:t>
              </a:r>
              <a:endParaRPr b="1" sz="1100">
                <a:latin typeface="Overpass"/>
                <a:ea typeface="Overpass"/>
                <a:cs typeface="Overpass"/>
                <a:sym typeface="Overpass"/>
              </a:endParaRPr>
            </a:p>
          </p:txBody>
        </p:sp>
      </p:grpSp>
      <p:sp>
        <p:nvSpPr>
          <p:cNvPr id="2117" name="Google Shape;2117;p175"/>
          <p:cNvSpPr/>
          <p:nvPr/>
        </p:nvSpPr>
        <p:spPr>
          <a:xfrm>
            <a:off x="9764471" y="114008"/>
            <a:ext cx="2321900" cy="2244934"/>
          </a:xfrm>
          <a:prstGeom prst="rect">
            <a:avLst/>
          </a:prstGeom>
          <a:noFill/>
          <a:ln>
            <a:noFill/>
          </a:ln>
        </p:spPr>
      </p:sp>
      <p:sp>
        <p:nvSpPr>
          <p:cNvPr id="2118" name="Google Shape;2118;p175"/>
          <p:cNvSpPr/>
          <p:nvPr/>
        </p:nvSpPr>
        <p:spPr>
          <a:xfrm>
            <a:off x="563500" y="196067"/>
            <a:ext cx="471162" cy="472500"/>
          </a:xfrm>
          <a:prstGeom prst="rect">
            <a:avLst/>
          </a:prstGeom>
          <a:noFill/>
          <a:ln>
            <a:noFill/>
          </a:ln>
        </p:spPr>
      </p:sp>
      <p:cxnSp>
        <p:nvCxnSpPr>
          <p:cNvPr id="2119" name="Google Shape;2119;p175"/>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120" name="Google Shape;2120;p175"/>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121" name="Google Shape;2121;p1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ox">
  <p:cSld name="CUSTOM_7_1">
    <p:spTree>
      <p:nvGrpSpPr>
        <p:cNvPr id="2122" name="Shape 2122"/>
        <p:cNvGrpSpPr/>
        <p:nvPr/>
      </p:nvGrpSpPr>
      <p:grpSpPr>
        <a:xfrm>
          <a:off x="0" y="0"/>
          <a:ext cx="0" cy="0"/>
          <a:chOff x="0" y="0"/>
          <a:chExt cx="0" cy="0"/>
        </a:xfrm>
      </p:grpSpPr>
      <p:cxnSp>
        <p:nvCxnSpPr>
          <p:cNvPr id="2123" name="Google Shape;2123;p176"/>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124" name="Google Shape;2124;p176"/>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125" name="Google Shape;2125;p1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126" name="Google Shape;2126;p176"/>
          <p:cNvSpPr txBox="1"/>
          <p:nvPr/>
        </p:nvSpPr>
        <p:spPr>
          <a:xfrm>
            <a:off x="885050" y="465350"/>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Talent Review</a:t>
            </a:r>
            <a:r>
              <a:rPr lang="en" sz="2700">
                <a:latin typeface="Red Hat Text"/>
                <a:ea typeface="Red Hat Text"/>
                <a:cs typeface="Red Hat Text"/>
                <a:sym typeface="Red Hat Text"/>
              </a:rPr>
              <a:t> (9 Box Analysis)</a:t>
            </a:r>
            <a:endParaRPr sz="2700">
              <a:latin typeface="Red Hat Text"/>
              <a:ea typeface="Red Hat Text"/>
              <a:cs typeface="Red Hat Text"/>
              <a:sym typeface="Red Hat Text"/>
            </a:endParaRPr>
          </a:p>
        </p:txBody>
      </p:sp>
      <p:sp>
        <p:nvSpPr>
          <p:cNvPr id="2127" name="Google Shape;2127;p176"/>
          <p:cNvSpPr txBox="1"/>
          <p:nvPr/>
        </p:nvSpPr>
        <p:spPr>
          <a:xfrm>
            <a:off x="5835900" y="6179667"/>
            <a:ext cx="1423500" cy="259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78909C"/>
                </a:solidFill>
                <a:latin typeface="Red Hat Text"/>
                <a:ea typeface="Red Hat Text"/>
                <a:cs typeface="Red Hat Text"/>
                <a:sym typeface="Red Hat Text"/>
              </a:rPr>
              <a:t>Too New to Rate:</a:t>
            </a:r>
            <a:endParaRPr b="1" sz="1100">
              <a:solidFill>
                <a:srgbClr val="78909C"/>
              </a:solidFill>
              <a:latin typeface="Red Hat Text"/>
              <a:ea typeface="Red Hat Text"/>
              <a:cs typeface="Red Hat Text"/>
              <a:sym typeface="Red Hat Text"/>
            </a:endParaRPr>
          </a:p>
        </p:txBody>
      </p:sp>
      <p:sp>
        <p:nvSpPr>
          <p:cNvPr id="2128" name="Google Shape;2128;p176"/>
          <p:cNvSpPr/>
          <p:nvPr/>
        </p:nvSpPr>
        <p:spPr>
          <a:xfrm>
            <a:off x="1505833" y="4178433"/>
            <a:ext cx="3331200" cy="1386900"/>
          </a:xfrm>
          <a:prstGeom prst="rect">
            <a:avLst/>
          </a:prstGeom>
          <a:solidFill>
            <a:srgbClr val="FFAB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800">
              <a:latin typeface="Red Hat Text"/>
              <a:ea typeface="Red Hat Text"/>
              <a:cs typeface="Red Hat Text"/>
              <a:sym typeface="Red Hat Text"/>
            </a:endParaRPr>
          </a:p>
        </p:txBody>
      </p:sp>
      <p:sp>
        <p:nvSpPr>
          <p:cNvPr id="2129" name="Google Shape;2129;p176"/>
          <p:cNvSpPr/>
          <p:nvPr/>
        </p:nvSpPr>
        <p:spPr>
          <a:xfrm>
            <a:off x="4836900" y="4178566"/>
            <a:ext cx="3331200" cy="1386900"/>
          </a:xfrm>
          <a:prstGeom prst="rect">
            <a:avLst/>
          </a:prstGeom>
          <a:solidFill>
            <a:srgbClr val="6AA8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800">
              <a:latin typeface="Red Hat Text"/>
              <a:ea typeface="Red Hat Text"/>
              <a:cs typeface="Red Hat Text"/>
              <a:sym typeface="Red Hat Text"/>
            </a:endParaRPr>
          </a:p>
        </p:txBody>
      </p:sp>
      <p:sp>
        <p:nvSpPr>
          <p:cNvPr id="2130" name="Google Shape;2130;p176"/>
          <p:cNvSpPr/>
          <p:nvPr/>
        </p:nvSpPr>
        <p:spPr>
          <a:xfrm>
            <a:off x="8167967" y="4178566"/>
            <a:ext cx="3331200" cy="1386900"/>
          </a:xfrm>
          <a:prstGeom prst="rect">
            <a:avLst/>
          </a:prstGeom>
          <a:solidFill>
            <a:srgbClr val="6AA8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800">
              <a:latin typeface="Red Hat Text"/>
              <a:ea typeface="Red Hat Text"/>
              <a:cs typeface="Red Hat Text"/>
              <a:sym typeface="Red Hat Text"/>
            </a:endParaRPr>
          </a:p>
        </p:txBody>
      </p:sp>
      <p:sp>
        <p:nvSpPr>
          <p:cNvPr id="2131" name="Google Shape;2131;p176"/>
          <p:cNvSpPr/>
          <p:nvPr/>
        </p:nvSpPr>
        <p:spPr>
          <a:xfrm>
            <a:off x="4836933" y="2784183"/>
            <a:ext cx="3331200" cy="1386900"/>
          </a:xfrm>
          <a:prstGeom prst="rect">
            <a:avLst/>
          </a:prstGeom>
          <a:solidFill>
            <a:srgbClr val="6AA8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800">
              <a:latin typeface="Red Hat Text"/>
              <a:ea typeface="Red Hat Text"/>
              <a:cs typeface="Red Hat Text"/>
              <a:sym typeface="Red Hat Text"/>
            </a:endParaRPr>
          </a:p>
        </p:txBody>
      </p:sp>
      <p:sp>
        <p:nvSpPr>
          <p:cNvPr id="2132" name="Google Shape;2132;p176"/>
          <p:cNvSpPr/>
          <p:nvPr/>
        </p:nvSpPr>
        <p:spPr>
          <a:xfrm>
            <a:off x="8168000" y="2784183"/>
            <a:ext cx="3331200" cy="1386900"/>
          </a:xfrm>
          <a:prstGeom prst="rect">
            <a:avLst/>
          </a:prstGeom>
          <a:solidFill>
            <a:srgbClr val="6AA8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800">
              <a:latin typeface="Red Hat Text"/>
              <a:ea typeface="Red Hat Text"/>
              <a:cs typeface="Red Hat Text"/>
              <a:sym typeface="Red Hat Text"/>
            </a:endParaRPr>
          </a:p>
        </p:txBody>
      </p:sp>
      <p:sp>
        <p:nvSpPr>
          <p:cNvPr id="2133" name="Google Shape;2133;p176"/>
          <p:cNvSpPr/>
          <p:nvPr/>
        </p:nvSpPr>
        <p:spPr>
          <a:xfrm>
            <a:off x="1505867" y="1389499"/>
            <a:ext cx="3331200" cy="13869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800">
              <a:latin typeface="Red Hat Text"/>
              <a:ea typeface="Red Hat Text"/>
              <a:cs typeface="Red Hat Text"/>
              <a:sym typeface="Red Hat Text"/>
            </a:endParaRPr>
          </a:p>
        </p:txBody>
      </p:sp>
      <p:sp>
        <p:nvSpPr>
          <p:cNvPr id="2134" name="Google Shape;2134;p176"/>
          <p:cNvSpPr/>
          <p:nvPr/>
        </p:nvSpPr>
        <p:spPr>
          <a:xfrm>
            <a:off x="4836933" y="1389633"/>
            <a:ext cx="3331200" cy="1386900"/>
          </a:xfrm>
          <a:prstGeom prst="rect">
            <a:avLst/>
          </a:prstGeom>
          <a:solidFill>
            <a:srgbClr val="3A81B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800">
              <a:latin typeface="Red Hat Text"/>
              <a:ea typeface="Red Hat Text"/>
              <a:cs typeface="Red Hat Text"/>
              <a:sym typeface="Red Hat Text"/>
            </a:endParaRPr>
          </a:p>
        </p:txBody>
      </p:sp>
      <p:sp>
        <p:nvSpPr>
          <p:cNvPr id="2135" name="Google Shape;2135;p176"/>
          <p:cNvSpPr/>
          <p:nvPr/>
        </p:nvSpPr>
        <p:spPr>
          <a:xfrm>
            <a:off x="8168000" y="1389633"/>
            <a:ext cx="3331200" cy="1386900"/>
          </a:xfrm>
          <a:prstGeom prst="rect">
            <a:avLst/>
          </a:prstGeom>
          <a:solidFill>
            <a:srgbClr val="3A81B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800">
              <a:latin typeface="Red Hat Text"/>
              <a:ea typeface="Red Hat Text"/>
              <a:cs typeface="Red Hat Text"/>
              <a:sym typeface="Red Hat Text"/>
            </a:endParaRPr>
          </a:p>
        </p:txBody>
      </p:sp>
      <p:sp>
        <p:nvSpPr>
          <p:cNvPr id="2136" name="Google Shape;2136;p176"/>
          <p:cNvSpPr txBox="1"/>
          <p:nvPr/>
        </p:nvSpPr>
        <p:spPr>
          <a:xfrm>
            <a:off x="1579067" y="4179567"/>
            <a:ext cx="3103200" cy="259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 BOX 7: Does Not Meet Expectations + Modest Potential –</a:t>
            </a:r>
            <a:endParaRPr sz="800">
              <a:solidFill>
                <a:srgbClr val="FFFFFF"/>
              </a:solidFill>
              <a:latin typeface="Red Hat Text"/>
              <a:ea typeface="Red Hat Text"/>
              <a:cs typeface="Red Hat Text"/>
              <a:sym typeface="Red Hat Text"/>
            </a:endParaRPr>
          </a:p>
        </p:txBody>
      </p:sp>
      <p:sp>
        <p:nvSpPr>
          <p:cNvPr id="2137" name="Google Shape;2137;p176"/>
          <p:cNvSpPr txBox="1"/>
          <p:nvPr/>
        </p:nvSpPr>
        <p:spPr>
          <a:xfrm>
            <a:off x="4950900" y="4179567"/>
            <a:ext cx="3103200" cy="259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 BOX 6: Meets Expectations + Modest Potential –</a:t>
            </a:r>
            <a:endParaRPr sz="800">
              <a:solidFill>
                <a:srgbClr val="FFFFFF"/>
              </a:solidFill>
              <a:latin typeface="Red Hat Text"/>
              <a:ea typeface="Red Hat Text"/>
              <a:cs typeface="Red Hat Text"/>
              <a:sym typeface="Red Hat Text"/>
            </a:endParaRPr>
          </a:p>
        </p:txBody>
      </p:sp>
      <p:sp>
        <p:nvSpPr>
          <p:cNvPr id="2138" name="Google Shape;2138;p176"/>
          <p:cNvSpPr txBox="1"/>
          <p:nvPr/>
        </p:nvSpPr>
        <p:spPr>
          <a:xfrm>
            <a:off x="8281967" y="4179567"/>
            <a:ext cx="3103200" cy="259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 BOX 5: Surpasses Expectations + Modest Potential –</a:t>
            </a:r>
            <a:endParaRPr sz="800">
              <a:solidFill>
                <a:srgbClr val="FFFFFF"/>
              </a:solidFill>
              <a:latin typeface="Red Hat Text"/>
              <a:ea typeface="Red Hat Text"/>
              <a:cs typeface="Red Hat Text"/>
              <a:sym typeface="Red Hat Text"/>
            </a:endParaRPr>
          </a:p>
        </p:txBody>
      </p:sp>
      <p:sp>
        <p:nvSpPr>
          <p:cNvPr id="2139" name="Google Shape;2139;p176"/>
          <p:cNvSpPr txBox="1"/>
          <p:nvPr/>
        </p:nvSpPr>
        <p:spPr>
          <a:xfrm>
            <a:off x="8281967" y="1389633"/>
            <a:ext cx="3103200" cy="259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 BOX 1: Surpasses Expectations + High Potential –</a:t>
            </a:r>
            <a:endParaRPr sz="800">
              <a:solidFill>
                <a:srgbClr val="FFFFFF"/>
              </a:solidFill>
              <a:latin typeface="Red Hat Text"/>
              <a:ea typeface="Red Hat Text"/>
              <a:cs typeface="Red Hat Text"/>
              <a:sym typeface="Red Hat Text"/>
            </a:endParaRPr>
          </a:p>
        </p:txBody>
      </p:sp>
      <p:sp>
        <p:nvSpPr>
          <p:cNvPr id="2140" name="Google Shape;2140;p176"/>
          <p:cNvSpPr txBox="1"/>
          <p:nvPr/>
        </p:nvSpPr>
        <p:spPr>
          <a:xfrm>
            <a:off x="8282133" y="2784100"/>
            <a:ext cx="3103200" cy="259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 BOX 3: Surpasses Expectations + Growth Potential –</a:t>
            </a:r>
            <a:endParaRPr sz="800">
              <a:solidFill>
                <a:srgbClr val="FFFFFF"/>
              </a:solidFill>
              <a:latin typeface="Red Hat Text"/>
              <a:ea typeface="Red Hat Text"/>
              <a:cs typeface="Red Hat Text"/>
              <a:sym typeface="Red Hat Text"/>
            </a:endParaRPr>
          </a:p>
        </p:txBody>
      </p:sp>
      <p:sp>
        <p:nvSpPr>
          <p:cNvPr id="2141" name="Google Shape;2141;p176"/>
          <p:cNvSpPr txBox="1"/>
          <p:nvPr/>
        </p:nvSpPr>
        <p:spPr>
          <a:xfrm>
            <a:off x="4950933" y="2784100"/>
            <a:ext cx="3103200" cy="259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 BOX 4: Meets Expectations + Growth Potential –</a:t>
            </a:r>
            <a:endParaRPr sz="800">
              <a:solidFill>
                <a:srgbClr val="FFFFFF"/>
              </a:solidFill>
              <a:latin typeface="Red Hat Text"/>
              <a:ea typeface="Red Hat Text"/>
              <a:cs typeface="Red Hat Text"/>
              <a:sym typeface="Red Hat Text"/>
            </a:endParaRPr>
          </a:p>
        </p:txBody>
      </p:sp>
      <p:sp>
        <p:nvSpPr>
          <p:cNvPr id="2142" name="Google Shape;2142;p176"/>
          <p:cNvSpPr txBox="1"/>
          <p:nvPr/>
        </p:nvSpPr>
        <p:spPr>
          <a:xfrm>
            <a:off x="4950933" y="1389633"/>
            <a:ext cx="3103200" cy="259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 BOX 2: Meets Expectations + High Potential –</a:t>
            </a:r>
            <a:endParaRPr sz="800">
              <a:solidFill>
                <a:srgbClr val="FFFFFF"/>
              </a:solidFill>
              <a:latin typeface="Red Hat Text"/>
              <a:ea typeface="Red Hat Text"/>
              <a:cs typeface="Red Hat Text"/>
              <a:sym typeface="Red Hat Text"/>
            </a:endParaRPr>
          </a:p>
        </p:txBody>
      </p:sp>
      <p:sp>
        <p:nvSpPr>
          <p:cNvPr id="2143" name="Google Shape;2143;p176"/>
          <p:cNvSpPr txBox="1"/>
          <p:nvPr/>
        </p:nvSpPr>
        <p:spPr>
          <a:xfrm>
            <a:off x="1512667" y="1130333"/>
            <a:ext cx="3324300" cy="2592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DOES NOT MEET EXPECTATIONS</a:t>
            </a:r>
            <a:endParaRPr b="1" sz="800">
              <a:solidFill>
                <a:srgbClr val="FFFFFF"/>
              </a:solidFill>
              <a:latin typeface="Red Hat Text"/>
              <a:ea typeface="Red Hat Text"/>
              <a:cs typeface="Red Hat Text"/>
              <a:sym typeface="Red Hat Text"/>
            </a:endParaRPr>
          </a:p>
        </p:txBody>
      </p:sp>
      <p:sp>
        <p:nvSpPr>
          <p:cNvPr id="2144" name="Google Shape;2144;p176"/>
          <p:cNvSpPr txBox="1"/>
          <p:nvPr/>
        </p:nvSpPr>
        <p:spPr>
          <a:xfrm>
            <a:off x="4836933" y="1130433"/>
            <a:ext cx="3324300" cy="2592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MEETS EXPECTATIONS</a:t>
            </a:r>
            <a:endParaRPr b="1" sz="800">
              <a:solidFill>
                <a:srgbClr val="FFFFFF"/>
              </a:solidFill>
              <a:latin typeface="Red Hat Text"/>
              <a:ea typeface="Red Hat Text"/>
              <a:cs typeface="Red Hat Text"/>
              <a:sym typeface="Red Hat Text"/>
            </a:endParaRPr>
          </a:p>
        </p:txBody>
      </p:sp>
      <p:sp>
        <p:nvSpPr>
          <p:cNvPr id="2145" name="Google Shape;2145;p176"/>
          <p:cNvSpPr txBox="1"/>
          <p:nvPr/>
        </p:nvSpPr>
        <p:spPr>
          <a:xfrm>
            <a:off x="8161200" y="1130433"/>
            <a:ext cx="3331200" cy="2592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SURPASSES EXPECTATIONS</a:t>
            </a:r>
            <a:endParaRPr b="1" sz="800">
              <a:solidFill>
                <a:srgbClr val="FFFFFF"/>
              </a:solidFill>
              <a:latin typeface="Red Hat Text"/>
              <a:ea typeface="Red Hat Text"/>
              <a:cs typeface="Red Hat Text"/>
              <a:sym typeface="Red Hat Text"/>
            </a:endParaRPr>
          </a:p>
        </p:txBody>
      </p:sp>
      <p:sp>
        <p:nvSpPr>
          <p:cNvPr id="2146" name="Google Shape;2146;p176"/>
          <p:cNvSpPr txBox="1"/>
          <p:nvPr/>
        </p:nvSpPr>
        <p:spPr>
          <a:xfrm rot="-5400000">
            <a:off x="-754017" y="3314983"/>
            <a:ext cx="2893200" cy="324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990000"/>
                </a:solidFill>
                <a:latin typeface="Red Hat Text Medium"/>
                <a:ea typeface="Red Hat Text Medium"/>
                <a:cs typeface="Red Hat Text Medium"/>
                <a:sym typeface="Red Hat Text Medium"/>
              </a:rPr>
              <a:t>POTENTIAL</a:t>
            </a:r>
            <a:endParaRPr sz="1200">
              <a:solidFill>
                <a:srgbClr val="990000"/>
              </a:solidFill>
              <a:latin typeface="Red Hat Text Medium"/>
              <a:ea typeface="Red Hat Text Medium"/>
              <a:cs typeface="Red Hat Text Medium"/>
              <a:sym typeface="Red Hat Text Medium"/>
            </a:endParaRPr>
          </a:p>
        </p:txBody>
      </p:sp>
      <p:sp>
        <p:nvSpPr>
          <p:cNvPr id="2147" name="Google Shape;2147;p176"/>
          <p:cNvSpPr txBox="1"/>
          <p:nvPr/>
        </p:nvSpPr>
        <p:spPr>
          <a:xfrm rot="-5400000">
            <a:off x="629850" y="4688317"/>
            <a:ext cx="1377600" cy="3765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MODEST POTENTIAL</a:t>
            </a:r>
            <a:endParaRPr b="1" sz="800">
              <a:solidFill>
                <a:srgbClr val="FFFFFF"/>
              </a:solidFill>
              <a:latin typeface="Red Hat Text"/>
              <a:ea typeface="Red Hat Text"/>
              <a:cs typeface="Red Hat Text"/>
              <a:sym typeface="Red Hat Text"/>
            </a:endParaRPr>
          </a:p>
        </p:txBody>
      </p:sp>
      <p:sp>
        <p:nvSpPr>
          <p:cNvPr id="2148" name="Google Shape;2148;p176"/>
          <p:cNvSpPr txBox="1"/>
          <p:nvPr/>
        </p:nvSpPr>
        <p:spPr>
          <a:xfrm rot="-5400000">
            <a:off x="628783" y="3293850"/>
            <a:ext cx="1377600" cy="3765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GROWTH POTENTIAL</a:t>
            </a:r>
            <a:endParaRPr b="1" sz="800">
              <a:solidFill>
                <a:srgbClr val="FFFFFF"/>
              </a:solidFill>
              <a:latin typeface="Red Hat Text"/>
              <a:ea typeface="Red Hat Text"/>
              <a:cs typeface="Red Hat Text"/>
              <a:sym typeface="Red Hat Text"/>
            </a:endParaRPr>
          </a:p>
        </p:txBody>
      </p:sp>
      <p:sp>
        <p:nvSpPr>
          <p:cNvPr id="2149" name="Google Shape;2149;p176"/>
          <p:cNvSpPr txBox="1"/>
          <p:nvPr/>
        </p:nvSpPr>
        <p:spPr>
          <a:xfrm rot="-5400000">
            <a:off x="629117" y="1899383"/>
            <a:ext cx="1377600" cy="376500"/>
          </a:xfrm>
          <a:prstGeom prst="rect">
            <a:avLst/>
          </a:prstGeom>
          <a:solidFill>
            <a:srgbClr val="00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HIGH POTENTIAL</a:t>
            </a:r>
            <a:endParaRPr b="1" sz="800">
              <a:solidFill>
                <a:srgbClr val="FFFFFF"/>
              </a:solidFill>
              <a:latin typeface="Red Hat Text"/>
              <a:ea typeface="Red Hat Text"/>
              <a:cs typeface="Red Hat Text"/>
              <a:sym typeface="Red Hat Text"/>
            </a:endParaRPr>
          </a:p>
        </p:txBody>
      </p:sp>
      <p:sp>
        <p:nvSpPr>
          <p:cNvPr id="2150" name="Google Shape;2150;p176"/>
          <p:cNvSpPr/>
          <p:nvPr/>
        </p:nvSpPr>
        <p:spPr>
          <a:xfrm>
            <a:off x="1505867" y="2784599"/>
            <a:ext cx="3331200" cy="13869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800">
              <a:latin typeface="Red Hat Text"/>
              <a:ea typeface="Red Hat Text"/>
              <a:cs typeface="Red Hat Text"/>
              <a:sym typeface="Red Hat Text"/>
            </a:endParaRPr>
          </a:p>
        </p:txBody>
      </p:sp>
      <p:sp>
        <p:nvSpPr>
          <p:cNvPr id="2151" name="Google Shape;2151;p176"/>
          <p:cNvSpPr txBox="1"/>
          <p:nvPr/>
        </p:nvSpPr>
        <p:spPr>
          <a:xfrm>
            <a:off x="1619900" y="2760567"/>
            <a:ext cx="3103200" cy="259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chemeClr val="dk2"/>
                </a:solidFill>
                <a:latin typeface="Red Hat Text"/>
                <a:ea typeface="Red Hat Text"/>
                <a:cs typeface="Red Hat Text"/>
                <a:sym typeface="Red Hat Text"/>
              </a:rPr>
              <a:t>– BOX 8: Does Not Meet Expectations + Growth Potential –</a:t>
            </a:r>
            <a:endParaRPr sz="800">
              <a:solidFill>
                <a:schemeClr val="dk2"/>
              </a:solidFill>
              <a:latin typeface="Red Hat Text"/>
              <a:ea typeface="Red Hat Text"/>
              <a:cs typeface="Red Hat Text"/>
              <a:sym typeface="Red Hat Text"/>
            </a:endParaRPr>
          </a:p>
        </p:txBody>
      </p:sp>
      <p:sp>
        <p:nvSpPr>
          <p:cNvPr id="2152" name="Google Shape;2152;p176"/>
          <p:cNvSpPr txBox="1"/>
          <p:nvPr/>
        </p:nvSpPr>
        <p:spPr>
          <a:xfrm>
            <a:off x="1579067" y="1398833"/>
            <a:ext cx="3103200" cy="259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chemeClr val="dk2"/>
                </a:solidFill>
                <a:latin typeface="Red Hat Text"/>
                <a:ea typeface="Red Hat Text"/>
                <a:cs typeface="Red Hat Text"/>
                <a:sym typeface="Red Hat Text"/>
              </a:rPr>
              <a:t>– BOX 9: Does Not Meet Expectations + High Potential –</a:t>
            </a:r>
            <a:endParaRPr sz="800">
              <a:solidFill>
                <a:schemeClr val="dk2"/>
              </a:solidFill>
              <a:latin typeface="Red Hat Text"/>
              <a:ea typeface="Red Hat Text"/>
              <a:cs typeface="Red Hat Text"/>
              <a:sym typeface="Red Hat Text"/>
            </a:endParaRPr>
          </a:p>
        </p:txBody>
      </p:sp>
      <p:sp>
        <p:nvSpPr>
          <p:cNvPr id="2153" name="Google Shape;2153;p176"/>
          <p:cNvSpPr txBox="1"/>
          <p:nvPr/>
        </p:nvSpPr>
        <p:spPr>
          <a:xfrm>
            <a:off x="4592870" y="5844767"/>
            <a:ext cx="3865500" cy="324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990000"/>
                </a:solidFill>
                <a:latin typeface="Red Hat Text Medium"/>
                <a:ea typeface="Red Hat Text Medium"/>
                <a:cs typeface="Red Hat Text Medium"/>
                <a:sym typeface="Red Hat Text Medium"/>
              </a:rPr>
              <a:t>PERFORMANCE (consider both WHAT and HOW)</a:t>
            </a:r>
            <a:endParaRPr sz="1200">
              <a:solidFill>
                <a:srgbClr val="990000"/>
              </a:solidFill>
              <a:latin typeface="Red Hat Text Medium"/>
              <a:ea typeface="Red Hat Text Medium"/>
              <a:cs typeface="Red Hat Text Medium"/>
              <a:sym typeface="Red Hat Text Medium"/>
            </a:endParaRPr>
          </a:p>
        </p:txBody>
      </p:sp>
      <p:cxnSp>
        <p:nvCxnSpPr>
          <p:cNvPr id="2154" name="Google Shape;2154;p176"/>
          <p:cNvCxnSpPr/>
          <p:nvPr/>
        </p:nvCxnSpPr>
        <p:spPr>
          <a:xfrm>
            <a:off x="862500" y="1368233"/>
            <a:ext cx="0" cy="4200900"/>
          </a:xfrm>
          <a:prstGeom prst="straightConnector1">
            <a:avLst/>
          </a:prstGeom>
          <a:noFill/>
          <a:ln cap="flat" cmpd="sng" w="12700">
            <a:solidFill>
              <a:srgbClr val="78909C"/>
            </a:solidFill>
            <a:prstDash val="solid"/>
            <a:round/>
            <a:headEnd len="med" w="med" type="triangle"/>
            <a:tailEnd len="med" w="med" type="none"/>
          </a:ln>
        </p:spPr>
      </p:cxnSp>
      <p:sp>
        <p:nvSpPr>
          <p:cNvPr id="2155" name="Google Shape;2155;p176"/>
          <p:cNvSpPr txBox="1"/>
          <p:nvPr/>
        </p:nvSpPr>
        <p:spPr>
          <a:xfrm rot="-5400000">
            <a:off x="305250" y="4703283"/>
            <a:ext cx="1104000" cy="3249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78909C"/>
                </a:solidFill>
                <a:latin typeface="Overpass"/>
                <a:ea typeface="Overpass"/>
                <a:cs typeface="Overpass"/>
                <a:sym typeface="Overpass"/>
              </a:rPr>
              <a:t>MODEST</a:t>
            </a:r>
            <a:endParaRPr b="1" sz="1100">
              <a:solidFill>
                <a:srgbClr val="78909C"/>
              </a:solidFill>
              <a:latin typeface="Overpass"/>
              <a:ea typeface="Overpass"/>
              <a:cs typeface="Overpass"/>
              <a:sym typeface="Overpass"/>
            </a:endParaRPr>
          </a:p>
        </p:txBody>
      </p:sp>
      <p:sp>
        <p:nvSpPr>
          <p:cNvPr id="2156" name="Google Shape;2156;p176"/>
          <p:cNvSpPr txBox="1"/>
          <p:nvPr/>
        </p:nvSpPr>
        <p:spPr>
          <a:xfrm rot="-5400000">
            <a:off x="547800" y="1932967"/>
            <a:ext cx="618900" cy="3249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78909C"/>
                </a:solidFill>
                <a:latin typeface="Overpass"/>
                <a:ea typeface="Overpass"/>
                <a:cs typeface="Overpass"/>
                <a:sym typeface="Overpass"/>
              </a:rPr>
              <a:t>HIGH</a:t>
            </a:r>
            <a:endParaRPr b="1" sz="1100">
              <a:solidFill>
                <a:srgbClr val="78909C"/>
              </a:solidFill>
              <a:latin typeface="Overpass"/>
              <a:ea typeface="Overpass"/>
              <a:cs typeface="Overpass"/>
              <a:sym typeface="Overpass"/>
            </a:endParaRPr>
          </a:p>
        </p:txBody>
      </p:sp>
      <p:cxnSp>
        <p:nvCxnSpPr>
          <p:cNvPr id="2157" name="Google Shape;2157;p176"/>
          <p:cNvCxnSpPr/>
          <p:nvPr/>
        </p:nvCxnSpPr>
        <p:spPr>
          <a:xfrm rot="10800000">
            <a:off x="1512567" y="5841900"/>
            <a:ext cx="9987300" cy="0"/>
          </a:xfrm>
          <a:prstGeom prst="straightConnector1">
            <a:avLst/>
          </a:prstGeom>
          <a:noFill/>
          <a:ln cap="flat" cmpd="sng" w="12700">
            <a:solidFill>
              <a:srgbClr val="78909C"/>
            </a:solidFill>
            <a:prstDash val="solid"/>
            <a:round/>
            <a:headEnd len="med" w="med" type="triangle"/>
            <a:tailEnd len="med" w="med" type="none"/>
          </a:ln>
        </p:spPr>
      </p:cxnSp>
      <p:sp>
        <p:nvSpPr>
          <p:cNvPr id="2158" name="Google Shape;2158;p176"/>
          <p:cNvSpPr txBox="1"/>
          <p:nvPr/>
        </p:nvSpPr>
        <p:spPr>
          <a:xfrm>
            <a:off x="2764300" y="5679500"/>
            <a:ext cx="813900" cy="3249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78909C"/>
                </a:solidFill>
                <a:latin typeface="Overpass"/>
                <a:ea typeface="Overpass"/>
                <a:cs typeface="Overpass"/>
                <a:sym typeface="Overpass"/>
              </a:rPr>
              <a:t>LOW</a:t>
            </a:r>
            <a:endParaRPr b="1" sz="1100">
              <a:solidFill>
                <a:srgbClr val="78909C"/>
              </a:solidFill>
              <a:latin typeface="Overpass"/>
              <a:ea typeface="Overpass"/>
              <a:cs typeface="Overpass"/>
              <a:sym typeface="Overpass"/>
            </a:endParaRPr>
          </a:p>
        </p:txBody>
      </p:sp>
      <p:sp>
        <p:nvSpPr>
          <p:cNvPr id="2159" name="Google Shape;2159;p176"/>
          <p:cNvSpPr txBox="1"/>
          <p:nvPr/>
        </p:nvSpPr>
        <p:spPr>
          <a:xfrm>
            <a:off x="9467933" y="5679500"/>
            <a:ext cx="731700" cy="3249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78909C"/>
                </a:solidFill>
                <a:latin typeface="Overpass"/>
                <a:ea typeface="Overpass"/>
                <a:cs typeface="Overpass"/>
                <a:sym typeface="Overpass"/>
              </a:rPr>
              <a:t>HIGH</a:t>
            </a:r>
            <a:endParaRPr b="1" sz="1100">
              <a:solidFill>
                <a:srgbClr val="78909C"/>
              </a:solidFill>
              <a:latin typeface="Overpass"/>
              <a:ea typeface="Overpass"/>
              <a:cs typeface="Overpass"/>
              <a:sym typeface="Overpass"/>
            </a:endParaRPr>
          </a:p>
        </p:txBody>
      </p:sp>
      <p:pic>
        <p:nvPicPr>
          <p:cNvPr id="2160" name="Google Shape;2160;p176"/>
          <p:cNvPicPr preferRelativeResize="0"/>
          <p:nvPr/>
        </p:nvPicPr>
        <p:blipFill>
          <a:blip r:embed="rId2">
            <a:alphaModFix/>
          </a:blip>
          <a:stretch>
            <a:fillRect/>
          </a:stretch>
        </p:blipFill>
        <p:spPr>
          <a:xfrm>
            <a:off x="575434" y="82500"/>
            <a:ext cx="516587" cy="504400"/>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nalysis">
  <p:cSld name="CUSTOM_7_1_1">
    <p:spTree>
      <p:nvGrpSpPr>
        <p:cNvPr id="2161" name="Shape 2161"/>
        <p:cNvGrpSpPr/>
        <p:nvPr/>
      </p:nvGrpSpPr>
      <p:grpSpPr>
        <a:xfrm>
          <a:off x="0" y="0"/>
          <a:ext cx="0" cy="0"/>
          <a:chOff x="0" y="0"/>
          <a:chExt cx="0" cy="0"/>
        </a:xfrm>
      </p:grpSpPr>
      <p:cxnSp>
        <p:nvCxnSpPr>
          <p:cNvPr id="2162" name="Google Shape;2162;p177"/>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163" name="Google Shape;2163;p177"/>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164" name="Google Shape;2164;p1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65" name="Google Shape;2165;p177"/>
          <p:cNvPicPr preferRelativeResize="0"/>
          <p:nvPr/>
        </p:nvPicPr>
        <p:blipFill>
          <a:blip r:embed="rId2">
            <a:alphaModFix/>
          </a:blip>
          <a:stretch>
            <a:fillRect/>
          </a:stretch>
        </p:blipFill>
        <p:spPr>
          <a:xfrm>
            <a:off x="575434" y="82500"/>
            <a:ext cx="516587" cy="504400"/>
          </a:xfrm>
          <a:prstGeom prst="rect">
            <a:avLst/>
          </a:prstGeom>
          <a:noFill/>
          <a:ln>
            <a:noFill/>
          </a:ln>
        </p:spPr>
      </p:pic>
      <p:pic>
        <p:nvPicPr>
          <p:cNvPr id="2166" name="Google Shape;2166;p177"/>
          <p:cNvPicPr preferRelativeResize="0"/>
          <p:nvPr/>
        </p:nvPicPr>
        <p:blipFill rotWithShape="1">
          <a:blip r:embed="rId3">
            <a:alphaModFix/>
          </a:blip>
          <a:srcRect b="0" l="9" r="9" t="0"/>
          <a:stretch/>
        </p:blipFill>
        <p:spPr>
          <a:xfrm>
            <a:off x="1185667" y="732733"/>
            <a:ext cx="10104199" cy="5082632"/>
          </a:xfrm>
          <a:prstGeom prst="rect">
            <a:avLst/>
          </a:prstGeom>
          <a:noFill/>
          <a:ln>
            <a:noFill/>
          </a:ln>
        </p:spPr>
      </p:pic>
      <p:cxnSp>
        <p:nvCxnSpPr>
          <p:cNvPr id="2167" name="Google Shape;2167;p177"/>
          <p:cNvCxnSpPr/>
          <p:nvPr/>
        </p:nvCxnSpPr>
        <p:spPr>
          <a:xfrm>
            <a:off x="964100" y="842200"/>
            <a:ext cx="1500" cy="4950900"/>
          </a:xfrm>
          <a:prstGeom prst="straightConnector1">
            <a:avLst/>
          </a:prstGeom>
          <a:noFill/>
          <a:ln cap="flat" cmpd="sng" w="12700">
            <a:solidFill>
              <a:srgbClr val="78909C"/>
            </a:solidFill>
            <a:prstDash val="solid"/>
            <a:round/>
            <a:headEnd len="med" w="med" type="triangle"/>
            <a:tailEnd len="med" w="med" type="none"/>
          </a:ln>
        </p:spPr>
      </p:cxnSp>
      <p:sp>
        <p:nvSpPr>
          <p:cNvPr id="2168" name="Google Shape;2168;p177"/>
          <p:cNvSpPr txBox="1"/>
          <p:nvPr/>
        </p:nvSpPr>
        <p:spPr>
          <a:xfrm rot="-5400000">
            <a:off x="664250" y="4703250"/>
            <a:ext cx="589200" cy="3249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78909C"/>
                </a:solidFill>
                <a:latin typeface="Red Hat Display"/>
                <a:ea typeface="Red Hat Display"/>
                <a:cs typeface="Red Hat Display"/>
                <a:sym typeface="Red Hat Display"/>
              </a:rPr>
              <a:t>Low</a:t>
            </a:r>
            <a:endParaRPr b="1" sz="1100">
              <a:solidFill>
                <a:srgbClr val="78909C"/>
              </a:solidFill>
              <a:latin typeface="Red Hat Display"/>
              <a:ea typeface="Red Hat Display"/>
              <a:cs typeface="Red Hat Display"/>
              <a:sym typeface="Red Hat Display"/>
            </a:endParaRPr>
          </a:p>
        </p:txBody>
      </p:sp>
      <p:sp>
        <p:nvSpPr>
          <p:cNvPr id="2169" name="Google Shape;2169;p177"/>
          <p:cNvSpPr txBox="1"/>
          <p:nvPr/>
        </p:nvSpPr>
        <p:spPr>
          <a:xfrm rot="-5400000">
            <a:off x="474200" y="3130167"/>
            <a:ext cx="969300" cy="3249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78909C"/>
                </a:solidFill>
                <a:latin typeface="Red Hat Display"/>
                <a:ea typeface="Red Hat Display"/>
                <a:cs typeface="Red Hat Display"/>
                <a:sym typeface="Red Hat Display"/>
              </a:rPr>
              <a:t>Medium</a:t>
            </a:r>
            <a:endParaRPr b="1" sz="1100">
              <a:solidFill>
                <a:srgbClr val="78909C"/>
              </a:solidFill>
              <a:latin typeface="Red Hat Display"/>
              <a:ea typeface="Red Hat Display"/>
              <a:cs typeface="Red Hat Display"/>
              <a:sym typeface="Red Hat Display"/>
            </a:endParaRPr>
          </a:p>
        </p:txBody>
      </p:sp>
      <p:sp>
        <p:nvSpPr>
          <p:cNvPr id="2170" name="Google Shape;2170;p177"/>
          <p:cNvSpPr txBox="1"/>
          <p:nvPr/>
        </p:nvSpPr>
        <p:spPr>
          <a:xfrm rot="-5400000">
            <a:off x="649400" y="1615767"/>
            <a:ext cx="618900" cy="3249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78909C"/>
                </a:solidFill>
                <a:latin typeface="Red Hat Display"/>
                <a:ea typeface="Red Hat Display"/>
                <a:cs typeface="Red Hat Display"/>
                <a:sym typeface="Red Hat Display"/>
              </a:rPr>
              <a:t>High</a:t>
            </a:r>
            <a:endParaRPr b="1" sz="1100">
              <a:solidFill>
                <a:srgbClr val="78909C"/>
              </a:solidFill>
              <a:latin typeface="Red Hat Display"/>
              <a:ea typeface="Red Hat Display"/>
              <a:cs typeface="Red Hat Display"/>
              <a:sym typeface="Red Hat Display"/>
            </a:endParaRPr>
          </a:p>
        </p:txBody>
      </p:sp>
      <p:sp>
        <p:nvSpPr>
          <p:cNvPr id="2171" name="Google Shape;2171;p177"/>
          <p:cNvSpPr txBox="1"/>
          <p:nvPr/>
        </p:nvSpPr>
        <p:spPr>
          <a:xfrm rot="-5400000">
            <a:off x="-247933" y="3130317"/>
            <a:ext cx="1807500" cy="324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300">
                <a:solidFill>
                  <a:srgbClr val="CC0000"/>
                </a:solidFill>
                <a:latin typeface="Red Hat Display"/>
                <a:ea typeface="Red Hat Display"/>
                <a:cs typeface="Red Hat Display"/>
                <a:sym typeface="Red Hat Display"/>
              </a:rPr>
              <a:t>Position risk</a:t>
            </a:r>
            <a:endParaRPr b="1" sz="1300">
              <a:solidFill>
                <a:srgbClr val="CC0000"/>
              </a:solidFill>
              <a:latin typeface="Red Hat Display"/>
              <a:ea typeface="Red Hat Display"/>
              <a:cs typeface="Red Hat Display"/>
              <a:sym typeface="Red Hat Display"/>
            </a:endParaRPr>
          </a:p>
        </p:txBody>
      </p:sp>
      <p:sp>
        <p:nvSpPr>
          <p:cNvPr id="2172" name="Google Shape;2172;p177"/>
          <p:cNvSpPr txBox="1"/>
          <p:nvPr/>
        </p:nvSpPr>
        <p:spPr>
          <a:xfrm>
            <a:off x="4852700" y="6216033"/>
            <a:ext cx="2893200" cy="324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300">
                <a:solidFill>
                  <a:srgbClr val="CC0000"/>
                </a:solidFill>
                <a:latin typeface="Red Hat Display"/>
                <a:ea typeface="Red Hat Display"/>
                <a:cs typeface="Red Hat Display"/>
                <a:sym typeface="Red Hat Display"/>
              </a:rPr>
              <a:t>Retention risk</a:t>
            </a:r>
            <a:endParaRPr b="1" sz="1300">
              <a:solidFill>
                <a:srgbClr val="CC0000"/>
              </a:solidFill>
              <a:latin typeface="Red Hat Display"/>
              <a:ea typeface="Red Hat Display"/>
              <a:cs typeface="Red Hat Display"/>
              <a:sym typeface="Red Hat Display"/>
            </a:endParaRPr>
          </a:p>
        </p:txBody>
      </p:sp>
      <p:cxnSp>
        <p:nvCxnSpPr>
          <p:cNvPr id="2173" name="Google Shape;2173;p177"/>
          <p:cNvCxnSpPr/>
          <p:nvPr/>
        </p:nvCxnSpPr>
        <p:spPr>
          <a:xfrm rot="10800000">
            <a:off x="1305600" y="6085833"/>
            <a:ext cx="9987300" cy="0"/>
          </a:xfrm>
          <a:prstGeom prst="straightConnector1">
            <a:avLst/>
          </a:prstGeom>
          <a:noFill/>
          <a:ln cap="flat" cmpd="sng" w="12700">
            <a:solidFill>
              <a:srgbClr val="78909C"/>
            </a:solidFill>
            <a:prstDash val="solid"/>
            <a:round/>
            <a:headEnd len="med" w="med" type="triangle"/>
            <a:tailEnd len="med" w="med" type="none"/>
          </a:ln>
        </p:spPr>
      </p:cxnSp>
      <p:sp>
        <p:nvSpPr>
          <p:cNvPr id="2174" name="Google Shape;2174;p177"/>
          <p:cNvSpPr txBox="1"/>
          <p:nvPr/>
        </p:nvSpPr>
        <p:spPr>
          <a:xfrm>
            <a:off x="2561100" y="5975533"/>
            <a:ext cx="813900" cy="2319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78909C"/>
                </a:solidFill>
                <a:latin typeface="Red Hat Display"/>
                <a:ea typeface="Red Hat Display"/>
                <a:cs typeface="Red Hat Display"/>
                <a:sym typeface="Red Hat Display"/>
              </a:rPr>
              <a:t>Low</a:t>
            </a:r>
            <a:endParaRPr b="1" sz="1100">
              <a:solidFill>
                <a:srgbClr val="78909C"/>
              </a:solidFill>
              <a:latin typeface="Red Hat Display"/>
              <a:ea typeface="Red Hat Display"/>
              <a:cs typeface="Red Hat Display"/>
              <a:sym typeface="Red Hat Display"/>
            </a:endParaRPr>
          </a:p>
        </p:txBody>
      </p:sp>
      <p:sp>
        <p:nvSpPr>
          <p:cNvPr id="2175" name="Google Shape;2175;p177"/>
          <p:cNvSpPr txBox="1"/>
          <p:nvPr/>
        </p:nvSpPr>
        <p:spPr>
          <a:xfrm>
            <a:off x="5827167" y="5975500"/>
            <a:ext cx="944100" cy="2319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78909C"/>
                </a:solidFill>
                <a:latin typeface="Red Hat Display"/>
                <a:ea typeface="Red Hat Display"/>
                <a:cs typeface="Red Hat Display"/>
                <a:sym typeface="Red Hat Display"/>
              </a:rPr>
              <a:t>Medium</a:t>
            </a:r>
            <a:endParaRPr b="1" sz="1100">
              <a:solidFill>
                <a:srgbClr val="78909C"/>
              </a:solidFill>
              <a:latin typeface="Red Hat Display"/>
              <a:ea typeface="Red Hat Display"/>
              <a:cs typeface="Red Hat Display"/>
              <a:sym typeface="Red Hat Display"/>
            </a:endParaRPr>
          </a:p>
        </p:txBody>
      </p:sp>
      <p:sp>
        <p:nvSpPr>
          <p:cNvPr id="2176" name="Google Shape;2176;p177"/>
          <p:cNvSpPr txBox="1"/>
          <p:nvPr/>
        </p:nvSpPr>
        <p:spPr>
          <a:xfrm>
            <a:off x="9223533" y="5975500"/>
            <a:ext cx="813900" cy="2319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78909C"/>
                </a:solidFill>
                <a:latin typeface="Red Hat Display"/>
                <a:ea typeface="Red Hat Display"/>
                <a:cs typeface="Red Hat Display"/>
                <a:sym typeface="Red Hat Display"/>
              </a:rPr>
              <a:t>High</a:t>
            </a:r>
            <a:endParaRPr b="1" sz="1100">
              <a:solidFill>
                <a:srgbClr val="78909C"/>
              </a:solidFill>
              <a:latin typeface="Red Hat Display"/>
              <a:ea typeface="Red Hat Display"/>
              <a:cs typeface="Red Hat Display"/>
              <a:sym typeface="Red Hat Display"/>
            </a:endParaRPr>
          </a:p>
        </p:txBody>
      </p:sp>
      <p:sp>
        <p:nvSpPr>
          <p:cNvPr id="2177" name="Google Shape;2177;p177"/>
          <p:cNvSpPr txBox="1"/>
          <p:nvPr/>
        </p:nvSpPr>
        <p:spPr>
          <a:xfrm>
            <a:off x="2305400" y="128547"/>
            <a:ext cx="7581300" cy="680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Display"/>
                <a:ea typeface="Red Hat Display"/>
                <a:cs typeface="Red Hat Display"/>
                <a:sym typeface="Red Hat Display"/>
              </a:rPr>
              <a:t>Talent Review</a:t>
            </a:r>
            <a:r>
              <a:rPr lang="en" sz="2700">
                <a:solidFill>
                  <a:srgbClr val="000000"/>
                </a:solidFill>
                <a:latin typeface="Red Hat Display"/>
                <a:ea typeface="Red Hat Display"/>
                <a:cs typeface="Red Hat Display"/>
                <a:sym typeface="Red Hat Display"/>
              </a:rPr>
              <a:t> </a:t>
            </a:r>
            <a:r>
              <a:rPr lang="en" sz="2700">
                <a:latin typeface="Red Hat Display"/>
                <a:ea typeface="Red Hat Display"/>
                <a:cs typeface="Red Hat Display"/>
                <a:sym typeface="Red Hat Display"/>
              </a:rPr>
              <a:t>R</a:t>
            </a:r>
            <a:r>
              <a:rPr lang="en" sz="2700">
                <a:solidFill>
                  <a:srgbClr val="000000"/>
                </a:solidFill>
                <a:latin typeface="Red Hat Display"/>
                <a:ea typeface="Red Hat Display"/>
                <a:cs typeface="Red Hat Display"/>
                <a:sym typeface="Red Hat Display"/>
              </a:rPr>
              <a:t>isk </a:t>
            </a:r>
            <a:r>
              <a:rPr lang="en" sz="2700">
                <a:latin typeface="Red Hat Display"/>
                <a:ea typeface="Red Hat Display"/>
                <a:cs typeface="Red Hat Display"/>
                <a:sym typeface="Red Hat Display"/>
              </a:rPr>
              <a:t>A</a:t>
            </a:r>
            <a:r>
              <a:rPr lang="en" sz="2700">
                <a:solidFill>
                  <a:srgbClr val="000000"/>
                </a:solidFill>
                <a:latin typeface="Red Hat Display"/>
                <a:ea typeface="Red Hat Display"/>
                <a:cs typeface="Red Hat Display"/>
                <a:sym typeface="Red Hat Display"/>
              </a:rPr>
              <a:t>nalysis</a:t>
            </a:r>
            <a:endParaRPr sz="2700">
              <a:latin typeface="Red Hat Display"/>
              <a:ea typeface="Red Hat Display"/>
              <a:cs typeface="Red Hat Display"/>
              <a:sym typeface="Red Hat Display"/>
            </a:endParaRPr>
          </a:p>
        </p:txBody>
      </p:sp>
      <p:sp>
        <p:nvSpPr>
          <p:cNvPr id="2178" name="Google Shape;2178;p177"/>
          <p:cNvSpPr txBox="1"/>
          <p:nvPr/>
        </p:nvSpPr>
        <p:spPr>
          <a:xfrm>
            <a:off x="2169233" y="6205558"/>
            <a:ext cx="1560300" cy="300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i="1" lang="en" sz="900">
                <a:solidFill>
                  <a:schemeClr val="dk2"/>
                </a:solidFill>
                <a:latin typeface="Red Hat Text"/>
                <a:ea typeface="Red Hat Text"/>
                <a:cs typeface="Red Hat Text"/>
                <a:sym typeface="Red Hat Text"/>
              </a:rPr>
              <a:t>Departure unlikely</a:t>
            </a:r>
            <a:endParaRPr i="1" sz="900">
              <a:solidFill>
                <a:schemeClr val="dk2"/>
              </a:solidFill>
              <a:latin typeface="Red Hat Text"/>
              <a:ea typeface="Red Hat Text"/>
              <a:cs typeface="Red Hat Text"/>
              <a:sym typeface="Red Hat Text"/>
            </a:endParaRPr>
          </a:p>
        </p:txBody>
      </p:sp>
      <p:sp>
        <p:nvSpPr>
          <p:cNvPr id="2179" name="Google Shape;2179;p177"/>
          <p:cNvSpPr txBox="1"/>
          <p:nvPr/>
        </p:nvSpPr>
        <p:spPr>
          <a:xfrm>
            <a:off x="8868967" y="6205558"/>
            <a:ext cx="1560300" cy="300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i="1" lang="en" sz="900">
                <a:solidFill>
                  <a:schemeClr val="dk2"/>
                </a:solidFill>
                <a:latin typeface="Red Hat Text"/>
                <a:ea typeface="Red Hat Text"/>
                <a:cs typeface="Red Hat Text"/>
                <a:sym typeface="Red Hat Text"/>
              </a:rPr>
              <a:t>Departure very likely</a:t>
            </a:r>
            <a:endParaRPr i="1" sz="900">
              <a:solidFill>
                <a:schemeClr val="dk2"/>
              </a:solidFill>
              <a:latin typeface="Red Hat Text"/>
              <a:ea typeface="Red Hat Text"/>
              <a:cs typeface="Red Hat Text"/>
              <a:sym typeface="Red Hat Text"/>
            </a:endParaRPr>
          </a:p>
        </p:txBody>
      </p:sp>
      <p:sp>
        <p:nvSpPr>
          <p:cNvPr id="2180" name="Google Shape;2180;p177"/>
          <p:cNvSpPr txBox="1"/>
          <p:nvPr/>
        </p:nvSpPr>
        <p:spPr>
          <a:xfrm rot="-5400000">
            <a:off x="-161946" y="4715300"/>
            <a:ext cx="1560300" cy="300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i="1" lang="en" sz="900">
                <a:solidFill>
                  <a:schemeClr val="dk2"/>
                </a:solidFill>
                <a:latin typeface="Red Hat Text"/>
                <a:ea typeface="Red Hat Text"/>
                <a:cs typeface="Red Hat Text"/>
                <a:sym typeface="Red Hat Text"/>
              </a:rPr>
              <a:t>Slight disruption</a:t>
            </a:r>
            <a:endParaRPr i="1" sz="900">
              <a:solidFill>
                <a:schemeClr val="dk2"/>
              </a:solidFill>
              <a:latin typeface="Red Hat Text"/>
              <a:ea typeface="Red Hat Text"/>
              <a:cs typeface="Red Hat Text"/>
              <a:sym typeface="Red Hat Text"/>
            </a:endParaRPr>
          </a:p>
        </p:txBody>
      </p:sp>
      <p:sp>
        <p:nvSpPr>
          <p:cNvPr id="2181" name="Google Shape;2181;p177"/>
          <p:cNvSpPr txBox="1"/>
          <p:nvPr/>
        </p:nvSpPr>
        <p:spPr>
          <a:xfrm rot="-5400000">
            <a:off x="-161946" y="1627867"/>
            <a:ext cx="1560300" cy="300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i="1" lang="en" sz="900">
                <a:solidFill>
                  <a:schemeClr val="dk2"/>
                </a:solidFill>
                <a:latin typeface="Red Hat Text"/>
                <a:ea typeface="Red Hat Text"/>
                <a:cs typeface="Red Hat Text"/>
                <a:sym typeface="Red Hat Text"/>
              </a:rPr>
              <a:t>Critical disruption</a:t>
            </a:r>
            <a:endParaRPr i="1" sz="900">
              <a:solidFill>
                <a:schemeClr val="dk2"/>
              </a:solidFill>
              <a:latin typeface="Red Hat Text"/>
              <a:ea typeface="Red Hat Text"/>
              <a:cs typeface="Red Hat Text"/>
              <a:sym typeface="Red Hat Text"/>
            </a:endParaRPr>
          </a:p>
        </p:txBody>
      </p:sp>
      <p:pic>
        <p:nvPicPr>
          <p:cNvPr id="2182" name="Google Shape;2182;p177"/>
          <p:cNvPicPr preferRelativeResize="0"/>
          <p:nvPr/>
        </p:nvPicPr>
        <p:blipFill>
          <a:blip r:embed="rId2">
            <a:alphaModFix/>
          </a:blip>
          <a:stretch>
            <a:fillRect/>
          </a:stretch>
        </p:blipFill>
        <p:spPr>
          <a:xfrm>
            <a:off x="575434" y="82500"/>
            <a:ext cx="516587" cy="504400"/>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1">
  <p:cSld name="CUSTOM_7_1_1_1">
    <p:spTree>
      <p:nvGrpSpPr>
        <p:cNvPr id="2183" name="Shape 2183"/>
        <p:cNvGrpSpPr/>
        <p:nvPr/>
      </p:nvGrpSpPr>
      <p:grpSpPr>
        <a:xfrm>
          <a:off x="0" y="0"/>
          <a:ext cx="0" cy="0"/>
          <a:chOff x="0" y="0"/>
          <a:chExt cx="0" cy="0"/>
        </a:xfrm>
      </p:grpSpPr>
      <p:cxnSp>
        <p:nvCxnSpPr>
          <p:cNvPr id="2184" name="Google Shape;2184;p178"/>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185" name="Google Shape;2185;p178"/>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186" name="Google Shape;2186;p1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187" name="Google Shape;2187;p178"/>
          <p:cNvSpPr/>
          <p:nvPr/>
        </p:nvSpPr>
        <p:spPr>
          <a:xfrm>
            <a:off x="3575100" y="1798500"/>
            <a:ext cx="4410900" cy="44175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Overpass"/>
              <a:ea typeface="Overpass"/>
              <a:cs typeface="Overpass"/>
              <a:sym typeface="Overpass"/>
            </a:endParaRPr>
          </a:p>
        </p:txBody>
      </p:sp>
      <p:sp>
        <p:nvSpPr>
          <p:cNvPr id="2188" name="Google Shape;2188;p178"/>
          <p:cNvSpPr txBox="1"/>
          <p:nvPr/>
        </p:nvSpPr>
        <p:spPr>
          <a:xfrm>
            <a:off x="580250" y="465350"/>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Successor Identification (Your Role)</a:t>
            </a:r>
            <a:endParaRPr sz="2700">
              <a:latin typeface="Red Hat Text"/>
              <a:ea typeface="Red Hat Text"/>
              <a:cs typeface="Red Hat Text"/>
              <a:sym typeface="Red Hat Text"/>
            </a:endParaRPr>
          </a:p>
        </p:txBody>
      </p:sp>
      <p:sp>
        <p:nvSpPr>
          <p:cNvPr id="2189" name="Google Shape;2189;p178"/>
          <p:cNvSpPr txBox="1"/>
          <p:nvPr/>
        </p:nvSpPr>
        <p:spPr>
          <a:xfrm>
            <a:off x="8459067" y="1798500"/>
            <a:ext cx="2858700" cy="409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1300">
                <a:solidFill>
                  <a:srgbClr val="000000"/>
                </a:solidFill>
                <a:latin typeface="Red Hat Text"/>
                <a:ea typeface="Red Hat Text"/>
                <a:cs typeface="Red Hat Text"/>
                <a:sym typeface="Red Hat Text"/>
              </a:rPr>
              <a:t>NOTES:</a:t>
            </a:r>
            <a:endParaRPr b="1" sz="1300">
              <a:solidFill>
                <a:srgbClr val="78909C"/>
              </a:solidFill>
              <a:latin typeface="Red Hat Text"/>
              <a:ea typeface="Red Hat Text"/>
              <a:cs typeface="Red Hat Text"/>
              <a:sym typeface="Red Hat Text"/>
            </a:endParaRPr>
          </a:p>
        </p:txBody>
      </p:sp>
      <p:sp>
        <p:nvSpPr>
          <p:cNvPr id="2190" name="Google Shape;2190;p178"/>
          <p:cNvSpPr txBox="1"/>
          <p:nvPr/>
        </p:nvSpPr>
        <p:spPr>
          <a:xfrm>
            <a:off x="515670" y="1457767"/>
            <a:ext cx="2644500" cy="3917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500">
                <a:solidFill>
                  <a:srgbClr val="CC0000"/>
                </a:solidFill>
                <a:latin typeface="Red Hat Text"/>
                <a:ea typeface="Red Hat Text"/>
                <a:cs typeface="Red Hat Text"/>
                <a:sym typeface="Red Hat Text"/>
              </a:rPr>
              <a:t>INSTRUCTIONS:</a:t>
            </a:r>
            <a:endParaRPr b="1" sz="1500">
              <a:solidFill>
                <a:srgbClr val="CC0000"/>
              </a:solidFill>
              <a:latin typeface="Red Hat Text"/>
              <a:ea typeface="Red Hat Text"/>
              <a:cs typeface="Red Hat Text"/>
              <a:sym typeface="Red Hat Text"/>
            </a:endParaRPr>
          </a:p>
          <a:p>
            <a:pPr indent="0" lvl="0" marL="0" rtl="0" algn="l">
              <a:spcBef>
                <a:spcPts val="0"/>
              </a:spcBef>
              <a:spcAft>
                <a:spcPts val="0"/>
              </a:spcAft>
              <a:buNone/>
            </a:pPr>
            <a:r>
              <a:t/>
            </a:r>
            <a:endParaRPr b="1" i="1" sz="1500">
              <a:solidFill>
                <a:srgbClr val="CC0000"/>
              </a:solidFill>
              <a:latin typeface="Red Hat Text"/>
              <a:ea typeface="Red Hat Text"/>
              <a:cs typeface="Red Hat Text"/>
              <a:sym typeface="Red Hat Text"/>
            </a:endParaRPr>
          </a:p>
          <a:p>
            <a:pPr indent="0" lvl="0" marL="0" rtl="0" algn="l">
              <a:spcBef>
                <a:spcPts val="0"/>
              </a:spcBef>
              <a:spcAft>
                <a:spcPts val="0"/>
              </a:spcAft>
              <a:buNone/>
            </a:pPr>
            <a:r>
              <a:rPr i="1" lang="en" sz="1500">
                <a:solidFill>
                  <a:schemeClr val="dk2"/>
                </a:solidFill>
                <a:latin typeface="Red Hat Text"/>
                <a:ea typeface="Red Hat Text"/>
                <a:cs typeface="Red Hat Text"/>
                <a:sym typeface="Red Hat Text"/>
              </a:rPr>
              <a:t>Use this slide to provide input on successors for your role.</a:t>
            </a:r>
            <a:endParaRPr i="1" sz="15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500">
              <a:solidFill>
                <a:schemeClr val="dk2"/>
              </a:solidFill>
              <a:latin typeface="Red Hat Text"/>
              <a:ea typeface="Red Hat Text"/>
              <a:cs typeface="Red Hat Text"/>
              <a:sym typeface="Red Hat Text"/>
            </a:endParaRPr>
          </a:p>
          <a:p>
            <a:pPr indent="0" lvl="0" marL="0" rtl="0" algn="l">
              <a:spcBef>
                <a:spcPts val="0"/>
              </a:spcBef>
              <a:spcAft>
                <a:spcPts val="0"/>
              </a:spcAft>
              <a:buNone/>
            </a:pPr>
            <a:r>
              <a:rPr i="1" lang="en" sz="1500">
                <a:solidFill>
                  <a:schemeClr val="dk2"/>
                </a:solidFill>
                <a:latin typeface="Red Hat Text"/>
                <a:ea typeface="Red Hat Text"/>
                <a:cs typeface="Red Hat Text"/>
                <a:sym typeface="Red Hat Text"/>
              </a:rPr>
              <a:t>Review this information with your manager for their succession planning requirement.</a:t>
            </a:r>
            <a:endParaRPr i="1" sz="15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500">
              <a:solidFill>
                <a:schemeClr val="dk2"/>
              </a:solidFill>
              <a:latin typeface="Red Hat Text"/>
              <a:ea typeface="Red Hat Text"/>
              <a:cs typeface="Red Hat Text"/>
              <a:sym typeface="Red Hat Text"/>
            </a:endParaRPr>
          </a:p>
          <a:p>
            <a:pPr indent="0" lvl="0" marL="0" rtl="0" algn="l">
              <a:spcBef>
                <a:spcPts val="0"/>
              </a:spcBef>
              <a:spcAft>
                <a:spcPts val="0"/>
              </a:spcAft>
              <a:buNone/>
            </a:pPr>
            <a:r>
              <a:rPr b="1" i="1" lang="en" sz="1500">
                <a:solidFill>
                  <a:schemeClr val="dk2"/>
                </a:solidFill>
                <a:latin typeface="Red Hat Text"/>
                <a:ea typeface="Red Hat Text"/>
                <a:cs typeface="Red Hat Text"/>
                <a:sym typeface="Red Hat Text"/>
              </a:rPr>
              <a:t>Note:</a:t>
            </a:r>
            <a:r>
              <a:rPr i="1" lang="en" sz="1500">
                <a:solidFill>
                  <a:schemeClr val="dk2"/>
                </a:solidFill>
                <a:latin typeface="Red Hat Text"/>
                <a:ea typeface="Red Hat Text"/>
                <a:cs typeface="Red Hat Text"/>
                <a:sym typeface="Red Hat Text"/>
              </a:rPr>
              <a:t> new definitions for each category available on slide 30 of the Appendix.</a:t>
            </a:r>
            <a:endParaRPr i="1" sz="1500">
              <a:solidFill>
                <a:schemeClr val="dk2"/>
              </a:solidFill>
              <a:latin typeface="Red Hat Text"/>
              <a:ea typeface="Red Hat Text"/>
              <a:cs typeface="Red Hat Text"/>
              <a:sym typeface="Red Hat Text"/>
            </a:endParaRPr>
          </a:p>
        </p:txBody>
      </p:sp>
      <p:sp>
        <p:nvSpPr>
          <p:cNvPr id="2191" name="Google Shape;2191;p178"/>
          <p:cNvSpPr txBox="1"/>
          <p:nvPr/>
        </p:nvSpPr>
        <p:spPr>
          <a:xfrm>
            <a:off x="3644004" y="1878318"/>
            <a:ext cx="4061700" cy="271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192" name="Google Shape;2192;p178"/>
          <p:cNvSpPr txBox="1"/>
          <p:nvPr/>
        </p:nvSpPr>
        <p:spPr>
          <a:xfrm>
            <a:off x="3644004" y="2696846"/>
            <a:ext cx="2205600" cy="271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193" name="Google Shape;2193;p178"/>
          <p:cNvSpPr txBox="1"/>
          <p:nvPr/>
        </p:nvSpPr>
        <p:spPr>
          <a:xfrm>
            <a:off x="3644004" y="3521876"/>
            <a:ext cx="2205600" cy="271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194" name="Google Shape;2194;p178"/>
          <p:cNvSpPr txBox="1"/>
          <p:nvPr/>
        </p:nvSpPr>
        <p:spPr>
          <a:xfrm>
            <a:off x="3644004" y="4363484"/>
            <a:ext cx="2205600" cy="271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195" name="Google Shape;2195;p178"/>
          <p:cNvSpPr txBox="1"/>
          <p:nvPr/>
        </p:nvSpPr>
        <p:spPr>
          <a:xfrm>
            <a:off x="3644004" y="5205091"/>
            <a:ext cx="2205600" cy="271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pic>
        <p:nvPicPr>
          <p:cNvPr id="2196" name="Google Shape;2196;p178"/>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5">
  <p:cSld name="CUSTOM_7_1_1_1_1">
    <p:spTree>
      <p:nvGrpSpPr>
        <p:cNvPr id="2197" name="Shape 2197"/>
        <p:cNvGrpSpPr/>
        <p:nvPr/>
      </p:nvGrpSpPr>
      <p:grpSpPr>
        <a:xfrm>
          <a:off x="0" y="0"/>
          <a:ext cx="0" cy="0"/>
          <a:chOff x="0" y="0"/>
          <a:chExt cx="0" cy="0"/>
        </a:xfrm>
      </p:grpSpPr>
      <p:cxnSp>
        <p:nvCxnSpPr>
          <p:cNvPr id="2198" name="Google Shape;2198;p179"/>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199" name="Google Shape;2199;p179"/>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pic>
        <p:nvPicPr>
          <p:cNvPr id="2200" name="Google Shape;2200;p179"/>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
        <p:nvSpPr>
          <p:cNvPr id="2201" name="Google Shape;2201;p179"/>
          <p:cNvSpPr/>
          <p:nvPr/>
        </p:nvSpPr>
        <p:spPr>
          <a:xfrm>
            <a:off x="7356950" y="1493700"/>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02" name="Google Shape;2202;p179"/>
          <p:cNvSpPr/>
          <p:nvPr/>
        </p:nvSpPr>
        <p:spPr>
          <a:xfrm>
            <a:off x="4976317" y="1496033"/>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03" name="Google Shape;2203;p179"/>
          <p:cNvSpPr/>
          <p:nvPr/>
        </p:nvSpPr>
        <p:spPr>
          <a:xfrm>
            <a:off x="2595683" y="1473883"/>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04" name="Google Shape;2204;p179"/>
          <p:cNvSpPr/>
          <p:nvPr/>
        </p:nvSpPr>
        <p:spPr>
          <a:xfrm>
            <a:off x="215050" y="1491071"/>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05" name="Google Shape;2205;p179"/>
          <p:cNvSpPr/>
          <p:nvPr/>
        </p:nvSpPr>
        <p:spPr>
          <a:xfrm>
            <a:off x="9765450" y="1473883"/>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06" name="Google Shape;2206;p179"/>
          <p:cNvSpPr txBox="1"/>
          <p:nvPr/>
        </p:nvSpPr>
        <p:spPr>
          <a:xfrm>
            <a:off x="885050" y="262150"/>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Succession Planning (Your Team)</a:t>
            </a:r>
            <a:endParaRPr sz="2700">
              <a:latin typeface="Red Hat Text"/>
              <a:ea typeface="Red Hat Text"/>
              <a:cs typeface="Red Hat Text"/>
              <a:sym typeface="Red Hat Text"/>
            </a:endParaRPr>
          </a:p>
        </p:txBody>
      </p:sp>
      <p:sp>
        <p:nvSpPr>
          <p:cNvPr id="2207" name="Google Shape;2207;p179"/>
          <p:cNvSpPr txBox="1"/>
          <p:nvPr/>
        </p:nvSpPr>
        <p:spPr>
          <a:xfrm>
            <a:off x="7441268" y="1487433"/>
            <a:ext cx="16860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08" name="Google Shape;2208;p179"/>
          <p:cNvSpPr txBox="1"/>
          <p:nvPr/>
        </p:nvSpPr>
        <p:spPr>
          <a:xfrm>
            <a:off x="7441288" y="2465067"/>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09" name="Google Shape;2209;p179"/>
          <p:cNvSpPr txBox="1"/>
          <p:nvPr/>
        </p:nvSpPr>
        <p:spPr>
          <a:xfrm>
            <a:off x="7441283" y="3450467"/>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10" name="Google Shape;2210;p179"/>
          <p:cNvSpPr txBox="1"/>
          <p:nvPr/>
        </p:nvSpPr>
        <p:spPr>
          <a:xfrm>
            <a:off x="7441288" y="4455667"/>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11" name="Google Shape;2211;p179"/>
          <p:cNvSpPr txBox="1"/>
          <p:nvPr/>
        </p:nvSpPr>
        <p:spPr>
          <a:xfrm>
            <a:off x="7441288" y="5528091"/>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sp>
        <p:nvSpPr>
          <p:cNvPr id="2212" name="Google Shape;2212;p179"/>
          <p:cNvSpPr txBox="1"/>
          <p:nvPr/>
        </p:nvSpPr>
        <p:spPr>
          <a:xfrm>
            <a:off x="5060636" y="1489767"/>
            <a:ext cx="15057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13" name="Google Shape;2213;p179"/>
          <p:cNvSpPr txBox="1"/>
          <p:nvPr/>
        </p:nvSpPr>
        <p:spPr>
          <a:xfrm>
            <a:off x="5060655" y="246740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14" name="Google Shape;2214;p179"/>
          <p:cNvSpPr txBox="1"/>
          <p:nvPr/>
        </p:nvSpPr>
        <p:spPr>
          <a:xfrm>
            <a:off x="5060650" y="345280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15" name="Google Shape;2215;p179"/>
          <p:cNvSpPr txBox="1"/>
          <p:nvPr/>
        </p:nvSpPr>
        <p:spPr>
          <a:xfrm>
            <a:off x="5060655" y="445800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16" name="Google Shape;2216;p179"/>
          <p:cNvSpPr txBox="1"/>
          <p:nvPr/>
        </p:nvSpPr>
        <p:spPr>
          <a:xfrm>
            <a:off x="5060655" y="5530424"/>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sp>
        <p:nvSpPr>
          <p:cNvPr id="2217" name="Google Shape;2217;p179"/>
          <p:cNvSpPr txBox="1"/>
          <p:nvPr/>
        </p:nvSpPr>
        <p:spPr>
          <a:xfrm>
            <a:off x="2680003" y="1467633"/>
            <a:ext cx="15057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18" name="Google Shape;2218;p179"/>
          <p:cNvSpPr txBox="1"/>
          <p:nvPr/>
        </p:nvSpPr>
        <p:spPr>
          <a:xfrm>
            <a:off x="2680021" y="24452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19" name="Google Shape;2219;p179"/>
          <p:cNvSpPr txBox="1"/>
          <p:nvPr/>
        </p:nvSpPr>
        <p:spPr>
          <a:xfrm>
            <a:off x="2680017" y="34306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20" name="Google Shape;2220;p179"/>
          <p:cNvSpPr txBox="1"/>
          <p:nvPr/>
        </p:nvSpPr>
        <p:spPr>
          <a:xfrm>
            <a:off x="2680021" y="44358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21" name="Google Shape;2221;p179"/>
          <p:cNvSpPr txBox="1"/>
          <p:nvPr/>
        </p:nvSpPr>
        <p:spPr>
          <a:xfrm>
            <a:off x="2680021" y="5508274"/>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sp>
        <p:nvSpPr>
          <p:cNvPr id="2222" name="Google Shape;2222;p179"/>
          <p:cNvSpPr txBox="1"/>
          <p:nvPr/>
        </p:nvSpPr>
        <p:spPr>
          <a:xfrm>
            <a:off x="299369" y="1484821"/>
            <a:ext cx="15804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23" name="Google Shape;2223;p179"/>
          <p:cNvSpPr txBox="1"/>
          <p:nvPr/>
        </p:nvSpPr>
        <p:spPr>
          <a:xfrm>
            <a:off x="299388" y="2462438"/>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24" name="Google Shape;2224;p179"/>
          <p:cNvSpPr txBox="1"/>
          <p:nvPr/>
        </p:nvSpPr>
        <p:spPr>
          <a:xfrm>
            <a:off x="299383" y="3447838"/>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25" name="Google Shape;2225;p179"/>
          <p:cNvSpPr txBox="1"/>
          <p:nvPr/>
        </p:nvSpPr>
        <p:spPr>
          <a:xfrm>
            <a:off x="299388" y="4453038"/>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26" name="Google Shape;2226;p179"/>
          <p:cNvSpPr txBox="1"/>
          <p:nvPr/>
        </p:nvSpPr>
        <p:spPr>
          <a:xfrm>
            <a:off x="299388" y="5525462"/>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sp>
        <p:nvSpPr>
          <p:cNvPr id="2227" name="Google Shape;2227;p179"/>
          <p:cNvSpPr txBox="1"/>
          <p:nvPr/>
        </p:nvSpPr>
        <p:spPr>
          <a:xfrm>
            <a:off x="9849769" y="1467633"/>
            <a:ext cx="15804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28" name="Google Shape;2228;p179"/>
          <p:cNvSpPr txBox="1"/>
          <p:nvPr/>
        </p:nvSpPr>
        <p:spPr>
          <a:xfrm>
            <a:off x="9849788" y="24452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29" name="Google Shape;2229;p179"/>
          <p:cNvSpPr txBox="1"/>
          <p:nvPr/>
        </p:nvSpPr>
        <p:spPr>
          <a:xfrm>
            <a:off x="9849783" y="34306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30" name="Google Shape;2230;p179"/>
          <p:cNvSpPr txBox="1"/>
          <p:nvPr/>
        </p:nvSpPr>
        <p:spPr>
          <a:xfrm>
            <a:off x="9849788" y="44358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31" name="Google Shape;2231;p179"/>
          <p:cNvSpPr txBox="1"/>
          <p:nvPr/>
        </p:nvSpPr>
        <p:spPr>
          <a:xfrm>
            <a:off x="9849788" y="5508274"/>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pic>
        <p:nvPicPr>
          <p:cNvPr id="2232" name="Google Shape;2232;p179"/>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4">
  <p:cSld name="CUSTOM_7_1_1_1_1_1">
    <p:spTree>
      <p:nvGrpSpPr>
        <p:cNvPr id="2233" name="Shape 2233"/>
        <p:cNvGrpSpPr/>
        <p:nvPr/>
      </p:nvGrpSpPr>
      <p:grpSpPr>
        <a:xfrm>
          <a:off x="0" y="0"/>
          <a:ext cx="0" cy="0"/>
          <a:chOff x="0" y="0"/>
          <a:chExt cx="0" cy="0"/>
        </a:xfrm>
      </p:grpSpPr>
      <p:cxnSp>
        <p:nvCxnSpPr>
          <p:cNvPr id="2234" name="Google Shape;2234;p18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235" name="Google Shape;2235;p180"/>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pic>
        <p:nvPicPr>
          <p:cNvPr id="2236" name="Google Shape;2236;p180"/>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
        <p:nvSpPr>
          <p:cNvPr id="2237" name="Google Shape;2237;p180"/>
          <p:cNvSpPr txBox="1"/>
          <p:nvPr/>
        </p:nvSpPr>
        <p:spPr>
          <a:xfrm>
            <a:off x="885050" y="262150"/>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Succession Planning (Your Team)</a:t>
            </a:r>
            <a:endParaRPr sz="2700">
              <a:latin typeface="Red Hat Text"/>
              <a:ea typeface="Red Hat Text"/>
              <a:cs typeface="Red Hat Text"/>
              <a:sym typeface="Red Hat Text"/>
            </a:endParaRPr>
          </a:p>
        </p:txBody>
      </p:sp>
      <p:pic>
        <p:nvPicPr>
          <p:cNvPr id="2238" name="Google Shape;2238;p180"/>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
        <p:nvSpPr>
          <p:cNvPr id="2239" name="Google Shape;2239;p180"/>
          <p:cNvSpPr/>
          <p:nvPr/>
        </p:nvSpPr>
        <p:spPr>
          <a:xfrm>
            <a:off x="6036150" y="1493700"/>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40" name="Google Shape;2240;p180"/>
          <p:cNvSpPr/>
          <p:nvPr/>
        </p:nvSpPr>
        <p:spPr>
          <a:xfrm>
            <a:off x="3655517" y="1496033"/>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41" name="Google Shape;2241;p180"/>
          <p:cNvSpPr/>
          <p:nvPr/>
        </p:nvSpPr>
        <p:spPr>
          <a:xfrm>
            <a:off x="1274883" y="1491071"/>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42" name="Google Shape;2242;p180"/>
          <p:cNvSpPr/>
          <p:nvPr/>
        </p:nvSpPr>
        <p:spPr>
          <a:xfrm>
            <a:off x="8444650" y="1473883"/>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43" name="Google Shape;2243;p180"/>
          <p:cNvSpPr txBox="1"/>
          <p:nvPr/>
        </p:nvSpPr>
        <p:spPr>
          <a:xfrm>
            <a:off x="6120468" y="1487433"/>
            <a:ext cx="16860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44" name="Google Shape;2244;p180"/>
          <p:cNvSpPr txBox="1"/>
          <p:nvPr/>
        </p:nvSpPr>
        <p:spPr>
          <a:xfrm>
            <a:off x="6120488" y="2465067"/>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45" name="Google Shape;2245;p180"/>
          <p:cNvSpPr txBox="1"/>
          <p:nvPr/>
        </p:nvSpPr>
        <p:spPr>
          <a:xfrm>
            <a:off x="6120483" y="3450467"/>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46" name="Google Shape;2246;p180"/>
          <p:cNvSpPr txBox="1"/>
          <p:nvPr/>
        </p:nvSpPr>
        <p:spPr>
          <a:xfrm>
            <a:off x="6120488" y="4455667"/>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47" name="Google Shape;2247;p180"/>
          <p:cNvSpPr txBox="1"/>
          <p:nvPr/>
        </p:nvSpPr>
        <p:spPr>
          <a:xfrm>
            <a:off x="6120488" y="5528091"/>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sp>
        <p:nvSpPr>
          <p:cNvPr id="2248" name="Google Shape;2248;p180"/>
          <p:cNvSpPr txBox="1"/>
          <p:nvPr/>
        </p:nvSpPr>
        <p:spPr>
          <a:xfrm>
            <a:off x="3739836" y="1489767"/>
            <a:ext cx="15057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49" name="Google Shape;2249;p180"/>
          <p:cNvSpPr txBox="1"/>
          <p:nvPr/>
        </p:nvSpPr>
        <p:spPr>
          <a:xfrm>
            <a:off x="3739855" y="246740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50" name="Google Shape;2250;p180"/>
          <p:cNvSpPr txBox="1"/>
          <p:nvPr/>
        </p:nvSpPr>
        <p:spPr>
          <a:xfrm>
            <a:off x="3739850" y="345280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51" name="Google Shape;2251;p180"/>
          <p:cNvSpPr txBox="1"/>
          <p:nvPr/>
        </p:nvSpPr>
        <p:spPr>
          <a:xfrm>
            <a:off x="3739855" y="445800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52" name="Google Shape;2252;p180"/>
          <p:cNvSpPr txBox="1"/>
          <p:nvPr/>
        </p:nvSpPr>
        <p:spPr>
          <a:xfrm>
            <a:off x="3739855" y="5530424"/>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sp>
        <p:nvSpPr>
          <p:cNvPr id="2253" name="Google Shape;2253;p180"/>
          <p:cNvSpPr txBox="1"/>
          <p:nvPr/>
        </p:nvSpPr>
        <p:spPr>
          <a:xfrm>
            <a:off x="1359203" y="1484821"/>
            <a:ext cx="15057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54" name="Google Shape;2254;p180"/>
          <p:cNvSpPr txBox="1"/>
          <p:nvPr/>
        </p:nvSpPr>
        <p:spPr>
          <a:xfrm>
            <a:off x="1359221" y="2462438"/>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55" name="Google Shape;2255;p180"/>
          <p:cNvSpPr txBox="1"/>
          <p:nvPr/>
        </p:nvSpPr>
        <p:spPr>
          <a:xfrm>
            <a:off x="1359217" y="3447838"/>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56" name="Google Shape;2256;p180"/>
          <p:cNvSpPr txBox="1"/>
          <p:nvPr/>
        </p:nvSpPr>
        <p:spPr>
          <a:xfrm>
            <a:off x="1359221" y="4453038"/>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57" name="Google Shape;2257;p180"/>
          <p:cNvSpPr txBox="1"/>
          <p:nvPr/>
        </p:nvSpPr>
        <p:spPr>
          <a:xfrm>
            <a:off x="1359221" y="5525462"/>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sp>
        <p:nvSpPr>
          <p:cNvPr id="2258" name="Google Shape;2258;p180"/>
          <p:cNvSpPr txBox="1"/>
          <p:nvPr/>
        </p:nvSpPr>
        <p:spPr>
          <a:xfrm>
            <a:off x="8528969" y="1467633"/>
            <a:ext cx="15804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59" name="Google Shape;2259;p180"/>
          <p:cNvSpPr txBox="1"/>
          <p:nvPr/>
        </p:nvSpPr>
        <p:spPr>
          <a:xfrm>
            <a:off x="8528988" y="24452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60" name="Google Shape;2260;p180"/>
          <p:cNvSpPr txBox="1"/>
          <p:nvPr/>
        </p:nvSpPr>
        <p:spPr>
          <a:xfrm>
            <a:off x="8528983" y="34306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61" name="Google Shape;2261;p180"/>
          <p:cNvSpPr txBox="1"/>
          <p:nvPr/>
        </p:nvSpPr>
        <p:spPr>
          <a:xfrm>
            <a:off x="8528988" y="44358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62" name="Google Shape;2262;p180"/>
          <p:cNvSpPr txBox="1"/>
          <p:nvPr/>
        </p:nvSpPr>
        <p:spPr>
          <a:xfrm>
            <a:off x="8528988" y="5508274"/>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pic>
        <p:nvPicPr>
          <p:cNvPr id="2263" name="Google Shape;2263;p180"/>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
        <p:nvSpPr>
          <p:cNvPr id="2264" name="Google Shape;2264;p1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3">
  <p:cSld name="CUSTOM_7_1_1_1_1_1_1">
    <p:spTree>
      <p:nvGrpSpPr>
        <p:cNvPr id="2265" name="Shape 2265"/>
        <p:cNvGrpSpPr/>
        <p:nvPr/>
      </p:nvGrpSpPr>
      <p:grpSpPr>
        <a:xfrm>
          <a:off x="0" y="0"/>
          <a:ext cx="0" cy="0"/>
          <a:chOff x="0" y="0"/>
          <a:chExt cx="0" cy="0"/>
        </a:xfrm>
      </p:grpSpPr>
      <p:cxnSp>
        <p:nvCxnSpPr>
          <p:cNvPr id="2266" name="Google Shape;2266;p181"/>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267" name="Google Shape;2267;p181"/>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pic>
        <p:nvPicPr>
          <p:cNvPr id="2268" name="Google Shape;2268;p181"/>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
        <p:nvSpPr>
          <p:cNvPr id="2269" name="Google Shape;2269;p181"/>
          <p:cNvSpPr txBox="1"/>
          <p:nvPr/>
        </p:nvSpPr>
        <p:spPr>
          <a:xfrm>
            <a:off x="885050" y="262150"/>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Succession Planning (Your Team)</a:t>
            </a:r>
            <a:endParaRPr sz="2700">
              <a:latin typeface="Red Hat Text"/>
              <a:ea typeface="Red Hat Text"/>
              <a:cs typeface="Red Hat Text"/>
              <a:sym typeface="Red Hat Text"/>
            </a:endParaRPr>
          </a:p>
        </p:txBody>
      </p:sp>
      <p:pic>
        <p:nvPicPr>
          <p:cNvPr id="2270" name="Google Shape;2270;p181"/>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pic>
        <p:nvPicPr>
          <p:cNvPr id="2271" name="Google Shape;2271;p181"/>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
        <p:nvSpPr>
          <p:cNvPr id="2272" name="Google Shape;2272;p1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73" name="Google Shape;2273;p181"/>
          <p:cNvSpPr/>
          <p:nvPr/>
        </p:nvSpPr>
        <p:spPr>
          <a:xfrm>
            <a:off x="7255350" y="1493700"/>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74" name="Google Shape;2274;p181"/>
          <p:cNvSpPr/>
          <p:nvPr/>
        </p:nvSpPr>
        <p:spPr>
          <a:xfrm>
            <a:off x="4874717" y="1496033"/>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75" name="Google Shape;2275;p181"/>
          <p:cNvSpPr/>
          <p:nvPr/>
        </p:nvSpPr>
        <p:spPr>
          <a:xfrm>
            <a:off x="2494083" y="1491071"/>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276" name="Google Shape;2276;p181"/>
          <p:cNvSpPr txBox="1"/>
          <p:nvPr/>
        </p:nvSpPr>
        <p:spPr>
          <a:xfrm>
            <a:off x="7339668" y="1487433"/>
            <a:ext cx="16860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77" name="Google Shape;2277;p181"/>
          <p:cNvSpPr txBox="1"/>
          <p:nvPr/>
        </p:nvSpPr>
        <p:spPr>
          <a:xfrm>
            <a:off x="7339688" y="2465067"/>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78" name="Google Shape;2278;p181"/>
          <p:cNvSpPr txBox="1"/>
          <p:nvPr/>
        </p:nvSpPr>
        <p:spPr>
          <a:xfrm>
            <a:off x="7339683" y="3450467"/>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79" name="Google Shape;2279;p181"/>
          <p:cNvSpPr txBox="1"/>
          <p:nvPr/>
        </p:nvSpPr>
        <p:spPr>
          <a:xfrm>
            <a:off x="7339688" y="4455667"/>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80" name="Google Shape;2280;p181"/>
          <p:cNvSpPr txBox="1"/>
          <p:nvPr/>
        </p:nvSpPr>
        <p:spPr>
          <a:xfrm>
            <a:off x="7339688" y="5528091"/>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sp>
        <p:nvSpPr>
          <p:cNvPr id="2281" name="Google Shape;2281;p181"/>
          <p:cNvSpPr txBox="1"/>
          <p:nvPr/>
        </p:nvSpPr>
        <p:spPr>
          <a:xfrm>
            <a:off x="4959036" y="1489767"/>
            <a:ext cx="15057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82" name="Google Shape;2282;p181"/>
          <p:cNvSpPr txBox="1"/>
          <p:nvPr/>
        </p:nvSpPr>
        <p:spPr>
          <a:xfrm>
            <a:off x="4959055" y="246740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83" name="Google Shape;2283;p181"/>
          <p:cNvSpPr txBox="1"/>
          <p:nvPr/>
        </p:nvSpPr>
        <p:spPr>
          <a:xfrm>
            <a:off x="4959050" y="345280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84" name="Google Shape;2284;p181"/>
          <p:cNvSpPr txBox="1"/>
          <p:nvPr/>
        </p:nvSpPr>
        <p:spPr>
          <a:xfrm>
            <a:off x="4959055" y="445800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85" name="Google Shape;2285;p181"/>
          <p:cNvSpPr txBox="1"/>
          <p:nvPr/>
        </p:nvSpPr>
        <p:spPr>
          <a:xfrm>
            <a:off x="4959055" y="5530424"/>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sp>
        <p:nvSpPr>
          <p:cNvPr id="2286" name="Google Shape;2286;p181"/>
          <p:cNvSpPr txBox="1"/>
          <p:nvPr/>
        </p:nvSpPr>
        <p:spPr>
          <a:xfrm>
            <a:off x="2578403" y="1484821"/>
            <a:ext cx="15057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287" name="Google Shape;2287;p181"/>
          <p:cNvSpPr txBox="1"/>
          <p:nvPr/>
        </p:nvSpPr>
        <p:spPr>
          <a:xfrm>
            <a:off x="2578421" y="2462438"/>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288" name="Google Shape;2288;p181"/>
          <p:cNvSpPr txBox="1"/>
          <p:nvPr/>
        </p:nvSpPr>
        <p:spPr>
          <a:xfrm>
            <a:off x="2578417" y="3447838"/>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289" name="Google Shape;2289;p181"/>
          <p:cNvSpPr txBox="1"/>
          <p:nvPr/>
        </p:nvSpPr>
        <p:spPr>
          <a:xfrm>
            <a:off x="2578421" y="4453038"/>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290" name="Google Shape;2290;p181"/>
          <p:cNvSpPr txBox="1"/>
          <p:nvPr/>
        </p:nvSpPr>
        <p:spPr>
          <a:xfrm>
            <a:off x="2578421" y="5525462"/>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pic>
        <p:nvPicPr>
          <p:cNvPr id="2291" name="Google Shape;2291;p181"/>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2">
  <p:cSld name="CUSTOM_7_1_1_1_1_1_1_1">
    <p:spTree>
      <p:nvGrpSpPr>
        <p:cNvPr id="2292" name="Shape 2292"/>
        <p:cNvGrpSpPr/>
        <p:nvPr/>
      </p:nvGrpSpPr>
      <p:grpSpPr>
        <a:xfrm>
          <a:off x="0" y="0"/>
          <a:ext cx="0" cy="0"/>
          <a:chOff x="0" y="0"/>
          <a:chExt cx="0" cy="0"/>
        </a:xfrm>
      </p:grpSpPr>
      <p:cxnSp>
        <p:nvCxnSpPr>
          <p:cNvPr id="2293" name="Google Shape;2293;p182"/>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294" name="Google Shape;2294;p182"/>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pic>
        <p:nvPicPr>
          <p:cNvPr id="2295" name="Google Shape;2295;p182"/>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
        <p:nvSpPr>
          <p:cNvPr id="2296" name="Google Shape;2296;p182"/>
          <p:cNvSpPr txBox="1"/>
          <p:nvPr/>
        </p:nvSpPr>
        <p:spPr>
          <a:xfrm>
            <a:off x="885050" y="262150"/>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Succession Planning (Your Team)</a:t>
            </a:r>
            <a:endParaRPr sz="2700">
              <a:latin typeface="Red Hat Text"/>
              <a:ea typeface="Red Hat Text"/>
              <a:cs typeface="Red Hat Text"/>
              <a:sym typeface="Red Hat Text"/>
            </a:endParaRPr>
          </a:p>
        </p:txBody>
      </p:sp>
      <p:pic>
        <p:nvPicPr>
          <p:cNvPr id="2297" name="Google Shape;2297;p182"/>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pic>
        <p:nvPicPr>
          <p:cNvPr id="2298" name="Google Shape;2298;p182"/>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
        <p:nvSpPr>
          <p:cNvPr id="2299" name="Google Shape;2299;p1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00" name="Google Shape;2300;p182"/>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
        <p:nvSpPr>
          <p:cNvPr id="2301" name="Google Shape;2301;p182"/>
          <p:cNvSpPr/>
          <p:nvPr/>
        </p:nvSpPr>
        <p:spPr>
          <a:xfrm>
            <a:off x="6093917" y="1478845"/>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302" name="Google Shape;2302;p182"/>
          <p:cNvSpPr/>
          <p:nvPr/>
        </p:nvSpPr>
        <p:spPr>
          <a:xfrm>
            <a:off x="3713283" y="1473883"/>
            <a:ext cx="2181600" cy="5144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latin typeface="Red Hat Text"/>
              <a:ea typeface="Red Hat Text"/>
              <a:cs typeface="Red Hat Text"/>
              <a:sym typeface="Red Hat Text"/>
            </a:endParaRPr>
          </a:p>
        </p:txBody>
      </p:sp>
      <p:sp>
        <p:nvSpPr>
          <p:cNvPr id="2303" name="Google Shape;2303;p182"/>
          <p:cNvSpPr txBox="1"/>
          <p:nvPr/>
        </p:nvSpPr>
        <p:spPr>
          <a:xfrm>
            <a:off x="6178236" y="1472579"/>
            <a:ext cx="15057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304" name="Google Shape;2304;p182"/>
          <p:cNvSpPr txBox="1"/>
          <p:nvPr/>
        </p:nvSpPr>
        <p:spPr>
          <a:xfrm>
            <a:off x="6178255" y="2450212"/>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305" name="Google Shape;2305;p182"/>
          <p:cNvSpPr txBox="1"/>
          <p:nvPr/>
        </p:nvSpPr>
        <p:spPr>
          <a:xfrm>
            <a:off x="6178250" y="3435612"/>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306" name="Google Shape;2306;p182"/>
          <p:cNvSpPr txBox="1"/>
          <p:nvPr/>
        </p:nvSpPr>
        <p:spPr>
          <a:xfrm>
            <a:off x="6178255" y="4440812"/>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307" name="Google Shape;2307;p182"/>
          <p:cNvSpPr txBox="1"/>
          <p:nvPr/>
        </p:nvSpPr>
        <p:spPr>
          <a:xfrm>
            <a:off x="6178255" y="5513236"/>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sp>
        <p:nvSpPr>
          <p:cNvPr id="2308" name="Google Shape;2308;p182"/>
          <p:cNvSpPr txBox="1"/>
          <p:nvPr/>
        </p:nvSpPr>
        <p:spPr>
          <a:xfrm>
            <a:off x="3797603" y="1467633"/>
            <a:ext cx="15057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NOW</a:t>
            </a:r>
            <a:endParaRPr b="1" sz="1100">
              <a:solidFill>
                <a:srgbClr val="FFFFFF"/>
              </a:solidFill>
              <a:latin typeface="Red Hat Text"/>
              <a:ea typeface="Red Hat Text"/>
              <a:cs typeface="Red Hat Text"/>
              <a:sym typeface="Red Hat Text"/>
            </a:endParaRPr>
          </a:p>
        </p:txBody>
      </p:sp>
      <p:sp>
        <p:nvSpPr>
          <p:cNvPr id="2309" name="Google Shape;2309;p182"/>
          <p:cNvSpPr txBox="1"/>
          <p:nvPr/>
        </p:nvSpPr>
        <p:spPr>
          <a:xfrm>
            <a:off x="3797621" y="24452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1 YEAR</a:t>
            </a:r>
            <a:endParaRPr b="1" sz="1100">
              <a:solidFill>
                <a:srgbClr val="FFFFFF"/>
              </a:solidFill>
              <a:latin typeface="Red Hat Text"/>
              <a:ea typeface="Red Hat Text"/>
              <a:cs typeface="Red Hat Text"/>
              <a:sym typeface="Red Hat Text"/>
            </a:endParaRPr>
          </a:p>
        </p:txBody>
      </p:sp>
      <p:sp>
        <p:nvSpPr>
          <p:cNvPr id="2310" name="Google Shape;2310;p182"/>
          <p:cNvSpPr txBox="1"/>
          <p:nvPr/>
        </p:nvSpPr>
        <p:spPr>
          <a:xfrm>
            <a:off x="3797617" y="34306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READY: 2 YEARS</a:t>
            </a:r>
            <a:endParaRPr b="1" sz="1100">
              <a:solidFill>
                <a:srgbClr val="FFFFFF"/>
              </a:solidFill>
              <a:latin typeface="Red Hat Text"/>
              <a:ea typeface="Red Hat Text"/>
              <a:cs typeface="Red Hat Text"/>
              <a:sym typeface="Red Hat Text"/>
            </a:endParaRPr>
          </a:p>
        </p:txBody>
      </p:sp>
      <p:sp>
        <p:nvSpPr>
          <p:cNvPr id="2311" name="Google Shape;2311;p182"/>
          <p:cNvSpPr txBox="1"/>
          <p:nvPr/>
        </p:nvSpPr>
        <p:spPr>
          <a:xfrm>
            <a:off x="3797621" y="4435850"/>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EMERGENCY PLAN</a:t>
            </a:r>
            <a:endParaRPr b="1" sz="1100">
              <a:solidFill>
                <a:srgbClr val="FFFFFF"/>
              </a:solidFill>
              <a:latin typeface="Red Hat Text"/>
              <a:ea typeface="Red Hat Text"/>
              <a:cs typeface="Red Hat Text"/>
              <a:sym typeface="Red Hat Text"/>
            </a:endParaRPr>
          </a:p>
        </p:txBody>
      </p:sp>
      <p:sp>
        <p:nvSpPr>
          <p:cNvPr id="2312" name="Google Shape;2312;p182"/>
          <p:cNvSpPr txBox="1"/>
          <p:nvPr/>
        </p:nvSpPr>
        <p:spPr>
          <a:xfrm>
            <a:off x="3797621" y="5508274"/>
            <a:ext cx="2008800" cy="32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solidFill>
                  <a:srgbClr val="FFFFFF"/>
                </a:solidFill>
                <a:latin typeface="Red Hat Text"/>
                <a:ea typeface="Red Hat Text"/>
                <a:cs typeface="Red Hat Text"/>
                <a:sym typeface="Red Hat Text"/>
              </a:rPr>
              <a:t>EXTERNAL CANDIDATE(S)</a:t>
            </a:r>
            <a:endParaRPr b="1" sz="1100">
              <a:solidFill>
                <a:srgbClr val="FFFFFF"/>
              </a:solidFill>
              <a:latin typeface="Red Hat Text"/>
              <a:ea typeface="Red Hat Text"/>
              <a:cs typeface="Red Hat Text"/>
              <a:sym typeface="Red Hat Text"/>
            </a:endParaRPr>
          </a:p>
        </p:txBody>
      </p:sp>
      <p:pic>
        <p:nvPicPr>
          <p:cNvPr id="2313" name="Google Shape;2313;p182"/>
          <p:cNvPicPr preferRelativeResize="0"/>
          <p:nvPr/>
        </p:nvPicPr>
        <p:blipFill rotWithShape="1">
          <a:blip r:embed="rId2">
            <a:alphaModFix/>
          </a:blip>
          <a:srcRect b="258" l="0" r="0" t="258"/>
          <a:stretch/>
        </p:blipFill>
        <p:spPr>
          <a:xfrm>
            <a:off x="583931" y="152168"/>
            <a:ext cx="583706" cy="504400"/>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profile">
  <p:cSld name="CUSTOM_7_1_1_1_1_1_1_1_1">
    <p:spTree>
      <p:nvGrpSpPr>
        <p:cNvPr id="2314" name="Shape 2314"/>
        <p:cNvGrpSpPr/>
        <p:nvPr/>
      </p:nvGrpSpPr>
      <p:grpSpPr>
        <a:xfrm>
          <a:off x="0" y="0"/>
          <a:ext cx="0" cy="0"/>
          <a:chOff x="0" y="0"/>
          <a:chExt cx="0" cy="0"/>
        </a:xfrm>
      </p:grpSpPr>
      <p:cxnSp>
        <p:nvCxnSpPr>
          <p:cNvPr id="2315" name="Google Shape;2315;p183"/>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316" name="Google Shape;2316;p183"/>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317" name="Google Shape;2317;p1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18" name="Google Shape;2318;p183"/>
          <p:cNvSpPr txBox="1"/>
          <p:nvPr/>
        </p:nvSpPr>
        <p:spPr>
          <a:xfrm>
            <a:off x="890221" y="160550"/>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Senior Leader Success Profile</a:t>
            </a:r>
            <a:endParaRPr sz="2700">
              <a:latin typeface="Red Hat Text"/>
              <a:ea typeface="Red Hat Text"/>
              <a:cs typeface="Red Hat Text"/>
              <a:sym typeface="Red Hat Text"/>
            </a:endParaRPr>
          </a:p>
        </p:txBody>
      </p:sp>
      <p:sp>
        <p:nvSpPr>
          <p:cNvPr id="2319" name="Google Shape;2319;p183"/>
          <p:cNvSpPr txBox="1"/>
          <p:nvPr>
            <p:ph idx="2" type="sldNum"/>
          </p:nvPr>
        </p:nvSpPr>
        <p:spPr>
          <a:xfrm>
            <a:off x="81975" y="6169556"/>
            <a:ext cx="731700" cy="143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
              <a:t>‹#›</a:t>
            </a:fld>
            <a:endParaRPr/>
          </a:p>
        </p:txBody>
      </p:sp>
      <p:sp>
        <p:nvSpPr>
          <p:cNvPr id="2320" name="Google Shape;2320;p183"/>
          <p:cNvSpPr/>
          <p:nvPr/>
        </p:nvSpPr>
        <p:spPr>
          <a:xfrm>
            <a:off x="263767" y="5161475"/>
            <a:ext cx="239700" cy="251700"/>
          </a:xfrm>
          <a:prstGeom prst="flowChartConnector">
            <a:avLst/>
          </a:prstGeom>
          <a:solidFill>
            <a:srgbClr val="33BA34">
              <a:alpha val="27690"/>
            </a:srgbClr>
          </a:solidFill>
          <a:ln cap="flat" cmpd="sng" w="12700">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Red Hat Text"/>
              <a:ea typeface="Red Hat Text"/>
              <a:cs typeface="Red Hat Text"/>
              <a:sym typeface="Red Hat Text"/>
            </a:endParaRPr>
          </a:p>
        </p:txBody>
      </p:sp>
      <p:sp>
        <p:nvSpPr>
          <p:cNvPr id="2321" name="Google Shape;2321;p183"/>
          <p:cNvSpPr/>
          <p:nvPr/>
        </p:nvSpPr>
        <p:spPr>
          <a:xfrm>
            <a:off x="263767" y="4621567"/>
            <a:ext cx="239700" cy="251700"/>
          </a:xfrm>
          <a:prstGeom prst="flowChartConnector">
            <a:avLst/>
          </a:prstGeom>
          <a:solidFill>
            <a:srgbClr val="6AA84F"/>
          </a:solidFill>
          <a:ln cap="flat" cmpd="sng" w="12700">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Red Hat Text"/>
              <a:ea typeface="Red Hat Text"/>
              <a:cs typeface="Red Hat Text"/>
              <a:sym typeface="Red Hat Text"/>
            </a:endParaRPr>
          </a:p>
        </p:txBody>
      </p:sp>
      <p:sp>
        <p:nvSpPr>
          <p:cNvPr id="2322" name="Google Shape;2322;p183"/>
          <p:cNvSpPr/>
          <p:nvPr/>
        </p:nvSpPr>
        <p:spPr>
          <a:xfrm>
            <a:off x="263767" y="5701383"/>
            <a:ext cx="239700" cy="251700"/>
          </a:xfrm>
          <a:prstGeom prst="flowChartConnector">
            <a:avLst/>
          </a:prstGeom>
          <a:solidFill>
            <a:srgbClr val="FFFF00">
              <a:alpha val="23850"/>
            </a:srgbClr>
          </a:solidFill>
          <a:ln cap="flat" cmpd="sng" w="12700">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Red Hat Text"/>
              <a:ea typeface="Red Hat Text"/>
              <a:cs typeface="Red Hat Text"/>
              <a:sym typeface="Red Hat Text"/>
            </a:endParaRPr>
          </a:p>
        </p:txBody>
      </p:sp>
      <p:sp>
        <p:nvSpPr>
          <p:cNvPr id="2323" name="Google Shape;2323;p183"/>
          <p:cNvSpPr txBox="1"/>
          <p:nvPr/>
        </p:nvSpPr>
        <p:spPr>
          <a:xfrm>
            <a:off x="526833" y="4453167"/>
            <a:ext cx="1448700" cy="191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900">
                <a:latin typeface="Red Hat Text"/>
                <a:ea typeface="Red Hat Text"/>
                <a:cs typeface="Red Hat Text"/>
                <a:sym typeface="Red Hat Text"/>
              </a:rPr>
              <a:t>Strength to Leverage</a:t>
            </a:r>
            <a:endParaRPr sz="9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(exceeding target level)</a:t>
            </a:r>
            <a:endParaRPr sz="800">
              <a:latin typeface="Red Hat Text"/>
              <a:ea typeface="Red Hat Text"/>
              <a:cs typeface="Red Hat Text"/>
              <a:sym typeface="Red Hat Text"/>
            </a:endParaRPr>
          </a:p>
          <a:p>
            <a:pPr indent="0" lvl="0" marL="0" rtl="0" algn="l">
              <a:spcBef>
                <a:spcPts val="0"/>
              </a:spcBef>
              <a:spcAft>
                <a:spcPts val="0"/>
              </a:spcAft>
              <a:buNone/>
            </a:pPr>
            <a:r>
              <a:t/>
            </a:r>
            <a:endParaRPr sz="900">
              <a:latin typeface="Red Hat Text"/>
              <a:ea typeface="Red Hat Text"/>
              <a:cs typeface="Red Hat Text"/>
              <a:sym typeface="Red Hat Text"/>
            </a:endParaRPr>
          </a:p>
          <a:p>
            <a:pPr indent="0" lvl="0" marL="0" rtl="0" algn="l">
              <a:spcBef>
                <a:spcPts val="0"/>
              </a:spcBef>
              <a:spcAft>
                <a:spcPts val="0"/>
              </a:spcAft>
              <a:buNone/>
            </a:pPr>
            <a:r>
              <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As Expected</a:t>
            </a:r>
            <a:endParaRPr sz="9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(meeting target level)</a:t>
            </a:r>
            <a:endParaRPr sz="800">
              <a:latin typeface="Red Hat Text"/>
              <a:ea typeface="Red Hat Text"/>
              <a:cs typeface="Red Hat Text"/>
              <a:sym typeface="Red Hat Text"/>
            </a:endParaRPr>
          </a:p>
          <a:p>
            <a:pPr indent="0" lvl="0" marL="0" rtl="0" algn="l">
              <a:spcBef>
                <a:spcPts val="0"/>
              </a:spcBef>
              <a:spcAft>
                <a:spcPts val="0"/>
              </a:spcAft>
              <a:buNone/>
            </a:pPr>
            <a:r>
              <a:t/>
            </a:r>
            <a:endParaRPr sz="900">
              <a:latin typeface="Red Hat Text"/>
              <a:ea typeface="Red Hat Text"/>
              <a:cs typeface="Red Hat Text"/>
              <a:sym typeface="Red Hat Text"/>
            </a:endParaRPr>
          </a:p>
          <a:p>
            <a:pPr indent="0" lvl="0" marL="0" rtl="0" algn="l">
              <a:spcBef>
                <a:spcPts val="0"/>
              </a:spcBef>
              <a:spcAft>
                <a:spcPts val="0"/>
              </a:spcAft>
              <a:buNone/>
            </a:pPr>
            <a:r>
              <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Development Area</a:t>
            </a:r>
            <a:endParaRPr sz="9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(below target level)</a:t>
            </a:r>
            <a:endParaRPr sz="800">
              <a:latin typeface="Red Hat Text"/>
              <a:ea typeface="Red Hat Text"/>
              <a:cs typeface="Red Hat Text"/>
              <a:sym typeface="Red Hat Text"/>
            </a:endParaRPr>
          </a:p>
        </p:txBody>
      </p:sp>
      <p:sp>
        <p:nvSpPr>
          <p:cNvPr id="2324" name="Google Shape;2324;p183"/>
          <p:cNvSpPr txBox="1"/>
          <p:nvPr/>
        </p:nvSpPr>
        <p:spPr>
          <a:xfrm>
            <a:off x="215800" y="4166667"/>
            <a:ext cx="1658700" cy="286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1100">
                <a:latin typeface="Red Hat Text"/>
                <a:ea typeface="Red Hat Text"/>
                <a:cs typeface="Red Hat Text"/>
                <a:sym typeface="Red Hat Text"/>
              </a:rPr>
              <a:t>Competency Rating: </a:t>
            </a:r>
            <a:endParaRPr b="1" sz="1100">
              <a:latin typeface="Red Hat Text"/>
              <a:ea typeface="Red Hat Text"/>
              <a:cs typeface="Red Hat Text"/>
              <a:sym typeface="Red Hat Text"/>
            </a:endParaRPr>
          </a:p>
        </p:txBody>
      </p:sp>
      <p:sp>
        <p:nvSpPr>
          <p:cNvPr id="2325" name="Google Shape;2325;p183"/>
          <p:cNvSpPr txBox="1"/>
          <p:nvPr/>
        </p:nvSpPr>
        <p:spPr>
          <a:xfrm>
            <a:off x="120000" y="2752567"/>
            <a:ext cx="1855500" cy="1461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i="1" lang="en" sz="1100">
                <a:solidFill>
                  <a:schemeClr val="accent1"/>
                </a:solidFill>
                <a:latin typeface="Red Hat Text"/>
                <a:ea typeface="Red Hat Text"/>
                <a:cs typeface="Red Hat Text"/>
                <a:sym typeface="Red Hat Text"/>
              </a:rPr>
              <a:t>Consider the critical capabilities for their current or future role(s) as well as the past, potential and unique qualifications that make them successful.</a:t>
            </a:r>
            <a:endParaRPr b="1" i="1" sz="1100">
              <a:solidFill>
                <a:schemeClr val="accent1"/>
              </a:solidFill>
              <a:latin typeface="Red Hat Text"/>
              <a:ea typeface="Red Hat Text"/>
              <a:cs typeface="Red Hat Text"/>
              <a:sym typeface="Red Hat Text"/>
            </a:endParaRPr>
          </a:p>
        </p:txBody>
      </p:sp>
      <p:sp>
        <p:nvSpPr>
          <p:cNvPr id="2326" name="Google Shape;2326;p183"/>
          <p:cNvSpPr txBox="1"/>
          <p:nvPr/>
        </p:nvSpPr>
        <p:spPr>
          <a:xfrm>
            <a:off x="2096467" y="732733"/>
            <a:ext cx="3231300" cy="35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COMPETENCIES</a:t>
            </a:r>
            <a:endParaRPr b="1" sz="1100">
              <a:solidFill>
                <a:srgbClr val="FFFFFF"/>
              </a:solidFill>
              <a:latin typeface="Red Hat Text"/>
              <a:ea typeface="Red Hat Text"/>
              <a:cs typeface="Red Hat Text"/>
              <a:sym typeface="Red Hat Text"/>
            </a:endParaRPr>
          </a:p>
        </p:txBody>
      </p:sp>
      <p:sp>
        <p:nvSpPr>
          <p:cNvPr id="2327" name="Google Shape;2327;p183"/>
          <p:cNvSpPr txBox="1"/>
          <p:nvPr/>
        </p:nvSpPr>
        <p:spPr>
          <a:xfrm>
            <a:off x="5446674" y="732733"/>
            <a:ext cx="3231300" cy="35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ESSENTIAL EXPERIENCES</a:t>
            </a:r>
            <a:endParaRPr b="1" sz="1100">
              <a:solidFill>
                <a:srgbClr val="FFFFFF"/>
              </a:solidFill>
              <a:latin typeface="Red Hat Text"/>
              <a:ea typeface="Red Hat Text"/>
              <a:cs typeface="Red Hat Text"/>
              <a:sym typeface="Red Hat Text"/>
            </a:endParaRPr>
          </a:p>
        </p:txBody>
      </p:sp>
      <p:sp>
        <p:nvSpPr>
          <p:cNvPr id="2328" name="Google Shape;2328;p183"/>
          <p:cNvSpPr txBox="1"/>
          <p:nvPr/>
        </p:nvSpPr>
        <p:spPr>
          <a:xfrm>
            <a:off x="8796876" y="732733"/>
            <a:ext cx="3231300" cy="35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UNIQUE QUALIFICATIONS</a:t>
            </a:r>
            <a:endParaRPr b="1" sz="1100">
              <a:solidFill>
                <a:srgbClr val="FFFFFF"/>
              </a:solidFill>
              <a:latin typeface="Red Hat Text"/>
              <a:ea typeface="Red Hat Text"/>
              <a:cs typeface="Red Hat Text"/>
              <a:sym typeface="Red Hat Text"/>
            </a:endParaRPr>
          </a:p>
        </p:txBody>
      </p:sp>
      <p:pic>
        <p:nvPicPr>
          <p:cNvPr id="2329" name="Google Shape;2329;p183"/>
          <p:cNvPicPr preferRelativeResize="0"/>
          <p:nvPr/>
        </p:nvPicPr>
        <p:blipFill>
          <a:blip r:embed="rId2">
            <a:alphaModFix/>
          </a:blip>
          <a:stretch>
            <a:fillRect/>
          </a:stretch>
        </p:blipFill>
        <p:spPr>
          <a:xfrm>
            <a:off x="1341768" y="6076801"/>
            <a:ext cx="633700" cy="627767"/>
          </a:xfrm>
          <a:prstGeom prst="rect">
            <a:avLst/>
          </a:prstGeom>
          <a:noFill/>
          <a:ln>
            <a:noFill/>
          </a:ln>
        </p:spPr>
      </p:pic>
      <p:pic>
        <p:nvPicPr>
          <p:cNvPr descr="Icon_RH_Diagram_DevelopmentModel_RGB_COLORED_RED.png" id="2330" name="Google Shape;2330;p183"/>
          <p:cNvPicPr preferRelativeResize="0"/>
          <p:nvPr/>
        </p:nvPicPr>
        <p:blipFill rotWithShape="1">
          <a:blip r:embed="rId3">
            <a:alphaModFix/>
          </a:blip>
          <a:srcRect b="0" l="0" r="0" t="0"/>
          <a:stretch/>
        </p:blipFill>
        <p:spPr>
          <a:xfrm>
            <a:off x="544933" y="153249"/>
            <a:ext cx="731601" cy="615585"/>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 Profile">
  <p:cSld name="CUSTOM_7_1_1_1_1_1_1_1_1_1">
    <p:spTree>
      <p:nvGrpSpPr>
        <p:cNvPr id="2331" name="Shape 2331"/>
        <p:cNvGrpSpPr/>
        <p:nvPr/>
      </p:nvGrpSpPr>
      <p:grpSpPr>
        <a:xfrm>
          <a:off x="0" y="0"/>
          <a:ext cx="0" cy="0"/>
          <a:chOff x="0" y="0"/>
          <a:chExt cx="0" cy="0"/>
        </a:xfrm>
      </p:grpSpPr>
      <p:cxnSp>
        <p:nvCxnSpPr>
          <p:cNvPr id="2332" name="Google Shape;2332;p184"/>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333" name="Google Shape;2333;p184"/>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334" name="Google Shape;2334;p1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35" name="Google Shape;2335;p184"/>
          <p:cNvSpPr txBox="1"/>
          <p:nvPr/>
        </p:nvSpPr>
        <p:spPr>
          <a:xfrm>
            <a:off x="885003" y="382717"/>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Senior Leader Development Profile</a:t>
            </a:r>
            <a:endParaRPr sz="2700">
              <a:latin typeface="Red Hat Text"/>
              <a:ea typeface="Red Hat Text"/>
              <a:cs typeface="Red Hat Text"/>
              <a:sym typeface="Red Hat Text"/>
            </a:endParaRPr>
          </a:p>
        </p:txBody>
      </p:sp>
      <p:sp>
        <p:nvSpPr>
          <p:cNvPr id="2336" name="Google Shape;2336;p184"/>
          <p:cNvSpPr txBox="1"/>
          <p:nvPr/>
        </p:nvSpPr>
        <p:spPr>
          <a:xfrm>
            <a:off x="2096467" y="1037533"/>
            <a:ext cx="9927600" cy="359700"/>
          </a:xfrm>
          <a:prstGeom prst="rect">
            <a:avLst/>
          </a:prstGeom>
          <a:solidFill>
            <a:schemeClr val="dk2"/>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DEVELOPMENT PLANNING (70/20/10)</a:t>
            </a:r>
            <a:endParaRPr b="1" sz="1100">
              <a:solidFill>
                <a:srgbClr val="FFFFFF"/>
              </a:solidFill>
              <a:latin typeface="Red Hat Text"/>
              <a:ea typeface="Red Hat Text"/>
              <a:cs typeface="Red Hat Text"/>
              <a:sym typeface="Red Hat Text"/>
            </a:endParaRPr>
          </a:p>
        </p:txBody>
      </p:sp>
      <p:sp>
        <p:nvSpPr>
          <p:cNvPr id="2337" name="Google Shape;2337;p184"/>
          <p:cNvSpPr txBox="1"/>
          <p:nvPr/>
        </p:nvSpPr>
        <p:spPr>
          <a:xfrm>
            <a:off x="120000" y="2884735"/>
            <a:ext cx="1725300" cy="1182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i="1" lang="en" sz="800">
                <a:solidFill>
                  <a:schemeClr val="accent1"/>
                </a:solidFill>
                <a:latin typeface="Red Hat Text"/>
                <a:ea typeface="Red Hat Text"/>
                <a:cs typeface="Red Hat Text"/>
                <a:sym typeface="Red Hat Text"/>
              </a:rPr>
              <a:t>Consider the critical capabilities for their current or future role(s) and create a targeted development plan. Indicate the readiness for promotion and the next role that should be considered.  Indicate potential for accelerated development.</a:t>
            </a:r>
            <a:endParaRPr b="1" i="1" sz="800">
              <a:solidFill>
                <a:schemeClr val="accent1"/>
              </a:solidFill>
              <a:latin typeface="Red Hat Text"/>
              <a:ea typeface="Red Hat Text"/>
              <a:cs typeface="Red Hat Text"/>
              <a:sym typeface="Red Hat Text"/>
            </a:endParaRPr>
          </a:p>
        </p:txBody>
      </p:sp>
      <p:sp>
        <p:nvSpPr>
          <p:cNvPr id="2338" name="Google Shape;2338;p184"/>
          <p:cNvSpPr txBox="1"/>
          <p:nvPr/>
        </p:nvSpPr>
        <p:spPr>
          <a:xfrm>
            <a:off x="2096467" y="1499933"/>
            <a:ext cx="2397900" cy="707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latin typeface="Red Hat Text"/>
                <a:ea typeface="Red Hat Text"/>
                <a:cs typeface="Red Hat Text"/>
                <a:sym typeface="Red Hat Text"/>
              </a:rPr>
              <a:t>Experience (70%)</a:t>
            </a:r>
            <a:endParaRPr b="1"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e.g. stretch assignments and leadership roles</a:t>
            </a:r>
            <a:endParaRPr sz="1100">
              <a:latin typeface="Red Hat Text"/>
              <a:ea typeface="Red Hat Text"/>
              <a:cs typeface="Red Hat Text"/>
              <a:sym typeface="Red Hat Text"/>
            </a:endParaRPr>
          </a:p>
        </p:txBody>
      </p:sp>
      <p:sp>
        <p:nvSpPr>
          <p:cNvPr id="2339" name="Google Shape;2339;p184"/>
          <p:cNvSpPr txBox="1"/>
          <p:nvPr/>
        </p:nvSpPr>
        <p:spPr>
          <a:xfrm>
            <a:off x="2096467" y="2319533"/>
            <a:ext cx="2397900" cy="68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latin typeface="Red Hat Text"/>
                <a:ea typeface="Red Hat Text"/>
                <a:cs typeface="Red Hat Text"/>
                <a:sym typeface="Red Hat Text"/>
              </a:rPr>
              <a:t>Exposure (20%)</a:t>
            </a:r>
            <a:endParaRPr b="1"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e.g. coaching and mentoring</a:t>
            </a:r>
            <a:endParaRPr sz="1100">
              <a:latin typeface="Red Hat Text"/>
              <a:ea typeface="Red Hat Text"/>
              <a:cs typeface="Red Hat Text"/>
              <a:sym typeface="Red Hat Text"/>
            </a:endParaRPr>
          </a:p>
          <a:p>
            <a:pPr indent="0" lvl="0" marL="0" rtl="0" algn="l">
              <a:spcBef>
                <a:spcPts val="0"/>
              </a:spcBef>
              <a:spcAft>
                <a:spcPts val="0"/>
              </a:spcAft>
              <a:buNone/>
            </a:pPr>
            <a:r>
              <a:t/>
            </a:r>
            <a:endParaRPr sz="5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Consider current and future peer groups.</a:t>
            </a:r>
            <a:endParaRPr sz="1100">
              <a:latin typeface="Red Hat Text"/>
              <a:ea typeface="Red Hat Text"/>
              <a:cs typeface="Red Hat Text"/>
              <a:sym typeface="Red Hat Text"/>
            </a:endParaRPr>
          </a:p>
        </p:txBody>
      </p:sp>
      <p:sp>
        <p:nvSpPr>
          <p:cNvPr id="2340" name="Google Shape;2340;p184"/>
          <p:cNvSpPr txBox="1"/>
          <p:nvPr/>
        </p:nvSpPr>
        <p:spPr>
          <a:xfrm>
            <a:off x="2096467" y="3102333"/>
            <a:ext cx="2397900" cy="707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100">
                <a:latin typeface="Red Hat Text"/>
                <a:ea typeface="Red Hat Text"/>
                <a:cs typeface="Red Hat Text"/>
                <a:sym typeface="Red Hat Text"/>
              </a:rPr>
              <a:t>Education (10%)</a:t>
            </a:r>
            <a:endParaRPr b="1"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e.g. Manager Excellence Program</a:t>
            </a:r>
            <a:endParaRPr sz="1100">
              <a:latin typeface="Red Hat Text"/>
              <a:ea typeface="Red Hat Text"/>
              <a:cs typeface="Red Hat Text"/>
              <a:sym typeface="Red Hat Text"/>
            </a:endParaRPr>
          </a:p>
        </p:txBody>
      </p:sp>
      <p:sp>
        <p:nvSpPr>
          <p:cNvPr id="2341" name="Google Shape;2341;p184"/>
          <p:cNvSpPr txBox="1"/>
          <p:nvPr/>
        </p:nvSpPr>
        <p:spPr>
          <a:xfrm>
            <a:off x="120000" y="4169133"/>
            <a:ext cx="1725300" cy="359700"/>
          </a:xfrm>
          <a:prstGeom prst="rect">
            <a:avLst/>
          </a:prstGeom>
          <a:solidFill>
            <a:schemeClr val="dk2"/>
          </a:solidFill>
          <a:ln cap="flat" cmpd="sng" w="9525">
            <a:solidFill>
              <a:srgbClr val="78909C"/>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AREAS OF FOCUS</a:t>
            </a:r>
            <a:endParaRPr b="1" sz="1100">
              <a:solidFill>
                <a:srgbClr val="FFFFFF"/>
              </a:solidFill>
              <a:latin typeface="Red Hat Text"/>
              <a:ea typeface="Red Hat Text"/>
              <a:cs typeface="Red Hat Text"/>
              <a:sym typeface="Red Hat Text"/>
            </a:endParaRPr>
          </a:p>
        </p:txBody>
      </p:sp>
      <p:pic>
        <p:nvPicPr>
          <p:cNvPr descr="Icon_RH_Diagram_DevelopmentModel_RGB_COLORED_RED.png" id="2342" name="Google Shape;2342;p184"/>
          <p:cNvPicPr preferRelativeResize="0"/>
          <p:nvPr/>
        </p:nvPicPr>
        <p:blipFill rotWithShape="1">
          <a:blip r:embed="rId2">
            <a:alphaModFix/>
          </a:blip>
          <a:srcRect b="0" l="0" r="0" t="0"/>
          <a:stretch/>
        </p:blipFill>
        <p:spPr>
          <a:xfrm>
            <a:off x="544933" y="153249"/>
            <a:ext cx="731601" cy="61558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167" name="Shape 167"/>
        <p:cNvGrpSpPr/>
        <p:nvPr/>
      </p:nvGrpSpPr>
      <p:grpSpPr>
        <a:xfrm>
          <a:off x="0" y="0"/>
          <a:ext cx="0" cy="0"/>
          <a:chOff x="0" y="0"/>
          <a:chExt cx="0" cy="0"/>
        </a:xfrm>
      </p:grpSpPr>
      <p:sp>
        <p:nvSpPr>
          <p:cNvPr id="168" name="Google Shape;168;p1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69" name="Google Shape;169;p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0" name="Google Shape;170;p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71" name="Google Shape;171;p1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72" name="Google Shape;172;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3" name="Google Shape;173;p1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74" name="Google Shape;174;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5" name="Google Shape;175;p1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r Leader Dev">
  <p:cSld name="CUSTOM_7_1_1_1_1_1_1_1_1_1_1">
    <p:spTree>
      <p:nvGrpSpPr>
        <p:cNvPr id="2343" name="Shape 2343"/>
        <p:cNvGrpSpPr/>
        <p:nvPr/>
      </p:nvGrpSpPr>
      <p:grpSpPr>
        <a:xfrm>
          <a:off x="0" y="0"/>
          <a:ext cx="0" cy="0"/>
          <a:chOff x="0" y="0"/>
          <a:chExt cx="0" cy="0"/>
        </a:xfrm>
      </p:grpSpPr>
      <p:cxnSp>
        <p:nvCxnSpPr>
          <p:cNvPr id="2344" name="Google Shape;2344;p185"/>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345" name="Google Shape;2345;p185"/>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346" name="Google Shape;2346;p1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47" name="Google Shape;2347;p185"/>
          <p:cNvSpPr txBox="1"/>
          <p:nvPr/>
        </p:nvSpPr>
        <p:spPr>
          <a:xfrm>
            <a:off x="884983" y="566950"/>
            <a:ext cx="10422000" cy="553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700">
                <a:latin typeface="Red Hat Text"/>
                <a:ea typeface="Red Hat Text"/>
                <a:cs typeface="Red Hat Text"/>
                <a:sym typeface="Red Hat Text"/>
              </a:rPr>
              <a:t>Senior Leader Development</a:t>
            </a:r>
            <a:endParaRPr sz="2700">
              <a:latin typeface="Red Hat Text"/>
              <a:ea typeface="Red Hat Text"/>
              <a:cs typeface="Red Hat Text"/>
              <a:sym typeface="Red Hat Text"/>
            </a:endParaRPr>
          </a:p>
        </p:txBody>
      </p:sp>
      <p:sp>
        <p:nvSpPr>
          <p:cNvPr id="2348" name="Google Shape;2348;p185"/>
          <p:cNvSpPr/>
          <p:nvPr/>
        </p:nvSpPr>
        <p:spPr>
          <a:xfrm>
            <a:off x="608167" y="1662233"/>
            <a:ext cx="2092800" cy="646500"/>
          </a:xfrm>
          <a:prstGeom prst="rect">
            <a:avLst/>
          </a:prstGeom>
          <a:solidFill>
            <a:schemeClr val="dk2"/>
          </a:solidFill>
          <a:ln cap="flat" cmpd="sng" w="12700">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500">
                <a:solidFill>
                  <a:srgbClr val="FFFFFF"/>
                </a:solidFill>
                <a:latin typeface="Red Hat Text"/>
                <a:ea typeface="Red Hat Text"/>
                <a:cs typeface="Red Hat Text"/>
                <a:sym typeface="Red Hat Text"/>
              </a:rPr>
              <a:t>Name</a:t>
            </a:r>
            <a:endParaRPr b="1" sz="1500">
              <a:solidFill>
                <a:srgbClr val="FFFFFF"/>
              </a:solidFill>
              <a:latin typeface="Red Hat Text"/>
              <a:ea typeface="Red Hat Text"/>
              <a:cs typeface="Red Hat Text"/>
              <a:sym typeface="Red Hat Text"/>
            </a:endParaRPr>
          </a:p>
        </p:txBody>
      </p:sp>
      <p:sp>
        <p:nvSpPr>
          <p:cNvPr id="2349" name="Google Shape;2349;p185"/>
          <p:cNvSpPr/>
          <p:nvPr/>
        </p:nvSpPr>
        <p:spPr>
          <a:xfrm>
            <a:off x="2814683" y="1662233"/>
            <a:ext cx="2092800" cy="646500"/>
          </a:xfrm>
          <a:prstGeom prst="rect">
            <a:avLst/>
          </a:prstGeom>
          <a:solidFill>
            <a:schemeClr val="dk2"/>
          </a:solidFill>
          <a:ln cap="flat" cmpd="sng" w="12700">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500">
                <a:solidFill>
                  <a:srgbClr val="FFFFFF"/>
                </a:solidFill>
                <a:latin typeface="Red Hat Text"/>
                <a:ea typeface="Red Hat Text"/>
                <a:cs typeface="Red Hat Text"/>
                <a:sym typeface="Red Hat Text"/>
              </a:rPr>
              <a:t>Current Role</a:t>
            </a:r>
            <a:endParaRPr b="1" sz="1500">
              <a:solidFill>
                <a:srgbClr val="FFFFFF"/>
              </a:solidFill>
              <a:latin typeface="Red Hat Text"/>
              <a:ea typeface="Red Hat Text"/>
              <a:cs typeface="Red Hat Text"/>
              <a:sym typeface="Red Hat Text"/>
            </a:endParaRPr>
          </a:p>
        </p:txBody>
      </p:sp>
      <p:sp>
        <p:nvSpPr>
          <p:cNvPr id="2350" name="Google Shape;2350;p185"/>
          <p:cNvSpPr/>
          <p:nvPr/>
        </p:nvSpPr>
        <p:spPr>
          <a:xfrm>
            <a:off x="7227717" y="1662233"/>
            <a:ext cx="2092800" cy="646500"/>
          </a:xfrm>
          <a:prstGeom prst="rect">
            <a:avLst/>
          </a:prstGeom>
          <a:solidFill>
            <a:schemeClr val="dk2"/>
          </a:solidFill>
          <a:ln cap="flat" cmpd="sng" w="12700">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500">
                <a:solidFill>
                  <a:srgbClr val="FFFFFF"/>
                </a:solidFill>
                <a:latin typeface="Red Hat Text"/>
                <a:ea typeface="Red Hat Text"/>
                <a:cs typeface="Red Hat Text"/>
                <a:sym typeface="Red Hat Text"/>
              </a:rPr>
              <a:t>CY20 9-Box Rating</a:t>
            </a:r>
            <a:endParaRPr b="1" sz="15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i="1" lang="en" sz="1200">
                <a:solidFill>
                  <a:srgbClr val="FFFFFF"/>
                </a:solidFill>
                <a:latin typeface="Red Hat Text"/>
                <a:ea typeface="Red Hat Text"/>
                <a:cs typeface="Red Hat Text"/>
                <a:sym typeface="Red Hat Text"/>
              </a:rPr>
              <a:t>i.e., Performance and Potential</a:t>
            </a:r>
            <a:endParaRPr i="1" sz="1200">
              <a:solidFill>
                <a:srgbClr val="FFFFFF"/>
              </a:solidFill>
              <a:latin typeface="Red Hat Text"/>
              <a:ea typeface="Red Hat Text"/>
              <a:cs typeface="Red Hat Text"/>
              <a:sym typeface="Red Hat Text"/>
            </a:endParaRPr>
          </a:p>
        </p:txBody>
      </p:sp>
      <p:sp>
        <p:nvSpPr>
          <p:cNvPr id="2351" name="Google Shape;2351;p185"/>
          <p:cNvSpPr/>
          <p:nvPr/>
        </p:nvSpPr>
        <p:spPr>
          <a:xfrm>
            <a:off x="9434233" y="1662233"/>
            <a:ext cx="2092800" cy="646500"/>
          </a:xfrm>
          <a:prstGeom prst="rect">
            <a:avLst/>
          </a:prstGeom>
          <a:solidFill>
            <a:schemeClr val="dk2"/>
          </a:solidFill>
          <a:ln cap="flat" cmpd="sng" w="12700">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500">
                <a:solidFill>
                  <a:srgbClr val="FFFFFF"/>
                </a:solidFill>
                <a:latin typeface="Red Hat Text"/>
                <a:ea typeface="Red Hat Text"/>
                <a:cs typeface="Red Hat Text"/>
                <a:sym typeface="Red Hat Text"/>
              </a:rPr>
              <a:t>Program Nomination</a:t>
            </a:r>
            <a:endParaRPr b="1" sz="1500">
              <a:solidFill>
                <a:srgbClr val="FFFFFF"/>
              </a:solidFill>
              <a:latin typeface="Red Hat Text"/>
              <a:ea typeface="Red Hat Text"/>
              <a:cs typeface="Red Hat Text"/>
              <a:sym typeface="Red Hat Text"/>
            </a:endParaRPr>
          </a:p>
        </p:txBody>
      </p:sp>
      <p:sp>
        <p:nvSpPr>
          <p:cNvPr id="2352" name="Google Shape;2352;p185"/>
          <p:cNvSpPr txBox="1"/>
          <p:nvPr/>
        </p:nvSpPr>
        <p:spPr>
          <a:xfrm>
            <a:off x="1718400" y="6313167"/>
            <a:ext cx="8495100" cy="409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200">
                <a:latin typeface="Red Hat Text"/>
                <a:ea typeface="Red Hat Text"/>
                <a:cs typeface="Red Hat Text"/>
                <a:sym typeface="Red Hat Text"/>
              </a:rPr>
              <a:t>Include nominations for ALDP and ALDE on this page. </a:t>
            </a:r>
            <a:r>
              <a:rPr lang="en" sz="1200" u="sng">
                <a:latin typeface="Red Hat Text"/>
                <a:ea typeface="Red Hat Text"/>
                <a:cs typeface="Red Hat Text"/>
                <a:sym typeface="Red Hat Text"/>
              </a:rPr>
              <a:t>Additional details can be found on page 34 of appendix.</a:t>
            </a:r>
            <a:endParaRPr sz="1200" u="sng">
              <a:latin typeface="Red Hat Text"/>
              <a:ea typeface="Red Hat Text"/>
              <a:cs typeface="Red Hat Text"/>
              <a:sym typeface="Red Hat Text"/>
            </a:endParaRPr>
          </a:p>
          <a:p>
            <a:pPr indent="0" lvl="0" marL="0" rtl="0" algn="l">
              <a:spcBef>
                <a:spcPts val="0"/>
              </a:spcBef>
              <a:spcAft>
                <a:spcPts val="0"/>
              </a:spcAft>
              <a:buNone/>
            </a:pPr>
            <a:r>
              <a:rPr lang="en" sz="1200">
                <a:latin typeface="Red Hat Text"/>
                <a:ea typeface="Red Hat Text"/>
                <a:cs typeface="Red Hat Text"/>
                <a:sym typeface="Red Hat Text"/>
              </a:rPr>
              <a:t>Target audience(s): </a:t>
            </a:r>
            <a:r>
              <a:rPr b="1" lang="en" sz="1200">
                <a:latin typeface="Red Hat Text"/>
                <a:ea typeface="Red Hat Text"/>
                <a:cs typeface="Red Hat Text"/>
                <a:sym typeface="Red Hat Text"/>
              </a:rPr>
              <a:t>ALDP</a:t>
            </a:r>
            <a:r>
              <a:rPr lang="en" sz="1200">
                <a:latin typeface="Red Hat Text"/>
                <a:ea typeface="Red Hat Text"/>
                <a:cs typeface="Red Hat Text"/>
                <a:sym typeface="Red Hat Text"/>
              </a:rPr>
              <a:t> (Sr. Manager &amp; Director); </a:t>
            </a:r>
            <a:r>
              <a:rPr b="1" lang="en" sz="1200">
                <a:latin typeface="Red Hat Text"/>
                <a:ea typeface="Red Hat Text"/>
                <a:cs typeface="Red Hat Text"/>
                <a:sym typeface="Red Hat Text"/>
              </a:rPr>
              <a:t>ALDE</a:t>
            </a:r>
            <a:r>
              <a:rPr lang="en" sz="1200">
                <a:latin typeface="Red Hat Text"/>
                <a:ea typeface="Red Hat Text"/>
                <a:cs typeface="Red Hat Text"/>
                <a:sym typeface="Red Hat Text"/>
              </a:rPr>
              <a:t> (Sr. Director &amp; VP)</a:t>
            </a:r>
            <a:endParaRPr sz="1200">
              <a:latin typeface="Red Hat Text"/>
              <a:ea typeface="Red Hat Text"/>
              <a:cs typeface="Red Hat Text"/>
              <a:sym typeface="Red Hat Text"/>
            </a:endParaRPr>
          </a:p>
        </p:txBody>
      </p:sp>
      <p:sp>
        <p:nvSpPr>
          <p:cNvPr id="2353" name="Google Shape;2353;p185"/>
          <p:cNvSpPr/>
          <p:nvPr/>
        </p:nvSpPr>
        <p:spPr>
          <a:xfrm>
            <a:off x="5021200" y="1662233"/>
            <a:ext cx="2092800" cy="646500"/>
          </a:xfrm>
          <a:prstGeom prst="rect">
            <a:avLst/>
          </a:prstGeom>
          <a:solidFill>
            <a:schemeClr val="dk2"/>
          </a:solidFill>
          <a:ln cap="flat" cmpd="sng" w="12700">
            <a:solidFill>
              <a:schemeClr val="dk2"/>
            </a:solidFill>
            <a:prstDash val="solid"/>
            <a:round/>
            <a:headEnd len="sm" w="sm" type="none"/>
            <a:tailEnd len="sm" w="sm" type="none"/>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rPr b="1" lang="en" sz="1500">
                <a:solidFill>
                  <a:srgbClr val="FFFFFF"/>
                </a:solidFill>
                <a:latin typeface="Red Hat Text"/>
                <a:ea typeface="Red Hat Text"/>
                <a:cs typeface="Red Hat Text"/>
                <a:sym typeface="Red Hat Text"/>
              </a:rPr>
              <a:t>On Succession Plan(s)</a:t>
            </a:r>
            <a:endParaRPr i="1" sz="1200">
              <a:solidFill>
                <a:srgbClr val="FFFFFF"/>
              </a:solidFill>
              <a:latin typeface="Red Hat Text"/>
              <a:ea typeface="Red Hat Text"/>
              <a:cs typeface="Red Hat Text"/>
              <a:sym typeface="Red Hat Text"/>
            </a:endParaRPr>
          </a:p>
        </p:txBody>
      </p:sp>
      <p:sp>
        <p:nvSpPr>
          <p:cNvPr id="2354" name="Google Shape;2354;p185"/>
          <p:cNvSpPr txBox="1"/>
          <p:nvPr/>
        </p:nvSpPr>
        <p:spPr>
          <a:xfrm>
            <a:off x="885125" y="916950"/>
            <a:ext cx="10422000" cy="7056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solidFill>
                  <a:schemeClr val="accent1"/>
                </a:solidFill>
                <a:latin typeface="Red Hat Text"/>
                <a:ea typeface="Red Hat Text"/>
                <a:cs typeface="Red Hat Text"/>
                <a:sym typeface="Red Hat Text"/>
              </a:rPr>
              <a:t>Program Nominations: ALDP, ALDE</a:t>
            </a:r>
            <a:endParaRPr sz="1900">
              <a:solidFill>
                <a:schemeClr val="accent1"/>
              </a:solidFill>
              <a:latin typeface="Red Hat Text"/>
              <a:ea typeface="Red Hat Text"/>
              <a:cs typeface="Red Hat Text"/>
              <a:sym typeface="Red Hat Text"/>
            </a:endParaRPr>
          </a:p>
        </p:txBody>
      </p:sp>
      <p:pic>
        <p:nvPicPr>
          <p:cNvPr descr="Icon_RH_Diagram_DevelopmentModel_RGB_COLORED_RED.png" id="2355" name="Google Shape;2355;p185"/>
          <p:cNvPicPr preferRelativeResize="0"/>
          <p:nvPr/>
        </p:nvPicPr>
        <p:blipFill rotWithShape="1">
          <a:blip r:embed="rId2">
            <a:alphaModFix/>
          </a:blip>
          <a:srcRect b="0" l="0" r="0" t="0"/>
          <a:stretch/>
        </p:blipFill>
        <p:spPr>
          <a:xfrm>
            <a:off x="544933" y="153249"/>
            <a:ext cx="731601" cy="615585"/>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356" name="Shape 2356"/>
        <p:cNvGrpSpPr/>
        <p:nvPr/>
      </p:nvGrpSpPr>
      <p:grpSpPr>
        <a:xfrm>
          <a:off x="0" y="0"/>
          <a:ext cx="0" cy="0"/>
          <a:chOff x="0" y="0"/>
          <a:chExt cx="0" cy="0"/>
        </a:xfrm>
      </p:grpSpPr>
      <p:sp>
        <p:nvSpPr>
          <p:cNvPr id="2357" name="Google Shape;2357;p1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358" name="Google Shape;2358;p18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359" name="Google Shape;2359;p186"/>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360" name="Google Shape;2360;p186"/>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361" name="Google Shape;2361;p1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62" name="Google Shape;2362;p186"/>
          <p:cNvSpPr/>
          <p:nvPr/>
        </p:nvSpPr>
        <p:spPr>
          <a:xfrm>
            <a:off x="10711279" y="6313250"/>
            <a:ext cx="975850" cy="228121"/>
          </a:xfrm>
          <a:prstGeom prst="rect">
            <a:avLst/>
          </a:prstGeom>
          <a:noFill/>
          <a:ln>
            <a:noFill/>
          </a:ln>
        </p:spPr>
      </p:sp>
      <p:sp>
        <p:nvSpPr>
          <p:cNvPr id="2363" name="Google Shape;2363;p18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364" name="Google Shape;2364;p18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365" name="Google Shape;2365;p186"/>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366" name="Shape 2366"/>
        <p:cNvGrpSpPr/>
        <p:nvPr/>
      </p:nvGrpSpPr>
      <p:grpSpPr>
        <a:xfrm>
          <a:off x="0" y="0"/>
          <a:ext cx="0" cy="0"/>
          <a:chOff x="0" y="0"/>
          <a:chExt cx="0" cy="0"/>
        </a:xfrm>
      </p:grpSpPr>
      <p:sp>
        <p:nvSpPr>
          <p:cNvPr id="2367" name="Google Shape;2367;p18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8" name="Google Shape;2368;p18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369" name="Google Shape;2369;p187"/>
          <p:cNvCxnSpPr/>
          <p:nvPr/>
        </p:nvCxnSpPr>
        <p:spPr>
          <a:xfrm rot="10800000">
            <a:off x="447767" y="6401100"/>
            <a:ext cx="0" cy="456900"/>
          </a:xfrm>
          <a:prstGeom prst="straightConnector1">
            <a:avLst/>
          </a:prstGeom>
          <a:noFill/>
          <a:ln cap="flat" cmpd="sng" w="12700">
            <a:solidFill>
              <a:schemeClr val="lt1"/>
            </a:solidFill>
            <a:prstDash val="solid"/>
            <a:round/>
            <a:headEnd len="med" w="med" type="none"/>
            <a:tailEnd len="med" w="med" type="none"/>
          </a:ln>
        </p:spPr>
      </p:cxnSp>
      <p:sp>
        <p:nvSpPr>
          <p:cNvPr id="2370" name="Google Shape;2370;p18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p:txBody>
      </p:sp>
      <p:sp>
        <p:nvSpPr>
          <p:cNvPr id="2371" name="Google Shape;2371;p18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2372" name="Google Shape;2372;p18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a:lnSpc>
                <a:spcPct val="180000"/>
              </a:lnSpc>
              <a:spcBef>
                <a:spcPts val="0"/>
              </a:spcBef>
              <a:spcAft>
                <a:spcPts val="0"/>
              </a:spcAft>
              <a:buClr>
                <a:schemeClr val="dk1"/>
              </a:buClr>
              <a:buSzPts val="1500"/>
              <a:buNone/>
              <a:defRPr sz="1500">
                <a:solidFill>
                  <a:schemeClr val="dk1"/>
                </a:solidFill>
              </a:defRPr>
            </a:lvl1pPr>
            <a:lvl2pPr lvl="1">
              <a:lnSpc>
                <a:spcPct val="180000"/>
              </a:lnSpc>
              <a:spcBef>
                <a:spcPts val="0"/>
              </a:spcBef>
              <a:spcAft>
                <a:spcPts val="0"/>
              </a:spcAft>
              <a:buClr>
                <a:schemeClr val="dk1"/>
              </a:buClr>
              <a:buSzPts val="1500"/>
              <a:buNone/>
              <a:defRPr sz="1500">
                <a:solidFill>
                  <a:schemeClr val="dk1"/>
                </a:solidFill>
              </a:defRPr>
            </a:lvl2pPr>
            <a:lvl3pPr lvl="2">
              <a:lnSpc>
                <a:spcPct val="180000"/>
              </a:lnSpc>
              <a:spcBef>
                <a:spcPts val="0"/>
              </a:spcBef>
              <a:spcAft>
                <a:spcPts val="0"/>
              </a:spcAft>
              <a:buClr>
                <a:schemeClr val="dk1"/>
              </a:buClr>
              <a:buSzPts val="1500"/>
              <a:buNone/>
              <a:defRPr sz="1500">
                <a:solidFill>
                  <a:schemeClr val="dk1"/>
                </a:solidFill>
              </a:defRPr>
            </a:lvl3pPr>
            <a:lvl4pPr lvl="3">
              <a:lnSpc>
                <a:spcPct val="180000"/>
              </a:lnSpc>
              <a:spcBef>
                <a:spcPts val="0"/>
              </a:spcBef>
              <a:spcAft>
                <a:spcPts val="0"/>
              </a:spcAft>
              <a:buClr>
                <a:schemeClr val="dk1"/>
              </a:buClr>
              <a:buSzPts val="1500"/>
              <a:buNone/>
              <a:defRPr sz="1500">
                <a:solidFill>
                  <a:schemeClr val="dk1"/>
                </a:solidFill>
              </a:defRPr>
            </a:lvl4pPr>
            <a:lvl5pPr lvl="4">
              <a:lnSpc>
                <a:spcPct val="180000"/>
              </a:lnSpc>
              <a:spcBef>
                <a:spcPts val="0"/>
              </a:spcBef>
              <a:spcAft>
                <a:spcPts val="0"/>
              </a:spcAft>
              <a:buClr>
                <a:schemeClr val="dk1"/>
              </a:buClr>
              <a:buSzPts val="1500"/>
              <a:buNone/>
              <a:defRPr sz="1500">
                <a:solidFill>
                  <a:schemeClr val="dk1"/>
                </a:solidFill>
              </a:defRPr>
            </a:lvl5pPr>
            <a:lvl6pPr lvl="5">
              <a:lnSpc>
                <a:spcPct val="180000"/>
              </a:lnSpc>
              <a:spcBef>
                <a:spcPts val="0"/>
              </a:spcBef>
              <a:spcAft>
                <a:spcPts val="0"/>
              </a:spcAft>
              <a:buClr>
                <a:schemeClr val="dk1"/>
              </a:buClr>
              <a:buSzPts val="1500"/>
              <a:buNone/>
              <a:defRPr sz="1500">
                <a:solidFill>
                  <a:schemeClr val="dk1"/>
                </a:solidFill>
              </a:defRPr>
            </a:lvl6pPr>
            <a:lvl7pPr lvl="6">
              <a:lnSpc>
                <a:spcPct val="180000"/>
              </a:lnSpc>
              <a:spcBef>
                <a:spcPts val="0"/>
              </a:spcBef>
              <a:spcAft>
                <a:spcPts val="0"/>
              </a:spcAft>
              <a:buClr>
                <a:schemeClr val="dk1"/>
              </a:buClr>
              <a:buSzPts val="1500"/>
              <a:buNone/>
              <a:defRPr sz="1500">
                <a:solidFill>
                  <a:schemeClr val="dk1"/>
                </a:solidFill>
              </a:defRPr>
            </a:lvl7pPr>
            <a:lvl8pPr lvl="7">
              <a:lnSpc>
                <a:spcPct val="180000"/>
              </a:lnSpc>
              <a:spcBef>
                <a:spcPts val="0"/>
              </a:spcBef>
              <a:spcAft>
                <a:spcPts val="0"/>
              </a:spcAft>
              <a:buClr>
                <a:schemeClr val="dk1"/>
              </a:buClr>
              <a:buSzPts val="1500"/>
              <a:buNone/>
              <a:defRPr sz="1500">
                <a:solidFill>
                  <a:schemeClr val="dk1"/>
                </a:solidFill>
              </a:defRPr>
            </a:lvl8pPr>
            <a:lvl9pPr lvl="8">
              <a:lnSpc>
                <a:spcPct val="180000"/>
              </a:lnSpc>
              <a:spcBef>
                <a:spcPts val="0"/>
              </a:spcBef>
              <a:spcAft>
                <a:spcPts val="0"/>
              </a:spcAft>
              <a:buClr>
                <a:schemeClr val="dk1"/>
              </a:buClr>
              <a:buSzPts val="1500"/>
              <a:buNone/>
              <a:defRPr sz="1500">
                <a:solidFill>
                  <a:schemeClr val="dk1"/>
                </a:solidFill>
              </a:defRPr>
            </a:lvl9pPr>
          </a:lstStyle>
          <a:p/>
        </p:txBody>
      </p:sp>
      <p:sp>
        <p:nvSpPr>
          <p:cNvPr id="2373" name="Google Shape;2373;p187"/>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2374" name="Google Shape;2374;p187"/>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2375" name="Google Shape;2375;p187"/>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2376" name="Google Shape;2376;p187"/>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2377" name="Google Shape;2377;p187"/>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2378" name="Google Shape;2378;p187"/>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2379" name="Google Shape;2379;p18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sp>
        <p:nvSpPr>
          <p:cNvPr id="2380" name="Google Shape;2380;p187"/>
          <p:cNvSpPr/>
          <p:nvPr/>
        </p:nvSpPr>
        <p:spPr>
          <a:xfrm>
            <a:off x="5660534" y="4669206"/>
            <a:ext cx="229075" cy="241150"/>
          </a:xfrm>
          <a:prstGeom prst="rect">
            <a:avLst/>
          </a:prstGeom>
          <a:noFill/>
          <a:ln>
            <a:noFill/>
          </a:ln>
        </p:spPr>
      </p:sp>
      <p:sp>
        <p:nvSpPr>
          <p:cNvPr id="2381" name="Google Shape;2381;p1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2382" name="Shape 2382"/>
        <p:cNvGrpSpPr/>
        <p:nvPr/>
      </p:nvGrpSpPr>
      <p:grpSpPr>
        <a:xfrm>
          <a:off x="0" y="0"/>
          <a:ext cx="0" cy="0"/>
          <a:chOff x="0" y="0"/>
          <a:chExt cx="0" cy="0"/>
        </a:xfrm>
      </p:grpSpPr>
      <p:sp>
        <p:nvSpPr>
          <p:cNvPr id="2383" name="Google Shape;2383;p188"/>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p:txBody>
      </p:sp>
      <p:cxnSp>
        <p:nvCxnSpPr>
          <p:cNvPr id="2384" name="Google Shape;2384;p188"/>
          <p:cNvCxnSpPr/>
          <p:nvPr/>
        </p:nvCxnSpPr>
        <p:spPr>
          <a:xfrm rot="10800000">
            <a:off x="447767" y="6401100"/>
            <a:ext cx="0" cy="456900"/>
          </a:xfrm>
          <a:prstGeom prst="straightConnector1">
            <a:avLst/>
          </a:prstGeom>
          <a:noFill/>
          <a:ln cap="flat" cmpd="sng" w="12700">
            <a:solidFill>
              <a:schemeClr val="lt1"/>
            </a:solidFill>
            <a:prstDash val="solid"/>
            <a:round/>
            <a:headEnd len="med" w="med" type="none"/>
            <a:tailEnd len="med" w="med" type="none"/>
          </a:ln>
        </p:spPr>
      </p:cxnSp>
      <p:sp>
        <p:nvSpPr>
          <p:cNvPr id="2385" name="Google Shape;2385;p18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2386" name="Google Shape;2386;p188"/>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387" name="Google Shape;2387;p1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388" name="Shape 2388"/>
        <p:cNvGrpSpPr/>
        <p:nvPr/>
      </p:nvGrpSpPr>
      <p:grpSpPr>
        <a:xfrm>
          <a:off x="0" y="0"/>
          <a:ext cx="0" cy="0"/>
          <a:chOff x="0" y="0"/>
          <a:chExt cx="0" cy="0"/>
        </a:xfrm>
      </p:grpSpPr>
      <p:sp>
        <p:nvSpPr>
          <p:cNvPr id="2389" name="Google Shape;2389;p189"/>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2390" name="Google Shape;2390;p189"/>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391" name="Google Shape;2391;p18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3">
    <p:spTree>
      <p:nvGrpSpPr>
        <p:cNvPr id="2392" name="Shape 2392"/>
        <p:cNvGrpSpPr/>
        <p:nvPr/>
      </p:nvGrpSpPr>
      <p:grpSpPr>
        <a:xfrm>
          <a:off x="0" y="0"/>
          <a:ext cx="0" cy="0"/>
          <a:chOff x="0" y="0"/>
          <a:chExt cx="0" cy="0"/>
        </a:xfrm>
      </p:grpSpPr>
      <p:sp>
        <p:nvSpPr>
          <p:cNvPr id="2393" name="Google Shape;2393;p1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394" name="Google Shape;2394;p19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395" name="Google Shape;2395;p19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396" name="Google Shape;2396;p190"/>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397" name="Google Shape;2397;p1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98" name="Google Shape;2398;p19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399" name="Google Shape;2399;p19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4">
    <p:spTree>
      <p:nvGrpSpPr>
        <p:cNvPr id="2400" name="Shape 2400"/>
        <p:cNvGrpSpPr/>
        <p:nvPr/>
      </p:nvGrpSpPr>
      <p:grpSpPr>
        <a:xfrm>
          <a:off x="0" y="0"/>
          <a:ext cx="0" cy="0"/>
          <a:chOff x="0" y="0"/>
          <a:chExt cx="0" cy="0"/>
        </a:xfrm>
      </p:grpSpPr>
      <p:sp>
        <p:nvSpPr>
          <p:cNvPr id="2401" name="Google Shape;2401;p1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402" name="Google Shape;2402;p19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403" name="Google Shape;2403;p191"/>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404" name="Google Shape;2404;p191"/>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405" name="Google Shape;2405;p1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06" name="Google Shape;2406;p19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407" name="Google Shape;2407;p19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408" name="Shape 2408"/>
        <p:cNvGrpSpPr/>
        <p:nvPr/>
      </p:nvGrpSpPr>
      <p:grpSpPr>
        <a:xfrm>
          <a:off x="0" y="0"/>
          <a:ext cx="0" cy="0"/>
          <a:chOff x="0" y="0"/>
          <a:chExt cx="0" cy="0"/>
        </a:xfrm>
      </p:grpSpPr>
      <p:sp>
        <p:nvSpPr>
          <p:cNvPr id="2409" name="Google Shape;2409;p19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92"/>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80000"/>
              </a:lnSpc>
              <a:spcBef>
                <a:spcPts val="0"/>
              </a:spcBef>
              <a:spcAft>
                <a:spcPts val="0"/>
              </a:spcAft>
              <a:buClr>
                <a:schemeClr val="lt1"/>
              </a:buClr>
              <a:buSzPts val="1500"/>
              <a:buNone/>
              <a:defRPr sz="1500">
                <a:solidFill>
                  <a:schemeClr val="lt1"/>
                </a:solidFill>
              </a:defRPr>
            </a:lvl1pPr>
            <a:lvl2pPr lvl="1">
              <a:lnSpc>
                <a:spcPct val="180000"/>
              </a:lnSpc>
              <a:spcBef>
                <a:spcPts val="0"/>
              </a:spcBef>
              <a:spcAft>
                <a:spcPts val="0"/>
              </a:spcAft>
              <a:buClr>
                <a:schemeClr val="lt1"/>
              </a:buClr>
              <a:buSzPts val="1500"/>
              <a:buNone/>
              <a:defRPr sz="1500">
                <a:solidFill>
                  <a:schemeClr val="lt1"/>
                </a:solidFill>
              </a:defRPr>
            </a:lvl2pPr>
            <a:lvl3pPr lvl="2">
              <a:lnSpc>
                <a:spcPct val="180000"/>
              </a:lnSpc>
              <a:spcBef>
                <a:spcPts val="0"/>
              </a:spcBef>
              <a:spcAft>
                <a:spcPts val="0"/>
              </a:spcAft>
              <a:buClr>
                <a:schemeClr val="lt1"/>
              </a:buClr>
              <a:buSzPts val="1500"/>
              <a:buNone/>
              <a:defRPr sz="1500">
                <a:solidFill>
                  <a:schemeClr val="lt1"/>
                </a:solidFill>
              </a:defRPr>
            </a:lvl3pPr>
            <a:lvl4pPr lvl="3">
              <a:lnSpc>
                <a:spcPct val="180000"/>
              </a:lnSpc>
              <a:spcBef>
                <a:spcPts val="0"/>
              </a:spcBef>
              <a:spcAft>
                <a:spcPts val="0"/>
              </a:spcAft>
              <a:buClr>
                <a:schemeClr val="lt1"/>
              </a:buClr>
              <a:buSzPts val="1500"/>
              <a:buNone/>
              <a:defRPr sz="1500">
                <a:solidFill>
                  <a:schemeClr val="lt1"/>
                </a:solidFill>
              </a:defRPr>
            </a:lvl4pPr>
            <a:lvl5pPr lvl="4">
              <a:lnSpc>
                <a:spcPct val="180000"/>
              </a:lnSpc>
              <a:spcBef>
                <a:spcPts val="0"/>
              </a:spcBef>
              <a:spcAft>
                <a:spcPts val="0"/>
              </a:spcAft>
              <a:buClr>
                <a:schemeClr val="lt1"/>
              </a:buClr>
              <a:buSzPts val="1500"/>
              <a:buNone/>
              <a:defRPr sz="1500">
                <a:solidFill>
                  <a:schemeClr val="lt1"/>
                </a:solidFill>
              </a:defRPr>
            </a:lvl5pPr>
            <a:lvl6pPr lvl="5">
              <a:lnSpc>
                <a:spcPct val="180000"/>
              </a:lnSpc>
              <a:spcBef>
                <a:spcPts val="0"/>
              </a:spcBef>
              <a:spcAft>
                <a:spcPts val="0"/>
              </a:spcAft>
              <a:buClr>
                <a:schemeClr val="lt1"/>
              </a:buClr>
              <a:buSzPts val="1500"/>
              <a:buNone/>
              <a:defRPr sz="1500">
                <a:solidFill>
                  <a:schemeClr val="lt1"/>
                </a:solidFill>
              </a:defRPr>
            </a:lvl6pPr>
            <a:lvl7pPr lvl="6">
              <a:lnSpc>
                <a:spcPct val="180000"/>
              </a:lnSpc>
              <a:spcBef>
                <a:spcPts val="0"/>
              </a:spcBef>
              <a:spcAft>
                <a:spcPts val="0"/>
              </a:spcAft>
              <a:buClr>
                <a:schemeClr val="lt1"/>
              </a:buClr>
              <a:buSzPts val="1500"/>
              <a:buNone/>
              <a:defRPr sz="1500">
                <a:solidFill>
                  <a:schemeClr val="lt1"/>
                </a:solidFill>
              </a:defRPr>
            </a:lvl7pPr>
            <a:lvl8pPr lvl="7">
              <a:lnSpc>
                <a:spcPct val="180000"/>
              </a:lnSpc>
              <a:spcBef>
                <a:spcPts val="0"/>
              </a:spcBef>
              <a:spcAft>
                <a:spcPts val="0"/>
              </a:spcAft>
              <a:buClr>
                <a:schemeClr val="lt1"/>
              </a:buClr>
              <a:buSzPts val="1500"/>
              <a:buNone/>
              <a:defRPr sz="1500">
                <a:solidFill>
                  <a:schemeClr val="lt1"/>
                </a:solidFill>
              </a:defRPr>
            </a:lvl8pPr>
            <a:lvl9pPr lvl="8">
              <a:lnSpc>
                <a:spcPct val="180000"/>
              </a:lnSpc>
              <a:spcBef>
                <a:spcPts val="0"/>
              </a:spcBef>
              <a:spcAft>
                <a:spcPts val="0"/>
              </a:spcAft>
              <a:buClr>
                <a:schemeClr val="lt1"/>
              </a:buClr>
              <a:buSzPts val="1500"/>
              <a:buNone/>
              <a:defRPr sz="1500">
                <a:solidFill>
                  <a:schemeClr val="lt1"/>
                </a:solidFill>
              </a:defRPr>
            </a:lvl9pPr>
          </a:lstStyle>
          <a:p/>
        </p:txBody>
      </p:sp>
      <p:sp>
        <p:nvSpPr>
          <p:cNvPr id="2411" name="Google Shape;2411;p192"/>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7100">
                <a:solidFill>
                  <a:schemeClr val="lt1"/>
                </a:solidFill>
              </a:defRPr>
            </a:lvl1pPr>
            <a:lvl2pPr lvl="1">
              <a:lnSpc>
                <a:spcPct val="105000"/>
              </a:lnSpc>
              <a:spcBef>
                <a:spcPts val="0"/>
              </a:spcBef>
              <a:spcAft>
                <a:spcPts val="0"/>
              </a:spcAft>
              <a:buNone/>
              <a:defRPr sz="7100">
                <a:solidFill>
                  <a:schemeClr val="lt1"/>
                </a:solidFill>
              </a:defRPr>
            </a:lvl2pPr>
            <a:lvl3pPr lvl="2">
              <a:lnSpc>
                <a:spcPct val="105000"/>
              </a:lnSpc>
              <a:spcBef>
                <a:spcPts val="0"/>
              </a:spcBef>
              <a:spcAft>
                <a:spcPts val="0"/>
              </a:spcAft>
              <a:buNone/>
              <a:defRPr sz="7100">
                <a:solidFill>
                  <a:schemeClr val="lt1"/>
                </a:solidFill>
              </a:defRPr>
            </a:lvl3pPr>
            <a:lvl4pPr lvl="3">
              <a:lnSpc>
                <a:spcPct val="105000"/>
              </a:lnSpc>
              <a:spcBef>
                <a:spcPts val="0"/>
              </a:spcBef>
              <a:spcAft>
                <a:spcPts val="0"/>
              </a:spcAft>
              <a:buNone/>
              <a:defRPr sz="7100">
                <a:solidFill>
                  <a:schemeClr val="lt1"/>
                </a:solidFill>
              </a:defRPr>
            </a:lvl4pPr>
            <a:lvl5pPr lvl="4">
              <a:lnSpc>
                <a:spcPct val="105000"/>
              </a:lnSpc>
              <a:spcBef>
                <a:spcPts val="0"/>
              </a:spcBef>
              <a:spcAft>
                <a:spcPts val="0"/>
              </a:spcAft>
              <a:buNone/>
              <a:defRPr sz="7100">
                <a:solidFill>
                  <a:schemeClr val="lt1"/>
                </a:solidFill>
              </a:defRPr>
            </a:lvl5pPr>
            <a:lvl6pPr lvl="5">
              <a:lnSpc>
                <a:spcPct val="105000"/>
              </a:lnSpc>
              <a:spcBef>
                <a:spcPts val="0"/>
              </a:spcBef>
              <a:spcAft>
                <a:spcPts val="0"/>
              </a:spcAft>
              <a:buNone/>
              <a:defRPr sz="7100">
                <a:solidFill>
                  <a:schemeClr val="lt1"/>
                </a:solidFill>
              </a:defRPr>
            </a:lvl6pPr>
            <a:lvl7pPr lvl="6">
              <a:lnSpc>
                <a:spcPct val="105000"/>
              </a:lnSpc>
              <a:spcBef>
                <a:spcPts val="0"/>
              </a:spcBef>
              <a:spcAft>
                <a:spcPts val="0"/>
              </a:spcAft>
              <a:buNone/>
              <a:defRPr sz="7100">
                <a:solidFill>
                  <a:schemeClr val="lt1"/>
                </a:solidFill>
              </a:defRPr>
            </a:lvl7pPr>
            <a:lvl8pPr lvl="7">
              <a:lnSpc>
                <a:spcPct val="105000"/>
              </a:lnSpc>
              <a:spcBef>
                <a:spcPts val="0"/>
              </a:spcBef>
              <a:spcAft>
                <a:spcPts val="0"/>
              </a:spcAft>
              <a:buNone/>
              <a:defRPr sz="7100">
                <a:solidFill>
                  <a:schemeClr val="lt1"/>
                </a:solidFill>
              </a:defRPr>
            </a:lvl8pPr>
            <a:lvl9pPr lvl="8">
              <a:lnSpc>
                <a:spcPct val="105000"/>
              </a:lnSpc>
              <a:spcBef>
                <a:spcPts val="0"/>
              </a:spcBef>
              <a:spcAft>
                <a:spcPts val="0"/>
              </a:spcAft>
              <a:buNone/>
              <a:defRPr sz="7100">
                <a:solidFill>
                  <a:schemeClr val="lt1"/>
                </a:solidFill>
              </a:defRPr>
            </a:lvl9pPr>
          </a:lstStyle>
          <a:p/>
        </p:txBody>
      </p:sp>
      <p:pic>
        <p:nvPicPr>
          <p:cNvPr id="2412" name="Google Shape;2412;p192"/>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413" name="Google Shape;2413;p192"/>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414" name="Google Shape;2414;p192"/>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sp>
        <p:nvSpPr>
          <p:cNvPr id="2415" name="Google Shape;2415;p192"/>
          <p:cNvSpPr/>
          <p:nvPr/>
        </p:nvSpPr>
        <p:spPr>
          <a:xfrm>
            <a:off x="7456004" y="1999834"/>
            <a:ext cx="455950" cy="455950"/>
          </a:xfrm>
          <a:prstGeom prst="rect">
            <a:avLst/>
          </a:prstGeom>
          <a:noFill/>
          <a:ln>
            <a:noFill/>
          </a:ln>
        </p:spPr>
      </p:sp>
      <p:pic>
        <p:nvPicPr>
          <p:cNvPr id="2416" name="Google Shape;2416;p192"/>
          <p:cNvPicPr preferRelativeResize="0"/>
          <p:nvPr/>
        </p:nvPicPr>
        <p:blipFill rotWithShape="1">
          <a:blip r:embed="rId6">
            <a:alphaModFix/>
          </a:blip>
          <a:srcRect b="0" l="0" r="0" t="0"/>
          <a:stretch/>
        </p:blipFill>
        <p:spPr>
          <a:xfrm>
            <a:off x="7456004" y="4304059"/>
            <a:ext cx="455950" cy="455950"/>
          </a:xfrm>
          <a:prstGeom prst="rect">
            <a:avLst/>
          </a:prstGeom>
          <a:noFill/>
          <a:ln>
            <a:noFill/>
          </a:ln>
        </p:spPr>
      </p:pic>
      <p:sp>
        <p:nvSpPr>
          <p:cNvPr id="2417" name="Google Shape;2417;p192"/>
          <p:cNvSpPr txBox="1"/>
          <p:nvPr/>
        </p:nvSpPr>
        <p:spPr>
          <a:xfrm>
            <a:off x="7960475" y="1999825"/>
            <a:ext cx="3110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2418" name="Google Shape;2418;p192"/>
          <p:cNvSpPr txBox="1"/>
          <p:nvPr/>
        </p:nvSpPr>
        <p:spPr>
          <a:xfrm>
            <a:off x="7960478" y="2767875"/>
            <a:ext cx="37269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2419" name="Google Shape;2419;p192"/>
          <p:cNvSpPr txBox="1"/>
          <p:nvPr/>
        </p:nvSpPr>
        <p:spPr>
          <a:xfrm>
            <a:off x="7960475" y="3535925"/>
            <a:ext cx="3110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2420" name="Google Shape;2420;p192"/>
          <p:cNvSpPr txBox="1"/>
          <p:nvPr/>
        </p:nvSpPr>
        <p:spPr>
          <a:xfrm>
            <a:off x="7960475" y="4303975"/>
            <a:ext cx="31101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2421" name="Google Shape;2421;p192"/>
          <p:cNvCxnSpPr/>
          <p:nvPr/>
        </p:nvCxnSpPr>
        <p:spPr>
          <a:xfrm rot="10800000">
            <a:off x="447775" y="50"/>
            <a:ext cx="0" cy="2282700"/>
          </a:xfrm>
          <a:prstGeom prst="straightConnector1">
            <a:avLst/>
          </a:prstGeom>
          <a:noFill/>
          <a:ln cap="flat" cmpd="sng" w="12700">
            <a:solidFill>
              <a:srgbClr val="800000"/>
            </a:solidFill>
            <a:prstDash val="solid"/>
            <a:round/>
            <a:headEnd len="med" w="med" type="none"/>
            <a:tailEnd len="med" w="med" type="none"/>
          </a:ln>
        </p:spPr>
      </p:cxnSp>
      <p:cxnSp>
        <p:nvCxnSpPr>
          <p:cNvPr id="2422" name="Google Shape;2422;p192"/>
          <p:cNvCxnSpPr/>
          <p:nvPr/>
        </p:nvCxnSpPr>
        <p:spPr>
          <a:xfrm rot="10800000">
            <a:off x="447767" y="6401100"/>
            <a:ext cx="0" cy="456900"/>
          </a:xfrm>
          <a:prstGeom prst="straightConnector1">
            <a:avLst/>
          </a:prstGeom>
          <a:noFill/>
          <a:ln cap="flat" cmpd="sng" w="12700">
            <a:solidFill>
              <a:srgbClr val="800000"/>
            </a:solidFill>
            <a:prstDash val="solid"/>
            <a:round/>
            <a:headEnd len="med" w="med" type="none"/>
            <a:tailEnd len="med" w="med" type="none"/>
          </a:ln>
        </p:spPr>
      </p:cxnSp>
      <p:sp>
        <p:nvSpPr>
          <p:cNvPr id="2423" name="Google Shape;2423;p1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_2">
    <p:bg>
      <p:bgPr>
        <a:noFill/>
      </p:bgPr>
    </p:bg>
    <p:spTree>
      <p:nvGrpSpPr>
        <p:cNvPr id="2424" name="Shape 2424"/>
        <p:cNvGrpSpPr/>
        <p:nvPr/>
      </p:nvGrpSpPr>
      <p:grpSpPr>
        <a:xfrm>
          <a:off x="0" y="0"/>
          <a:ext cx="0" cy="0"/>
          <a:chOff x="0" y="0"/>
          <a:chExt cx="0" cy="0"/>
        </a:xfrm>
      </p:grpSpPr>
      <p:sp>
        <p:nvSpPr>
          <p:cNvPr id="2425" name="Google Shape;2425;p19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p:txBody>
      </p:sp>
      <p:cxnSp>
        <p:nvCxnSpPr>
          <p:cNvPr id="2426" name="Google Shape;2426;p193"/>
          <p:cNvCxnSpPr/>
          <p:nvPr/>
        </p:nvCxnSpPr>
        <p:spPr>
          <a:xfrm rot="10800000">
            <a:off x="447767" y="6401100"/>
            <a:ext cx="0" cy="456900"/>
          </a:xfrm>
          <a:prstGeom prst="straightConnector1">
            <a:avLst/>
          </a:prstGeom>
          <a:noFill/>
          <a:ln cap="flat" cmpd="sng" w="12700">
            <a:solidFill>
              <a:srgbClr val="800000"/>
            </a:solidFill>
            <a:prstDash val="solid"/>
            <a:round/>
            <a:headEnd len="med" w="med" type="none"/>
            <a:tailEnd len="med" w="med" type="none"/>
          </a:ln>
        </p:spPr>
      </p:cxnSp>
      <p:pic>
        <p:nvPicPr>
          <p:cNvPr id="2427" name="Google Shape;2427;p1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2428" name="Google Shape;2428;p193"/>
          <p:cNvCxnSpPr/>
          <p:nvPr/>
        </p:nvCxnSpPr>
        <p:spPr>
          <a:xfrm>
            <a:off x="2076025" y="1653700"/>
            <a:ext cx="1390800" cy="0"/>
          </a:xfrm>
          <a:prstGeom prst="straightConnector1">
            <a:avLst/>
          </a:prstGeom>
          <a:noFill/>
          <a:ln cap="flat" cmpd="sng" w="12700">
            <a:solidFill>
              <a:srgbClr val="EE0000"/>
            </a:solidFill>
            <a:prstDash val="solid"/>
            <a:round/>
            <a:headEnd len="med" w="med" type="none"/>
            <a:tailEnd len="med" w="med" type="none"/>
          </a:ln>
        </p:spPr>
      </p:cxnSp>
      <p:cxnSp>
        <p:nvCxnSpPr>
          <p:cNvPr id="2429" name="Google Shape;2429;p193"/>
          <p:cNvCxnSpPr/>
          <p:nvPr/>
        </p:nvCxnSpPr>
        <p:spPr>
          <a:xfrm rot="10800000">
            <a:off x="447775" y="100"/>
            <a:ext cx="0" cy="886500"/>
          </a:xfrm>
          <a:prstGeom prst="straightConnector1">
            <a:avLst/>
          </a:prstGeom>
          <a:noFill/>
          <a:ln cap="flat" cmpd="sng" w="12700">
            <a:solidFill>
              <a:srgbClr val="800000"/>
            </a:solidFill>
            <a:prstDash val="solid"/>
            <a:round/>
            <a:headEnd len="med" w="med" type="none"/>
            <a:tailEnd len="med" w="med" type="none"/>
          </a:ln>
        </p:spPr>
      </p:cxnSp>
      <p:sp>
        <p:nvSpPr>
          <p:cNvPr id="2430" name="Google Shape;2430;p1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2431" name="Google Shape;2431;p1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6">
    <p:spTree>
      <p:nvGrpSpPr>
        <p:cNvPr id="2432" name="Shape 2432"/>
        <p:cNvGrpSpPr/>
        <p:nvPr/>
      </p:nvGrpSpPr>
      <p:grpSpPr>
        <a:xfrm>
          <a:off x="0" y="0"/>
          <a:ext cx="0" cy="0"/>
          <a:chOff x="0" y="0"/>
          <a:chExt cx="0" cy="0"/>
        </a:xfrm>
      </p:grpSpPr>
      <p:sp>
        <p:nvSpPr>
          <p:cNvPr id="2433" name="Google Shape;2433;p194"/>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700">
                <a:solidFill>
                  <a:srgbClr val="000000"/>
                </a:solidFill>
              </a:defRPr>
            </a:lvl1pPr>
            <a:lvl2pPr lvl="1" algn="ctr">
              <a:lnSpc>
                <a:spcPct val="130000"/>
              </a:lnSpc>
              <a:spcBef>
                <a:spcPts val="0"/>
              </a:spcBef>
              <a:spcAft>
                <a:spcPts val="0"/>
              </a:spcAft>
              <a:buSzPts val="3500"/>
              <a:buNone/>
              <a:defRPr sz="2700">
                <a:solidFill>
                  <a:srgbClr val="000000"/>
                </a:solidFill>
              </a:defRPr>
            </a:lvl2pPr>
            <a:lvl3pPr lvl="2" algn="ctr">
              <a:lnSpc>
                <a:spcPct val="130000"/>
              </a:lnSpc>
              <a:spcBef>
                <a:spcPts val="0"/>
              </a:spcBef>
              <a:spcAft>
                <a:spcPts val="0"/>
              </a:spcAft>
              <a:buSzPts val="3500"/>
              <a:buNone/>
              <a:defRPr sz="2700">
                <a:solidFill>
                  <a:srgbClr val="000000"/>
                </a:solidFill>
              </a:defRPr>
            </a:lvl3pPr>
            <a:lvl4pPr lvl="3" algn="ctr">
              <a:lnSpc>
                <a:spcPct val="130000"/>
              </a:lnSpc>
              <a:spcBef>
                <a:spcPts val="0"/>
              </a:spcBef>
              <a:spcAft>
                <a:spcPts val="0"/>
              </a:spcAft>
              <a:buSzPts val="3500"/>
              <a:buNone/>
              <a:defRPr sz="2700">
                <a:solidFill>
                  <a:srgbClr val="000000"/>
                </a:solidFill>
              </a:defRPr>
            </a:lvl4pPr>
            <a:lvl5pPr lvl="4" algn="ctr">
              <a:lnSpc>
                <a:spcPct val="130000"/>
              </a:lnSpc>
              <a:spcBef>
                <a:spcPts val="0"/>
              </a:spcBef>
              <a:spcAft>
                <a:spcPts val="0"/>
              </a:spcAft>
              <a:buSzPts val="3500"/>
              <a:buNone/>
              <a:defRPr sz="2700">
                <a:solidFill>
                  <a:srgbClr val="000000"/>
                </a:solidFill>
              </a:defRPr>
            </a:lvl5pPr>
            <a:lvl6pPr lvl="5" algn="ctr">
              <a:lnSpc>
                <a:spcPct val="130000"/>
              </a:lnSpc>
              <a:spcBef>
                <a:spcPts val="0"/>
              </a:spcBef>
              <a:spcAft>
                <a:spcPts val="0"/>
              </a:spcAft>
              <a:buSzPts val="3500"/>
              <a:buNone/>
              <a:defRPr sz="2700">
                <a:solidFill>
                  <a:srgbClr val="000000"/>
                </a:solidFill>
              </a:defRPr>
            </a:lvl6pPr>
            <a:lvl7pPr lvl="6" algn="ctr">
              <a:lnSpc>
                <a:spcPct val="130000"/>
              </a:lnSpc>
              <a:spcBef>
                <a:spcPts val="0"/>
              </a:spcBef>
              <a:spcAft>
                <a:spcPts val="0"/>
              </a:spcAft>
              <a:buSzPts val="3500"/>
              <a:buNone/>
              <a:defRPr sz="2700">
                <a:solidFill>
                  <a:srgbClr val="000000"/>
                </a:solidFill>
              </a:defRPr>
            </a:lvl7pPr>
            <a:lvl8pPr lvl="7" algn="ctr">
              <a:lnSpc>
                <a:spcPct val="130000"/>
              </a:lnSpc>
              <a:spcBef>
                <a:spcPts val="0"/>
              </a:spcBef>
              <a:spcAft>
                <a:spcPts val="0"/>
              </a:spcAft>
              <a:buSzPts val="3500"/>
              <a:buNone/>
              <a:defRPr sz="2700">
                <a:solidFill>
                  <a:srgbClr val="000000"/>
                </a:solidFill>
              </a:defRPr>
            </a:lvl8pPr>
            <a:lvl9pPr lvl="8" algn="ctr">
              <a:lnSpc>
                <a:spcPct val="130000"/>
              </a:lnSpc>
              <a:spcBef>
                <a:spcPts val="0"/>
              </a:spcBef>
              <a:spcAft>
                <a:spcPts val="0"/>
              </a:spcAft>
              <a:buSzPts val="3500"/>
              <a:buNone/>
              <a:defRPr sz="2700">
                <a:solidFill>
                  <a:srgbClr val="000000"/>
                </a:solidFill>
              </a:defRPr>
            </a:lvl9pPr>
          </a:lstStyle>
          <a:p/>
        </p:txBody>
      </p:sp>
      <p:cxnSp>
        <p:nvCxnSpPr>
          <p:cNvPr id="2434" name="Google Shape;2434;p194"/>
          <p:cNvCxnSpPr/>
          <p:nvPr/>
        </p:nvCxnSpPr>
        <p:spPr>
          <a:xfrm rot="10800000">
            <a:off x="447775" y="100"/>
            <a:ext cx="0" cy="886500"/>
          </a:xfrm>
          <a:prstGeom prst="straightConnector1">
            <a:avLst/>
          </a:prstGeom>
          <a:noFill/>
          <a:ln cap="flat" cmpd="sng" w="12700">
            <a:solidFill>
              <a:srgbClr val="EE0000"/>
            </a:solidFill>
            <a:prstDash val="solid"/>
            <a:round/>
            <a:headEnd len="sm" w="sm" type="none"/>
            <a:tailEnd len="sm" w="sm" type="none"/>
          </a:ln>
        </p:spPr>
      </p:cxnSp>
      <p:sp>
        <p:nvSpPr>
          <p:cNvPr id="2435" name="Google Shape;2435;p194"/>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rgbClr val="EE0000"/>
              </a:buClr>
              <a:buSzPts val="900"/>
              <a:buNone/>
              <a:defRPr sz="900">
                <a:solidFill>
                  <a:srgbClr val="EE0000"/>
                </a:solidFill>
              </a:defRPr>
            </a:lvl1pPr>
            <a:lvl2pPr lvl="1" algn="l">
              <a:lnSpc>
                <a:spcPct val="100000"/>
              </a:lnSpc>
              <a:spcBef>
                <a:spcPts val="0"/>
              </a:spcBef>
              <a:spcAft>
                <a:spcPts val="0"/>
              </a:spcAft>
              <a:buClr>
                <a:srgbClr val="EE0000"/>
              </a:buClr>
              <a:buSzPts val="900"/>
              <a:buNone/>
              <a:defRPr sz="900">
                <a:solidFill>
                  <a:srgbClr val="EE0000"/>
                </a:solidFill>
              </a:defRPr>
            </a:lvl2pPr>
            <a:lvl3pPr lvl="2" algn="l">
              <a:lnSpc>
                <a:spcPct val="100000"/>
              </a:lnSpc>
              <a:spcBef>
                <a:spcPts val="0"/>
              </a:spcBef>
              <a:spcAft>
                <a:spcPts val="0"/>
              </a:spcAft>
              <a:buClr>
                <a:srgbClr val="EE0000"/>
              </a:buClr>
              <a:buSzPts val="900"/>
              <a:buNone/>
              <a:defRPr sz="900">
                <a:solidFill>
                  <a:srgbClr val="EE0000"/>
                </a:solidFill>
              </a:defRPr>
            </a:lvl3pPr>
            <a:lvl4pPr lvl="3" algn="l">
              <a:lnSpc>
                <a:spcPct val="100000"/>
              </a:lnSpc>
              <a:spcBef>
                <a:spcPts val="0"/>
              </a:spcBef>
              <a:spcAft>
                <a:spcPts val="0"/>
              </a:spcAft>
              <a:buClr>
                <a:srgbClr val="EE0000"/>
              </a:buClr>
              <a:buSzPts val="900"/>
              <a:buNone/>
              <a:defRPr sz="900">
                <a:solidFill>
                  <a:srgbClr val="EE0000"/>
                </a:solidFill>
              </a:defRPr>
            </a:lvl4pPr>
            <a:lvl5pPr lvl="4" algn="l">
              <a:lnSpc>
                <a:spcPct val="100000"/>
              </a:lnSpc>
              <a:spcBef>
                <a:spcPts val="0"/>
              </a:spcBef>
              <a:spcAft>
                <a:spcPts val="0"/>
              </a:spcAft>
              <a:buClr>
                <a:srgbClr val="EE0000"/>
              </a:buClr>
              <a:buSzPts val="900"/>
              <a:buNone/>
              <a:defRPr sz="900">
                <a:solidFill>
                  <a:srgbClr val="EE0000"/>
                </a:solidFill>
              </a:defRPr>
            </a:lvl5pPr>
            <a:lvl6pPr lvl="5" algn="l">
              <a:lnSpc>
                <a:spcPct val="100000"/>
              </a:lnSpc>
              <a:spcBef>
                <a:spcPts val="0"/>
              </a:spcBef>
              <a:spcAft>
                <a:spcPts val="0"/>
              </a:spcAft>
              <a:buClr>
                <a:srgbClr val="EE0000"/>
              </a:buClr>
              <a:buSzPts val="900"/>
              <a:buNone/>
              <a:defRPr sz="900">
                <a:solidFill>
                  <a:srgbClr val="EE0000"/>
                </a:solidFill>
              </a:defRPr>
            </a:lvl6pPr>
            <a:lvl7pPr lvl="6" algn="l">
              <a:lnSpc>
                <a:spcPct val="100000"/>
              </a:lnSpc>
              <a:spcBef>
                <a:spcPts val="0"/>
              </a:spcBef>
              <a:spcAft>
                <a:spcPts val="0"/>
              </a:spcAft>
              <a:buClr>
                <a:srgbClr val="EE0000"/>
              </a:buClr>
              <a:buSzPts val="900"/>
              <a:buNone/>
              <a:defRPr sz="900">
                <a:solidFill>
                  <a:srgbClr val="EE0000"/>
                </a:solidFill>
              </a:defRPr>
            </a:lvl7pPr>
            <a:lvl8pPr lvl="7" algn="l">
              <a:lnSpc>
                <a:spcPct val="100000"/>
              </a:lnSpc>
              <a:spcBef>
                <a:spcPts val="0"/>
              </a:spcBef>
              <a:spcAft>
                <a:spcPts val="0"/>
              </a:spcAft>
              <a:buClr>
                <a:srgbClr val="EE0000"/>
              </a:buClr>
              <a:buSzPts val="900"/>
              <a:buNone/>
              <a:defRPr sz="900">
                <a:solidFill>
                  <a:srgbClr val="EE0000"/>
                </a:solidFill>
              </a:defRPr>
            </a:lvl8pPr>
            <a:lvl9pPr lvl="8" algn="l">
              <a:lnSpc>
                <a:spcPct val="100000"/>
              </a:lnSpc>
              <a:spcBef>
                <a:spcPts val="0"/>
              </a:spcBef>
              <a:spcAft>
                <a:spcPts val="0"/>
              </a:spcAft>
              <a:buClr>
                <a:srgbClr val="EE0000"/>
              </a:buClr>
              <a:buSzPts val="900"/>
              <a:buNone/>
              <a:defRPr sz="900">
                <a:solidFill>
                  <a:srgbClr val="EE0000"/>
                </a:solidFill>
              </a:defRPr>
            </a:lvl9pPr>
          </a:lstStyle>
          <a:p/>
        </p:txBody>
      </p:sp>
      <p:cxnSp>
        <p:nvCxnSpPr>
          <p:cNvPr id="2436" name="Google Shape;2436;p194"/>
          <p:cNvCxnSpPr/>
          <p:nvPr/>
        </p:nvCxnSpPr>
        <p:spPr>
          <a:xfrm rot="10800000">
            <a:off x="447767" y="6401100"/>
            <a:ext cx="0" cy="456900"/>
          </a:xfrm>
          <a:prstGeom prst="straightConnector1">
            <a:avLst/>
          </a:prstGeom>
          <a:noFill/>
          <a:ln cap="flat" cmpd="sng" w="12700">
            <a:solidFill>
              <a:srgbClr val="EE0000"/>
            </a:solidFill>
            <a:prstDash val="solid"/>
            <a:round/>
            <a:headEnd len="sm" w="sm" type="none"/>
            <a:tailEnd len="sm" w="sm" type="none"/>
          </a:ln>
        </p:spPr>
      </p:cxnSp>
      <p:sp>
        <p:nvSpPr>
          <p:cNvPr id="2437" name="Google Shape;2437;p1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1pPr>
            <a:lvl2pPr indent="0" lvl="1"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2pPr>
            <a:lvl3pPr indent="0" lvl="2"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3pPr>
            <a:lvl4pPr indent="0" lvl="3"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4pPr>
            <a:lvl5pPr indent="0" lvl="4"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5pPr>
            <a:lvl6pPr indent="0" lvl="5"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6pPr>
            <a:lvl7pPr indent="0" lvl="6"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7pPr>
            <a:lvl8pPr indent="0" lvl="7"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8pPr>
            <a:lvl9pPr indent="0" lvl="8"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2438" name="Google Shape;2438;p1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39" name="Google Shape;2439;p194"/>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algn="l">
              <a:lnSpc>
                <a:spcPct val="142000"/>
              </a:lnSpc>
              <a:spcBef>
                <a:spcPts val="0"/>
              </a:spcBef>
              <a:spcAft>
                <a:spcPts val="0"/>
              </a:spcAft>
              <a:buSzPts val="2100"/>
              <a:buNone/>
              <a:defRPr sz="700">
                <a:solidFill>
                  <a:srgbClr val="4D4D4F"/>
                </a:solidFill>
              </a:defRPr>
            </a:lvl1pPr>
            <a:lvl2pPr lvl="1" algn="l">
              <a:lnSpc>
                <a:spcPct val="142000"/>
              </a:lnSpc>
              <a:spcBef>
                <a:spcPts val="0"/>
              </a:spcBef>
              <a:spcAft>
                <a:spcPts val="0"/>
              </a:spcAft>
              <a:buSzPts val="1600"/>
              <a:buNone/>
              <a:defRPr sz="700">
                <a:solidFill>
                  <a:srgbClr val="4D4D4F"/>
                </a:solidFill>
              </a:defRPr>
            </a:lvl2pPr>
            <a:lvl3pPr lvl="2" algn="l">
              <a:lnSpc>
                <a:spcPct val="142000"/>
              </a:lnSpc>
              <a:spcBef>
                <a:spcPts val="0"/>
              </a:spcBef>
              <a:spcAft>
                <a:spcPts val="0"/>
              </a:spcAft>
              <a:buSzPts val="1600"/>
              <a:buNone/>
              <a:defRPr sz="700">
                <a:solidFill>
                  <a:srgbClr val="4D4D4F"/>
                </a:solidFill>
              </a:defRPr>
            </a:lvl3pPr>
            <a:lvl4pPr lvl="3" algn="l">
              <a:lnSpc>
                <a:spcPct val="142000"/>
              </a:lnSpc>
              <a:spcBef>
                <a:spcPts val="0"/>
              </a:spcBef>
              <a:spcAft>
                <a:spcPts val="0"/>
              </a:spcAft>
              <a:buSzPts val="1600"/>
              <a:buNone/>
              <a:defRPr sz="700">
                <a:solidFill>
                  <a:srgbClr val="4D4D4F"/>
                </a:solidFill>
              </a:defRPr>
            </a:lvl4pPr>
            <a:lvl5pPr lvl="4" algn="l">
              <a:lnSpc>
                <a:spcPct val="142000"/>
              </a:lnSpc>
              <a:spcBef>
                <a:spcPts val="0"/>
              </a:spcBef>
              <a:spcAft>
                <a:spcPts val="0"/>
              </a:spcAft>
              <a:buSzPts val="1600"/>
              <a:buNone/>
              <a:defRPr sz="700">
                <a:solidFill>
                  <a:srgbClr val="4D4D4F"/>
                </a:solidFill>
              </a:defRPr>
            </a:lvl5pPr>
            <a:lvl6pPr lvl="5" algn="l">
              <a:lnSpc>
                <a:spcPct val="142000"/>
              </a:lnSpc>
              <a:spcBef>
                <a:spcPts val="0"/>
              </a:spcBef>
              <a:spcAft>
                <a:spcPts val="0"/>
              </a:spcAft>
              <a:buSzPts val="1600"/>
              <a:buNone/>
              <a:defRPr sz="700">
                <a:solidFill>
                  <a:srgbClr val="4D4D4F"/>
                </a:solidFill>
              </a:defRPr>
            </a:lvl6pPr>
            <a:lvl7pPr lvl="6" algn="l">
              <a:lnSpc>
                <a:spcPct val="142000"/>
              </a:lnSpc>
              <a:spcBef>
                <a:spcPts val="0"/>
              </a:spcBef>
              <a:spcAft>
                <a:spcPts val="0"/>
              </a:spcAft>
              <a:buSzPts val="1600"/>
              <a:buNone/>
              <a:defRPr sz="700">
                <a:solidFill>
                  <a:srgbClr val="4D4D4F"/>
                </a:solidFill>
              </a:defRPr>
            </a:lvl7pPr>
            <a:lvl8pPr lvl="7" algn="l">
              <a:lnSpc>
                <a:spcPct val="142000"/>
              </a:lnSpc>
              <a:spcBef>
                <a:spcPts val="0"/>
              </a:spcBef>
              <a:spcAft>
                <a:spcPts val="0"/>
              </a:spcAft>
              <a:buSzPts val="1600"/>
              <a:buNone/>
              <a:defRPr sz="700">
                <a:solidFill>
                  <a:srgbClr val="4D4D4F"/>
                </a:solidFill>
              </a:defRPr>
            </a:lvl8pPr>
            <a:lvl9pPr lvl="8"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0">
  <p:cSld name="CUSTOM_4_23">
    <p:spTree>
      <p:nvGrpSpPr>
        <p:cNvPr id="176" name="Shape 176"/>
        <p:cNvGrpSpPr/>
        <p:nvPr/>
      </p:nvGrpSpPr>
      <p:grpSpPr>
        <a:xfrm>
          <a:off x="0" y="0"/>
          <a:ext cx="0" cy="0"/>
          <a:chOff x="0" y="0"/>
          <a:chExt cx="0" cy="0"/>
        </a:xfrm>
      </p:grpSpPr>
      <p:sp>
        <p:nvSpPr>
          <p:cNvPr id="177" name="Google Shape;177;p2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78" name="Google Shape;178;p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9" name="Google Shape;179;p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80" name="Google Shape;180;p2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1" name="Google Shape;181;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2" name="Google Shape;182;p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3" name="Google Shape;183;p2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26">
    <p:spTree>
      <p:nvGrpSpPr>
        <p:cNvPr id="2440" name="Shape 2440"/>
        <p:cNvGrpSpPr/>
        <p:nvPr/>
      </p:nvGrpSpPr>
      <p:grpSpPr>
        <a:xfrm>
          <a:off x="0" y="0"/>
          <a:ext cx="0" cy="0"/>
          <a:chOff x="0" y="0"/>
          <a:chExt cx="0" cy="0"/>
        </a:xfrm>
      </p:grpSpPr>
      <p:sp>
        <p:nvSpPr>
          <p:cNvPr id="2441" name="Google Shape;2441;p19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442" name="Google Shape;2442;p19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443" name="Google Shape;2443;p1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2444" name="Google Shape;2444;p19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445" name="Google Shape;2445;p1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Display Medium"/>
                <a:ea typeface="Red Hat Display Medium"/>
                <a:cs typeface="Red Hat Display Medium"/>
                <a:sym typeface="Red Hat Display Medium"/>
              </a:defRPr>
            </a:lvl1pPr>
            <a:lvl2pPr lvl="1" algn="ctr">
              <a:buNone/>
              <a:defRPr sz="800">
                <a:latin typeface="Red Hat Display Medium"/>
                <a:ea typeface="Red Hat Display Medium"/>
                <a:cs typeface="Red Hat Display Medium"/>
                <a:sym typeface="Red Hat Display Medium"/>
              </a:defRPr>
            </a:lvl2pPr>
            <a:lvl3pPr lvl="2" algn="ctr">
              <a:buNone/>
              <a:defRPr sz="800">
                <a:latin typeface="Red Hat Display Medium"/>
                <a:ea typeface="Red Hat Display Medium"/>
                <a:cs typeface="Red Hat Display Medium"/>
                <a:sym typeface="Red Hat Display Medium"/>
              </a:defRPr>
            </a:lvl3pPr>
            <a:lvl4pPr lvl="3" algn="ctr">
              <a:buNone/>
              <a:defRPr sz="800">
                <a:latin typeface="Red Hat Display Medium"/>
                <a:ea typeface="Red Hat Display Medium"/>
                <a:cs typeface="Red Hat Display Medium"/>
                <a:sym typeface="Red Hat Display Medium"/>
              </a:defRPr>
            </a:lvl4pPr>
            <a:lvl5pPr lvl="4" algn="ctr">
              <a:buNone/>
              <a:defRPr sz="800">
                <a:latin typeface="Red Hat Display Medium"/>
                <a:ea typeface="Red Hat Display Medium"/>
                <a:cs typeface="Red Hat Display Medium"/>
                <a:sym typeface="Red Hat Display Medium"/>
              </a:defRPr>
            </a:lvl5pPr>
            <a:lvl6pPr lvl="5" algn="ctr">
              <a:buNone/>
              <a:defRPr sz="800">
                <a:latin typeface="Red Hat Display Medium"/>
                <a:ea typeface="Red Hat Display Medium"/>
                <a:cs typeface="Red Hat Display Medium"/>
                <a:sym typeface="Red Hat Display Medium"/>
              </a:defRPr>
            </a:lvl6pPr>
            <a:lvl7pPr lvl="6" algn="ctr">
              <a:buNone/>
              <a:defRPr sz="800">
                <a:latin typeface="Red Hat Display Medium"/>
                <a:ea typeface="Red Hat Display Medium"/>
                <a:cs typeface="Red Hat Display Medium"/>
                <a:sym typeface="Red Hat Display Medium"/>
              </a:defRPr>
            </a:lvl7pPr>
            <a:lvl8pPr lvl="7" algn="ctr">
              <a:buNone/>
              <a:defRPr sz="800">
                <a:latin typeface="Red Hat Display Medium"/>
                <a:ea typeface="Red Hat Display Medium"/>
                <a:cs typeface="Red Hat Display Medium"/>
                <a:sym typeface="Red Hat Display Medium"/>
              </a:defRPr>
            </a:lvl8pPr>
            <a:lvl9pPr lvl="8"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2446" name="Google Shape;2446;p1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47" name="Google Shape;2447;p195"/>
          <p:cNvSpPr txBox="1"/>
          <p:nvPr/>
        </p:nvSpPr>
        <p:spPr>
          <a:xfrm>
            <a:off x="9677749" y="269825"/>
            <a:ext cx="2009100" cy="2988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1100"/>
              </a:spcAft>
              <a:buClr>
                <a:srgbClr val="000000"/>
              </a:buClr>
              <a:buSzPts val="1100"/>
              <a:buFont typeface="Arial"/>
              <a:buNone/>
            </a:pPr>
            <a:r>
              <a:rPr b="1" lang="en" sz="700">
                <a:solidFill>
                  <a:srgbClr val="000000"/>
                </a:solidFill>
                <a:latin typeface="Red Hat Text"/>
                <a:ea typeface="Red Hat Text"/>
                <a:cs typeface="Red Hat Text"/>
                <a:sym typeface="Red Hat Text"/>
              </a:rPr>
              <a:t>CONFIDENTIAL Red Hat associates only</a:t>
            </a:r>
            <a:endParaRPr sz="700">
              <a:latin typeface="Red Hat Text Medium"/>
              <a:ea typeface="Red Hat Text Medium"/>
              <a:cs typeface="Red Hat Text Medium"/>
              <a:sym typeface="Red Hat Text Medium"/>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p:cSld name="CUSTOM_4_2_1">
    <p:spTree>
      <p:nvGrpSpPr>
        <p:cNvPr id="2448" name="Shape 2448"/>
        <p:cNvGrpSpPr/>
        <p:nvPr/>
      </p:nvGrpSpPr>
      <p:grpSpPr>
        <a:xfrm>
          <a:off x="0" y="0"/>
          <a:ext cx="0" cy="0"/>
          <a:chOff x="0" y="0"/>
          <a:chExt cx="0" cy="0"/>
        </a:xfrm>
      </p:grpSpPr>
      <p:cxnSp>
        <p:nvCxnSpPr>
          <p:cNvPr id="2449" name="Google Shape;2449;p196"/>
          <p:cNvCxnSpPr/>
          <p:nvPr/>
        </p:nvCxnSpPr>
        <p:spPr>
          <a:xfrm rot="10800000">
            <a:off x="447775" y="100"/>
            <a:ext cx="0" cy="886500"/>
          </a:xfrm>
          <a:prstGeom prst="straightConnector1">
            <a:avLst/>
          </a:prstGeom>
          <a:noFill/>
          <a:ln cap="flat" cmpd="sng" w="12700">
            <a:solidFill>
              <a:srgbClr val="EE0000"/>
            </a:solidFill>
            <a:prstDash val="solid"/>
            <a:round/>
            <a:headEnd len="sm" w="sm" type="none"/>
            <a:tailEnd len="sm" w="sm" type="none"/>
          </a:ln>
        </p:spPr>
      </p:cxnSp>
      <p:sp>
        <p:nvSpPr>
          <p:cNvPr id="2450" name="Google Shape;2450;p196"/>
          <p:cNvSpPr txBox="1"/>
          <p:nvPr>
            <p:ph idx="1" type="subTitle"/>
          </p:nvPr>
        </p:nvSpPr>
        <p:spPr>
          <a:xfrm>
            <a:off x="447767" y="261937"/>
            <a:ext cx="5148900" cy="4035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rgbClr val="EE0000"/>
              </a:buClr>
              <a:buSzPts val="900"/>
              <a:buNone/>
              <a:defRPr sz="900">
                <a:solidFill>
                  <a:srgbClr val="EE0000"/>
                </a:solidFill>
              </a:defRPr>
            </a:lvl1pPr>
            <a:lvl2pPr lvl="1" algn="l">
              <a:lnSpc>
                <a:spcPct val="100000"/>
              </a:lnSpc>
              <a:spcBef>
                <a:spcPts val="0"/>
              </a:spcBef>
              <a:spcAft>
                <a:spcPts val="0"/>
              </a:spcAft>
              <a:buClr>
                <a:srgbClr val="EE0000"/>
              </a:buClr>
              <a:buSzPts val="900"/>
              <a:buNone/>
              <a:defRPr sz="900">
                <a:solidFill>
                  <a:srgbClr val="EE0000"/>
                </a:solidFill>
              </a:defRPr>
            </a:lvl2pPr>
            <a:lvl3pPr lvl="2" algn="l">
              <a:lnSpc>
                <a:spcPct val="100000"/>
              </a:lnSpc>
              <a:spcBef>
                <a:spcPts val="0"/>
              </a:spcBef>
              <a:spcAft>
                <a:spcPts val="0"/>
              </a:spcAft>
              <a:buClr>
                <a:srgbClr val="EE0000"/>
              </a:buClr>
              <a:buSzPts val="900"/>
              <a:buNone/>
              <a:defRPr sz="900">
                <a:solidFill>
                  <a:srgbClr val="EE0000"/>
                </a:solidFill>
              </a:defRPr>
            </a:lvl3pPr>
            <a:lvl4pPr lvl="3" algn="l">
              <a:lnSpc>
                <a:spcPct val="100000"/>
              </a:lnSpc>
              <a:spcBef>
                <a:spcPts val="0"/>
              </a:spcBef>
              <a:spcAft>
                <a:spcPts val="0"/>
              </a:spcAft>
              <a:buClr>
                <a:srgbClr val="EE0000"/>
              </a:buClr>
              <a:buSzPts val="900"/>
              <a:buNone/>
              <a:defRPr sz="900">
                <a:solidFill>
                  <a:srgbClr val="EE0000"/>
                </a:solidFill>
              </a:defRPr>
            </a:lvl4pPr>
            <a:lvl5pPr lvl="4" algn="l">
              <a:lnSpc>
                <a:spcPct val="100000"/>
              </a:lnSpc>
              <a:spcBef>
                <a:spcPts val="0"/>
              </a:spcBef>
              <a:spcAft>
                <a:spcPts val="0"/>
              </a:spcAft>
              <a:buClr>
                <a:srgbClr val="EE0000"/>
              </a:buClr>
              <a:buSzPts val="900"/>
              <a:buNone/>
              <a:defRPr sz="900">
                <a:solidFill>
                  <a:srgbClr val="EE0000"/>
                </a:solidFill>
              </a:defRPr>
            </a:lvl5pPr>
            <a:lvl6pPr lvl="5" algn="l">
              <a:lnSpc>
                <a:spcPct val="100000"/>
              </a:lnSpc>
              <a:spcBef>
                <a:spcPts val="0"/>
              </a:spcBef>
              <a:spcAft>
                <a:spcPts val="0"/>
              </a:spcAft>
              <a:buClr>
                <a:srgbClr val="EE0000"/>
              </a:buClr>
              <a:buSzPts val="900"/>
              <a:buNone/>
              <a:defRPr sz="900">
                <a:solidFill>
                  <a:srgbClr val="EE0000"/>
                </a:solidFill>
              </a:defRPr>
            </a:lvl6pPr>
            <a:lvl7pPr lvl="6" algn="l">
              <a:lnSpc>
                <a:spcPct val="100000"/>
              </a:lnSpc>
              <a:spcBef>
                <a:spcPts val="0"/>
              </a:spcBef>
              <a:spcAft>
                <a:spcPts val="0"/>
              </a:spcAft>
              <a:buClr>
                <a:srgbClr val="EE0000"/>
              </a:buClr>
              <a:buSzPts val="900"/>
              <a:buNone/>
              <a:defRPr sz="900">
                <a:solidFill>
                  <a:srgbClr val="EE0000"/>
                </a:solidFill>
              </a:defRPr>
            </a:lvl7pPr>
            <a:lvl8pPr lvl="7" algn="l">
              <a:lnSpc>
                <a:spcPct val="100000"/>
              </a:lnSpc>
              <a:spcBef>
                <a:spcPts val="0"/>
              </a:spcBef>
              <a:spcAft>
                <a:spcPts val="0"/>
              </a:spcAft>
              <a:buClr>
                <a:srgbClr val="EE0000"/>
              </a:buClr>
              <a:buSzPts val="900"/>
              <a:buNone/>
              <a:defRPr sz="900">
                <a:solidFill>
                  <a:srgbClr val="EE0000"/>
                </a:solidFill>
              </a:defRPr>
            </a:lvl8pPr>
            <a:lvl9pPr lvl="8" algn="l">
              <a:lnSpc>
                <a:spcPct val="100000"/>
              </a:lnSpc>
              <a:spcBef>
                <a:spcPts val="0"/>
              </a:spcBef>
              <a:spcAft>
                <a:spcPts val="0"/>
              </a:spcAft>
              <a:buClr>
                <a:srgbClr val="EE0000"/>
              </a:buClr>
              <a:buSzPts val="900"/>
              <a:buNone/>
              <a:defRPr sz="900">
                <a:solidFill>
                  <a:srgbClr val="EE0000"/>
                </a:solidFill>
              </a:defRPr>
            </a:lvl9pPr>
          </a:lstStyle>
          <a:p/>
        </p:txBody>
      </p:sp>
      <p:cxnSp>
        <p:nvCxnSpPr>
          <p:cNvPr id="2451" name="Google Shape;2451;p196"/>
          <p:cNvCxnSpPr/>
          <p:nvPr/>
        </p:nvCxnSpPr>
        <p:spPr>
          <a:xfrm rot="10800000">
            <a:off x="447767" y="6401100"/>
            <a:ext cx="0" cy="456900"/>
          </a:xfrm>
          <a:prstGeom prst="straightConnector1">
            <a:avLst/>
          </a:prstGeom>
          <a:noFill/>
          <a:ln cap="flat" cmpd="sng" w="12700">
            <a:solidFill>
              <a:srgbClr val="EE0000"/>
            </a:solidFill>
            <a:prstDash val="solid"/>
            <a:round/>
            <a:headEnd len="sm" w="sm" type="none"/>
            <a:tailEnd len="sm" w="sm" type="none"/>
          </a:ln>
        </p:spPr>
      </p:cxnSp>
      <p:sp>
        <p:nvSpPr>
          <p:cNvPr id="2452" name="Google Shape;2452;p1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1pPr>
            <a:lvl2pPr indent="0" lvl="1"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2pPr>
            <a:lvl3pPr indent="0" lvl="2"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3pPr>
            <a:lvl4pPr indent="0" lvl="3"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4pPr>
            <a:lvl5pPr indent="0" lvl="4"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5pPr>
            <a:lvl6pPr indent="0" lvl="5"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6pPr>
            <a:lvl7pPr indent="0" lvl="6"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7pPr>
            <a:lvl8pPr indent="0" lvl="7"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8pPr>
            <a:lvl9pPr indent="0" lvl="8"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2453" name="Google Shape;2453;p1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54" name="Google Shape;2454;p196"/>
          <p:cNvSpPr txBox="1"/>
          <p:nvPr>
            <p:ph idx="2" type="subTitle"/>
          </p:nvPr>
        </p:nvSpPr>
        <p:spPr>
          <a:xfrm>
            <a:off x="885066" y="6169567"/>
            <a:ext cx="8748000" cy="559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100"/>
              <a:buNone/>
              <a:defRPr sz="1200">
                <a:solidFill>
                  <a:srgbClr val="4D4D4F"/>
                </a:solidFill>
              </a:defRPr>
            </a:lvl1pPr>
            <a:lvl2pPr lvl="1" algn="l">
              <a:lnSpc>
                <a:spcPct val="142000"/>
              </a:lnSpc>
              <a:spcBef>
                <a:spcPts val="0"/>
              </a:spcBef>
              <a:spcAft>
                <a:spcPts val="0"/>
              </a:spcAft>
              <a:buSzPts val="1600"/>
              <a:buNone/>
              <a:defRPr sz="700">
                <a:solidFill>
                  <a:srgbClr val="4D4D4F"/>
                </a:solidFill>
              </a:defRPr>
            </a:lvl2pPr>
            <a:lvl3pPr lvl="2" algn="l">
              <a:lnSpc>
                <a:spcPct val="142000"/>
              </a:lnSpc>
              <a:spcBef>
                <a:spcPts val="0"/>
              </a:spcBef>
              <a:spcAft>
                <a:spcPts val="0"/>
              </a:spcAft>
              <a:buSzPts val="1600"/>
              <a:buNone/>
              <a:defRPr sz="700">
                <a:solidFill>
                  <a:srgbClr val="4D4D4F"/>
                </a:solidFill>
              </a:defRPr>
            </a:lvl3pPr>
            <a:lvl4pPr lvl="3" algn="l">
              <a:lnSpc>
                <a:spcPct val="142000"/>
              </a:lnSpc>
              <a:spcBef>
                <a:spcPts val="0"/>
              </a:spcBef>
              <a:spcAft>
                <a:spcPts val="0"/>
              </a:spcAft>
              <a:buSzPts val="1600"/>
              <a:buNone/>
              <a:defRPr sz="700">
                <a:solidFill>
                  <a:srgbClr val="4D4D4F"/>
                </a:solidFill>
              </a:defRPr>
            </a:lvl4pPr>
            <a:lvl5pPr lvl="4" algn="l">
              <a:lnSpc>
                <a:spcPct val="142000"/>
              </a:lnSpc>
              <a:spcBef>
                <a:spcPts val="0"/>
              </a:spcBef>
              <a:spcAft>
                <a:spcPts val="0"/>
              </a:spcAft>
              <a:buSzPts val="1600"/>
              <a:buNone/>
              <a:defRPr sz="700">
                <a:solidFill>
                  <a:srgbClr val="4D4D4F"/>
                </a:solidFill>
              </a:defRPr>
            </a:lvl5pPr>
            <a:lvl6pPr lvl="5" algn="l">
              <a:lnSpc>
                <a:spcPct val="142000"/>
              </a:lnSpc>
              <a:spcBef>
                <a:spcPts val="0"/>
              </a:spcBef>
              <a:spcAft>
                <a:spcPts val="0"/>
              </a:spcAft>
              <a:buSzPts val="1600"/>
              <a:buNone/>
              <a:defRPr sz="700">
                <a:solidFill>
                  <a:srgbClr val="4D4D4F"/>
                </a:solidFill>
              </a:defRPr>
            </a:lvl6pPr>
            <a:lvl7pPr lvl="6" algn="l">
              <a:lnSpc>
                <a:spcPct val="142000"/>
              </a:lnSpc>
              <a:spcBef>
                <a:spcPts val="0"/>
              </a:spcBef>
              <a:spcAft>
                <a:spcPts val="0"/>
              </a:spcAft>
              <a:buSzPts val="1600"/>
              <a:buNone/>
              <a:defRPr sz="700">
                <a:solidFill>
                  <a:srgbClr val="4D4D4F"/>
                </a:solidFill>
              </a:defRPr>
            </a:lvl7pPr>
            <a:lvl8pPr lvl="7" algn="l">
              <a:lnSpc>
                <a:spcPct val="142000"/>
              </a:lnSpc>
              <a:spcBef>
                <a:spcPts val="0"/>
              </a:spcBef>
              <a:spcAft>
                <a:spcPts val="0"/>
              </a:spcAft>
              <a:buSzPts val="1600"/>
              <a:buNone/>
              <a:defRPr sz="700">
                <a:solidFill>
                  <a:srgbClr val="4D4D4F"/>
                </a:solidFill>
              </a:defRPr>
            </a:lvl8pPr>
            <a:lvl9pPr lvl="8" algn="l">
              <a:lnSpc>
                <a:spcPct val="142000"/>
              </a:lnSpc>
              <a:spcBef>
                <a:spcPts val="0"/>
              </a:spcBef>
              <a:spcAft>
                <a:spcPts val="0"/>
              </a:spcAft>
              <a:buSzPts val="1600"/>
              <a:buNone/>
              <a:defRPr sz="700">
                <a:solidFill>
                  <a:srgbClr val="4D4D4F"/>
                </a:solidFill>
              </a:defRPr>
            </a:lvl9pPr>
          </a:lstStyle>
          <a:p/>
        </p:txBody>
      </p:sp>
      <p:sp>
        <p:nvSpPr>
          <p:cNvPr id="2455" name="Google Shape;2455;p196"/>
          <p:cNvSpPr txBox="1"/>
          <p:nvPr>
            <p:ph idx="3" type="subTitle"/>
          </p:nvPr>
        </p:nvSpPr>
        <p:spPr>
          <a:xfrm>
            <a:off x="447767" y="1250500"/>
            <a:ext cx="11296500" cy="55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100"/>
              <a:buNone/>
              <a:defRPr/>
            </a:lvl1pPr>
            <a:lvl2pPr lvl="1" algn="ctr">
              <a:lnSpc>
                <a:spcPct val="115000"/>
              </a:lnSpc>
              <a:spcBef>
                <a:spcPts val="2100"/>
              </a:spcBef>
              <a:spcAft>
                <a:spcPts val="0"/>
              </a:spcAft>
              <a:buSzPts val="1600"/>
              <a:buNone/>
              <a:defRPr/>
            </a:lvl2pPr>
            <a:lvl3pPr lvl="2" algn="ctr">
              <a:lnSpc>
                <a:spcPct val="115000"/>
              </a:lnSpc>
              <a:spcBef>
                <a:spcPts val="2100"/>
              </a:spcBef>
              <a:spcAft>
                <a:spcPts val="0"/>
              </a:spcAft>
              <a:buSzPts val="1600"/>
              <a:buNone/>
              <a:defRPr/>
            </a:lvl3pPr>
            <a:lvl4pPr lvl="3" algn="ctr">
              <a:lnSpc>
                <a:spcPct val="115000"/>
              </a:lnSpc>
              <a:spcBef>
                <a:spcPts val="2100"/>
              </a:spcBef>
              <a:spcAft>
                <a:spcPts val="0"/>
              </a:spcAft>
              <a:buSzPts val="1600"/>
              <a:buNone/>
              <a:defRPr/>
            </a:lvl4pPr>
            <a:lvl5pPr lvl="4" algn="ctr">
              <a:lnSpc>
                <a:spcPct val="115000"/>
              </a:lnSpc>
              <a:spcBef>
                <a:spcPts val="2100"/>
              </a:spcBef>
              <a:spcAft>
                <a:spcPts val="0"/>
              </a:spcAft>
              <a:buSzPts val="1600"/>
              <a:buNone/>
              <a:defRPr/>
            </a:lvl5pPr>
            <a:lvl6pPr lvl="5" algn="ctr">
              <a:lnSpc>
                <a:spcPct val="115000"/>
              </a:lnSpc>
              <a:spcBef>
                <a:spcPts val="2100"/>
              </a:spcBef>
              <a:spcAft>
                <a:spcPts val="0"/>
              </a:spcAft>
              <a:buSzPts val="1600"/>
              <a:buNone/>
              <a:defRPr/>
            </a:lvl6pPr>
            <a:lvl7pPr lvl="6" algn="ctr">
              <a:lnSpc>
                <a:spcPct val="115000"/>
              </a:lnSpc>
              <a:spcBef>
                <a:spcPts val="2100"/>
              </a:spcBef>
              <a:spcAft>
                <a:spcPts val="0"/>
              </a:spcAft>
              <a:buSzPts val="1600"/>
              <a:buNone/>
              <a:defRPr/>
            </a:lvl7pPr>
            <a:lvl8pPr lvl="7" algn="ctr">
              <a:lnSpc>
                <a:spcPct val="115000"/>
              </a:lnSpc>
              <a:spcBef>
                <a:spcPts val="2100"/>
              </a:spcBef>
              <a:spcAft>
                <a:spcPts val="0"/>
              </a:spcAft>
              <a:buSzPts val="1600"/>
              <a:buNone/>
              <a:defRPr/>
            </a:lvl8pPr>
            <a:lvl9pPr lvl="8" algn="ctr">
              <a:lnSpc>
                <a:spcPct val="115000"/>
              </a:lnSpc>
              <a:spcBef>
                <a:spcPts val="2100"/>
              </a:spcBef>
              <a:spcAft>
                <a:spcPts val="2100"/>
              </a:spcAft>
              <a:buSzPts val="1600"/>
              <a:buNone/>
              <a:defRPr/>
            </a:lvl9pPr>
          </a:lstStyle>
          <a:p/>
        </p:txBody>
      </p:sp>
      <p:sp>
        <p:nvSpPr>
          <p:cNvPr id="2456" name="Google Shape;2456;p196"/>
          <p:cNvSpPr txBox="1"/>
          <p:nvPr>
            <p:ph type="title"/>
          </p:nvPr>
        </p:nvSpPr>
        <p:spPr>
          <a:xfrm>
            <a:off x="447767" y="665333"/>
            <a:ext cx="11296500" cy="55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500"/>
              <a:buNone/>
              <a:defRPr sz="2700">
                <a:solidFill>
                  <a:srgbClr val="000000"/>
                </a:solidFill>
              </a:defRPr>
            </a:lvl1pPr>
            <a:lvl2pPr lvl="1" algn="ctr">
              <a:lnSpc>
                <a:spcPct val="130000"/>
              </a:lnSpc>
              <a:spcBef>
                <a:spcPts val="0"/>
              </a:spcBef>
              <a:spcAft>
                <a:spcPts val="0"/>
              </a:spcAft>
              <a:buSzPts val="3500"/>
              <a:buNone/>
              <a:defRPr sz="2700">
                <a:solidFill>
                  <a:srgbClr val="000000"/>
                </a:solidFill>
              </a:defRPr>
            </a:lvl2pPr>
            <a:lvl3pPr lvl="2" algn="ctr">
              <a:lnSpc>
                <a:spcPct val="130000"/>
              </a:lnSpc>
              <a:spcBef>
                <a:spcPts val="0"/>
              </a:spcBef>
              <a:spcAft>
                <a:spcPts val="0"/>
              </a:spcAft>
              <a:buSzPts val="3500"/>
              <a:buNone/>
              <a:defRPr sz="2700">
                <a:solidFill>
                  <a:srgbClr val="000000"/>
                </a:solidFill>
              </a:defRPr>
            </a:lvl3pPr>
            <a:lvl4pPr lvl="3" algn="ctr">
              <a:lnSpc>
                <a:spcPct val="130000"/>
              </a:lnSpc>
              <a:spcBef>
                <a:spcPts val="0"/>
              </a:spcBef>
              <a:spcAft>
                <a:spcPts val="0"/>
              </a:spcAft>
              <a:buSzPts val="3500"/>
              <a:buNone/>
              <a:defRPr sz="2700">
                <a:solidFill>
                  <a:srgbClr val="000000"/>
                </a:solidFill>
              </a:defRPr>
            </a:lvl4pPr>
            <a:lvl5pPr lvl="4" algn="ctr">
              <a:lnSpc>
                <a:spcPct val="130000"/>
              </a:lnSpc>
              <a:spcBef>
                <a:spcPts val="0"/>
              </a:spcBef>
              <a:spcAft>
                <a:spcPts val="0"/>
              </a:spcAft>
              <a:buSzPts val="3500"/>
              <a:buNone/>
              <a:defRPr sz="2700">
                <a:solidFill>
                  <a:srgbClr val="000000"/>
                </a:solidFill>
              </a:defRPr>
            </a:lvl5pPr>
            <a:lvl6pPr lvl="5" algn="ctr">
              <a:lnSpc>
                <a:spcPct val="130000"/>
              </a:lnSpc>
              <a:spcBef>
                <a:spcPts val="0"/>
              </a:spcBef>
              <a:spcAft>
                <a:spcPts val="0"/>
              </a:spcAft>
              <a:buSzPts val="3500"/>
              <a:buNone/>
              <a:defRPr sz="2700">
                <a:solidFill>
                  <a:srgbClr val="000000"/>
                </a:solidFill>
              </a:defRPr>
            </a:lvl6pPr>
            <a:lvl7pPr lvl="6" algn="ctr">
              <a:lnSpc>
                <a:spcPct val="130000"/>
              </a:lnSpc>
              <a:spcBef>
                <a:spcPts val="0"/>
              </a:spcBef>
              <a:spcAft>
                <a:spcPts val="0"/>
              </a:spcAft>
              <a:buSzPts val="3500"/>
              <a:buNone/>
              <a:defRPr sz="2700">
                <a:solidFill>
                  <a:srgbClr val="000000"/>
                </a:solidFill>
              </a:defRPr>
            </a:lvl7pPr>
            <a:lvl8pPr lvl="7" algn="ctr">
              <a:lnSpc>
                <a:spcPct val="130000"/>
              </a:lnSpc>
              <a:spcBef>
                <a:spcPts val="0"/>
              </a:spcBef>
              <a:spcAft>
                <a:spcPts val="0"/>
              </a:spcAft>
              <a:buSzPts val="3500"/>
              <a:buNone/>
              <a:defRPr sz="2700">
                <a:solidFill>
                  <a:srgbClr val="000000"/>
                </a:solidFill>
              </a:defRPr>
            </a:lvl8pPr>
            <a:lvl9pPr lvl="8" algn="ctr">
              <a:lnSpc>
                <a:spcPct val="130000"/>
              </a:lnSpc>
              <a:spcBef>
                <a:spcPts val="0"/>
              </a:spcBef>
              <a:spcAft>
                <a:spcPts val="0"/>
              </a:spcAft>
              <a:buSzPts val="3500"/>
              <a:buNone/>
              <a:defRPr sz="2700">
                <a:solidFill>
                  <a:srgbClr val="000000"/>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1">
  <p:cSld name="CUSTOM_4_2_1_1">
    <p:spTree>
      <p:nvGrpSpPr>
        <p:cNvPr id="2457" name="Shape 2457"/>
        <p:cNvGrpSpPr/>
        <p:nvPr/>
      </p:nvGrpSpPr>
      <p:grpSpPr>
        <a:xfrm>
          <a:off x="0" y="0"/>
          <a:ext cx="0" cy="0"/>
          <a:chOff x="0" y="0"/>
          <a:chExt cx="0" cy="0"/>
        </a:xfrm>
      </p:grpSpPr>
      <p:cxnSp>
        <p:nvCxnSpPr>
          <p:cNvPr id="2458" name="Google Shape;2458;p197"/>
          <p:cNvCxnSpPr/>
          <p:nvPr/>
        </p:nvCxnSpPr>
        <p:spPr>
          <a:xfrm rot="10800000">
            <a:off x="447775" y="100"/>
            <a:ext cx="0" cy="886500"/>
          </a:xfrm>
          <a:prstGeom prst="straightConnector1">
            <a:avLst/>
          </a:prstGeom>
          <a:noFill/>
          <a:ln cap="flat" cmpd="sng" w="12700">
            <a:solidFill>
              <a:srgbClr val="EE0000"/>
            </a:solidFill>
            <a:prstDash val="solid"/>
            <a:round/>
            <a:headEnd len="sm" w="sm" type="none"/>
            <a:tailEnd len="sm" w="sm" type="none"/>
          </a:ln>
        </p:spPr>
      </p:cxnSp>
      <p:sp>
        <p:nvSpPr>
          <p:cNvPr id="2459" name="Google Shape;2459;p197"/>
          <p:cNvSpPr txBox="1"/>
          <p:nvPr>
            <p:ph idx="1" type="subTitle"/>
          </p:nvPr>
        </p:nvSpPr>
        <p:spPr>
          <a:xfrm>
            <a:off x="447767" y="261937"/>
            <a:ext cx="5148900" cy="4035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rgbClr val="EE0000"/>
              </a:buClr>
              <a:buSzPts val="900"/>
              <a:buNone/>
              <a:defRPr sz="900">
                <a:solidFill>
                  <a:srgbClr val="EE0000"/>
                </a:solidFill>
              </a:defRPr>
            </a:lvl1pPr>
            <a:lvl2pPr lvl="1" algn="l">
              <a:lnSpc>
                <a:spcPct val="100000"/>
              </a:lnSpc>
              <a:spcBef>
                <a:spcPts val="0"/>
              </a:spcBef>
              <a:spcAft>
                <a:spcPts val="0"/>
              </a:spcAft>
              <a:buClr>
                <a:srgbClr val="EE0000"/>
              </a:buClr>
              <a:buSzPts val="900"/>
              <a:buNone/>
              <a:defRPr sz="900">
                <a:solidFill>
                  <a:srgbClr val="EE0000"/>
                </a:solidFill>
              </a:defRPr>
            </a:lvl2pPr>
            <a:lvl3pPr lvl="2" algn="l">
              <a:lnSpc>
                <a:spcPct val="100000"/>
              </a:lnSpc>
              <a:spcBef>
                <a:spcPts val="0"/>
              </a:spcBef>
              <a:spcAft>
                <a:spcPts val="0"/>
              </a:spcAft>
              <a:buClr>
                <a:srgbClr val="EE0000"/>
              </a:buClr>
              <a:buSzPts val="900"/>
              <a:buNone/>
              <a:defRPr sz="900">
                <a:solidFill>
                  <a:srgbClr val="EE0000"/>
                </a:solidFill>
              </a:defRPr>
            </a:lvl3pPr>
            <a:lvl4pPr lvl="3" algn="l">
              <a:lnSpc>
                <a:spcPct val="100000"/>
              </a:lnSpc>
              <a:spcBef>
                <a:spcPts val="0"/>
              </a:spcBef>
              <a:spcAft>
                <a:spcPts val="0"/>
              </a:spcAft>
              <a:buClr>
                <a:srgbClr val="EE0000"/>
              </a:buClr>
              <a:buSzPts val="900"/>
              <a:buNone/>
              <a:defRPr sz="900">
                <a:solidFill>
                  <a:srgbClr val="EE0000"/>
                </a:solidFill>
              </a:defRPr>
            </a:lvl4pPr>
            <a:lvl5pPr lvl="4" algn="l">
              <a:lnSpc>
                <a:spcPct val="100000"/>
              </a:lnSpc>
              <a:spcBef>
                <a:spcPts val="0"/>
              </a:spcBef>
              <a:spcAft>
                <a:spcPts val="0"/>
              </a:spcAft>
              <a:buClr>
                <a:srgbClr val="EE0000"/>
              </a:buClr>
              <a:buSzPts val="900"/>
              <a:buNone/>
              <a:defRPr sz="900">
                <a:solidFill>
                  <a:srgbClr val="EE0000"/>
                </a:solidFill>
              </a:defRPr>
            </a:lvl5pPr>
            <a:lvl6pPr lvl="5" algn="l">
              <a:lnSpc>
                <a:spcPct val="100000"/>
              </a:lnSpc>
              <a:spcBef>
                <a:spcPts val="0"/>
              </a:spcBef>
              <a:spcAft>
                <a:spcPts val="0"/>
              </a:spcAft>
              <a:buClr>
                <a:srgbClr val="EE0000"/>
              </a:buClr>
              <a:buSzPts val="900"/>
              <a:buNone/>
              <a:defRPr sz="900">
                <a:solidFill>
                  <a:srgbClr val="EE0000"/>
                </a:solidFill>
              </a:defRPr>
            </a:lvl6pPr>
            <a:lvl7pPr lvl="6" algn="l">
              <a:lnSpc>
                <a:spcPct val="100000"/>
              </a:lnSpc>
              <a:spcBef>
                <a:spcPts val="0"/>
              </a:spcBef>
              <a:spcAft>
                <a:spcPts val="0"/>
              </a:spcAft>
              <a:buClr>
                <a:srgbClr val="EE0000"/>
              </a:buClr>
              <a:buSzPts val="900"/>
              <a:buNone/>
              <a:defRPr sz="900">
                <a:solidFill>
                  <a:srgbClr val="EE0000"/>
                </a:solidFill>
              </a:defRPr>
            </a:lvl7pPr>
            <a:lvl8pPr lvl="7" algn="l">
              <a:lnSpc>
                <a:spcPct val="100000"/>
              </a:lnSpc>
              <a:spcBef>
                <a:spcPts val="0"/>
              </a:spcBef>
              <a:spcAft>
                <a:spcPts val="0"/>
              </a:spcAft>
              <a:buClr>
                <a:srgbClr val="EE0000"/>
              </a:buClr>
              <a:buSzPts val="900"/>
              <a:buNone/>
              <a:defRPr sz="900">
                <a:solidFill>
                  <a:srgbClr val="EE0000"/>
                </a:solidFill>
              </a:defRPr>
            </a:lvl8pPr>
            <a:lvl9pPr lvl="8" algn="l">
              <a:lnSpc>
                <a:spcPct val="100000"/>
              </a:lnSpc>
              <a:spcBef>
                <a:spcPts val="0"/>
              </a:spcBef>
              <a:spcAft>
                <a:spcPts val="0"/>
              </a:spcAft>
              <a:buClr>
                <a:srgbClr val="EE0000"/>
              </a:buClr>
              <a:buSzPts val="900"/>
              <a:buNone/>
              <a:defRPr sz="900">
                <a:solidFill>
                  <a:srgbClr val="EE0000"/>
                </a:solidFill>
              </a:defRPr>
            </a:lvl9pPr>
          </a:lstStyle>
          <a:p/>
        </p:txBody>
      </p:sp>
      <p:cxnSp>
        <p:nvCxnSpPr>
          <p:cNvPr id="2460" name="Google Shape;2460;p197"/>
          <p:cNvCxnSpPr/>
          <p:nvPr/>
        </p:nvCxnSpPr>
        <p:spPr>
          <a:xfrm rot="10800000">
            <a:off x="447767" y="6401100"/>
            <a:ext cx="0" cy="456900"/>
          </a:xfrm>
          <a:prstGeom prst="straightConnector1">
            <a:avLst/>
          </a:prstGeom>
          <a:noFill/>
          <a:ln cap="flat" cmpd="sng" w="12700">
            <a:solidFill>
              <a:srgbClr val="EE0000"/>
            </a:solidFill>
            <a:prstDash val="solid"/>
            <a:round/>
            <a:headEnd len="sm" w="sm" type="none"/>
            <a:tailEnd len="sm" w="sm" type="none"/>
          </a:ln>
        </p:spPr>
      </p:cxnSp>
      <p:sp>
        <p:nvSpPr>
          <p:cNvPr id="2461" name="Google Shape;2461;p1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1pPr>
            <a:lvl2pPr indent="0" lvl="1"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2pPr>
            <a:lvl3pPr indent="0" lvl="2"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3pPr>
            <a:lvl4pPr indent="0" lvl="3"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4pPr>
            <a:lvl5pPr indent="0" lvl="4"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5pPr>
            <a:lvl6pPr indent="0" lvl="5"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6pPr>
            <a:lvl7pPr indent="0" lvl="6"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7pPr>
            <a:lvl8pPr indent="0" lvl="7"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8pPr>
            <a:lvl9pPr indent="0" lvl="8"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2462" name="Google Shape;2462;p1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63" name="Google Shape;2463;p197"/>
          <p:cNvSpPr txBox="1"/>
          <p:nvPr>
            <p:ph idx="2" type="subTitle"/>
          </p:nvPr>
        </p:nvSpPr>
        <p:spPr>
          <a:xfrm>
            <a:off x="885066" y="6169567"/>
            <a:ext cx="8748000" cy="559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100"/>
              <a:buNone/>
              <a:defRPr sz="1200">
                <a:solidFill>
                  <a:srgbClr val="4D4D4F"/>
                </a:solidFill>
              </a:defRPr>
            </a:lvl1pPr>
            <a:lvl2pPr lvl="1" algn="l">
              <a:lnSpc>
                <a:spcPct val="142000"/>
              </a:lnSpc>
              <a:spcBef>
                <a:spcPts val="0"/>
              </a:spcBef>
              <a:spcAft>
                <a:spcPts val="0"/>
              </a:spcAft>
              <a:buSzPts val="1600"/>
              <a:buNone/>
              <a:defRPr sz="700">
                <a:solidFill>
                  <a:srgbClr val="4D4D4F"/>
                </a:solidFill>
              </a:defRPr>
            </a:lvl2pPr>
            <a:lvl3pPr lvl="2" algn="l">
              <a:lnSpc>
                <a:spcPct val="142000"/>
              </a:lnSpc>
              <a:spcBef>
                <a:spcPts val="0"/>
              </a:spcBef>
              <a:spcAft>
                <a:spcPts val="0"/>
              </a:spcAft>
              <a:buSzPts val="1600"/>
              <a:buNone/>
              <a:defRPr sz="700">
                <a:solidFill>
                  <a:srgbClr val="4D4D4F"/>
                </a:solidFill>
              </a:defRPr>
            </a:lvl3pPr>
            <a:lvl4pPr lvl="3" algn="l">
              <a:lnSpc>
                <a:spcPct val="142000"/>
              </a:lnSpc>
              <a:spcBef>
                <a:spcPts val="0"/>
              </a:spcBef>
              <a:spcAft>
                <a:spcPts val="0"/>
              </a:spcAft>
              <a:buSzPts val="1600"/>
              <a:buNone/>
              <a:defRPr sz="700">
                <a:solidFill>
                  <a:srgbClr val="4D4D4F"/>
                </a:solidFill>
              </a:defRPr>
            </a:lvl4pPr>
            <a:lvl5pPr lvl="4" algn="l">
              <a:lnSpc>
                <a:spcPct val="142000"/>
              </a:lnSpc>
              <a:spcBef>
                <a:spcPts val="0"/>
              </a:spcBef>
              <a:spcAft>
                <a:spcPts val="0"/>
              </a:spcAft>
              <a:buSzPts val="1600"/>
              <a:buNone/>
              <a:defRPr sz="700">
                <a:solidFill>
                  <a:srgbClr val="4D4D4F"/>
                </a:solidFill>
              </a:defRPr>
            </a:lvl5pPr>
            <a:lvl6pPr lvl="5" algn="l">
              <a:lnSpc>
                <a:spcPct val="142000"/>
              </a:lnSpc>
              <a:spcBef>
                <a:spcPts val="0"/>
              </a:spcBef>
              <a:spcAft>
                <a:spcPts val="0"/>
              </a:spcAft>
              <a:buSzPts val="1600"/>
              <a:buNone/>
              <a:defRPr sz="700">
                <a:solidFill>
                  <a:srgbClr val="4D4D4F"/>
                </a:solidFill>
              </a:defRPr>
            </a:lvl6pPr>
            <a:lvl7pPr lvl="6" algn="l">
              <a:lnSpc>
                <a:spcPct val="142000"/>
              </a:lnSpc>
              <a:spcBef>
                <a:spcPts val="0"/>
              </a:spcBef>
              <a:spcAft>
                <a:spcPts val="0"/>
              </a:spcAft>
              <a:buSzPts val="1600"/>
              <a:buNone/>
              <a:defRPr sz="700">
                <a:solidFill>
                  <a:srgbClr val="4D4D4F"/>
                </a:solidFill>
              </a:defRPr>
            </a:lvl7pPr>
            <a:lvl8pPr lvl="7" algn="l">
              <a:lnSpc>
                <a:spcPct val="142000"/>
              </a:lnSpc>
              <a:spcBef>
                <a:spcPts val="0"/>
              </a:spcBef>
              <a:spcAft>
                <a:spcPts val="0"/>
              </a:spcAft>
              <a:buSzPts val="1600"/>
              <a:buNone/>
              <a:defRPr sz="700">
                <a:solidFill>
                  <a:srgbClr val="4D4D4F"/>
                </a:solidFill>
              </a:defRPr>
            </a:lvl8pPr>
            <a:lvl9pPr lvl="8" algn="l">
              <a:lnSpc>
                <a:spcPct val="142000"/>
              </a:lnSpc>
              <a:spcBef>
                <a:spcPts val="0"/>
              </a:spcBef>
              <a:spcAft>
                <a:spcPts val="0"/>
              </a:spcAft>
              <a:buSzPts val="1600"/>
              <a:buNone/>
              <a:defRPr sz="700">
                <a:solidFill>
                  <a:srgbClr val="4D4D4F"/>
                </a:solidFill>
              </a:defRPr>
            </a:lvl9pPr>
          </a:lstStyle>
          <a:p/>
        </p:txBody>
      </p:sp>
      <p:sp>
        <p:nvSpPr>
          <p:cNvPr id="2464" name="Google Shape;2464;p197"/>
          <p:cNvSpPr txBox="1"/>
          <p:nvPr/>
        </p:nvSpPr>
        <p:spPr>
          <a:xfrm>
            <a:off x="7400564" y="6169567"/>
            <a:ext cx="3175200" cy="5595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700"/>
              <a:buFont typeface="Arial"/>
              <a:buNone/>
            </a:pPr>
            <a:r>
              <a:rPr i="0" lang="en" sz="700" u="none" cap="none" strike="noStrike">
                <a:solidFill>
                  <a:srgbClr val="4D4D4F"/>
                </a:solidFill>
                <a:latin typeface="Red Hat Display"/>
                <a:ea typeface="Red Hat Display"/>
                <a:cs typeface="Red Hat Display"/>
                <a:sym typeface="Red Hat Display"/>
              </a:rPr>
              <a:t>F18017-190601</a:t>
            </a:r>
            <a:endParaRPr i="0" sz="700" u="none" cap="none" strike="noStrike">
              <a:solidFill>
                <a:srgbClr val="4D4D4F"/>
              </a:solidFill>
              <a:latin typeface="Red Hat Display"/>
              <a:ea typeface="Red Hat Display"/>
              <a:cs typeface="Red Hat Display"/>
              <a:sym typeface="Red Hat Display"/>
            </a:endParaRPr>
          </a:p>
        </p:txBody>
      </p:sp>
      <p:sp>
        <p:nvSpPr>
          <p:cNvPr id="2465" name="Google Shape;2465;p197"/>
          <p:cNvSpPr txBox="1"/>
          <p:nvPr>
            <p:ph idx="3" type="subTitle"/>
          </p:nvPr>
        </p:nvSpPr>
        <p:spPr>
          <a:xfrm>
            <a:off x="447767" y="1250500"/>
            <a:ext cx="11296500" cy="55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100"/>
              <a:buNone/>
              <a:defRPr/>
            </a:lvl1pPr>
            <a:lvl2pPr lvl="1" algn="ctr">
              <a:lnSpc>
                <a:spcPct val="115000"/>
              </a:lnSpc>
              <a:spcBef>
                <a:spcPts val="2100"/>
              </a:spcBef>
              <a:spcAft>
                <a:spcPts val="0"/>
              </a:spcAft>
              <a:buSzPts val="1600"/>
              <a:buNone/>
              <a:defRPr/>
            </a:lvl2pPr>
            <a:lvl3pPr lvl="2" algn="ctr">
              <a:lnSpc>
                <a:spcPct val="115000"/>
              </a:lnSpc>
              <a:spcBef>
                <a:spcPts val="2100"/>
              </a:spcBef>
              <a:spcAft>
                <a:spcPts val="0"/>
              </a:spcAft>
              <a:buSzPts val="1600"/>
              <a:buNone/>
              <a:defRPr/>
            </a:lvl3pPr>
            <a:lvl4pPr lvl="3" algn="ctr">
              <a:lnSpc>
                <a:spcPct val="115000"/>
              </a:lnSpc>
              <a:spcBef>
                <a:spcPts val="2100"/>
              </a:spcBef>
              <a:spcAft>
                <a:spcPts val="0"/>
              </a:spcAft>
              <a:buSzPts val="1600"/>
              <a:buNone/>
              <a:defRPr/>
            </a:lvl4pPr>
            <a:lvl5pPr lvl="4" algn="ctr">
              <a:lnSpc>
                <a:spcPct val="115000"/>
              </a:lnSpc>
              <a:spcBef>
                <a:spcPts val="2100"/>
              </a:spcBef>
              <a:spcAft>
                <a:spcPts val="0"/>
              </a:spcAft>
              <a:buSzPts val="1600"/>
              <a:buNone/>
              <a:defRPr/>
            </a:lvl5pPr>
            <a:lvl6pPr lvl="5" algn="ctr">
              <a:lnSpc>
                <a:spcPct val="115000"/>
              </a:lnSpc>
              <a:spcBef>
                <a:spcPts val="2100"/>
              </a:spcBef>
              <a:spcAft>
                <a:spcPts val="0"/>
              </a:spcAft>
              <a:buSzPts val="1600"/>
              <a:buNone/>
              <a:defRPr/>
            </a:lvl6pPr>
            <a:lvl7pPr lvl="6" algn="ctr">
              <a:lnSpc>
                <a:spcPct val="115000"/>
              </a:lnSpc>
              <a:spcBef>
                <a:spcPts val="2100"/>
              </a:spcBef>
              <a:spcAft>
                <a:spcPts val="0"/>
              </a:spcAft>
              <a:buSzPts val="1600"/>
              <a:buNone/>
              <a:defRPr/>
            </a:lvl7pPr>
            <a:lvl8pPr lvl="7" algn="ctr">
              <a:lnSpc>
                <a:spcPct val="115000"/>
              </a:lnSpc>
              <a:spcBef>
                <a:spcPts val="2100"/>
              </a:spcBef>
              <a:spcAft>
                <a:spcPts val="0"/>
              </a:spcAft>
              <a:buSzPts val="1600"/>
              <a:buNone/>
              <a:defRPr/>
            </a:lvl8pPr>
            <a:lvl9pPr lvl="8" algn="ctr">
              <a:lnSpc>
                <a:spcPct val="115000"/>
              </a:lnSpc>
              <a:spcBef>
                <a:spcPts val="2100"/>
              </a:spcBef>
              <a:spcAft>
                <a:spcPts val="2100"/>
              </a:spcAft>
              <a:buSzPts val="1600"/>
              <a:buNone/>
              <a:defRPr/>
            </a:lvl9pPr>
          </a:lstStyle>
          <a:p/>
        </p:txBody>
      </p:sp>
      <p:sp>
        <p:nvSpPr>
          <p:cNvPr id="2466" name="Google Shape;2466;p197"/>
          <p:cNvSpPr txBox="1"/>
          <p:nvPr>
            <p:ph type="title"/>
          </p:nvPr>
        </p:nvSpPr>
        <p:spPr>
          <a:xfrm>
            <a:off x="447767" y="665333"/>
            <a:ext cx="11296500" cy="559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500"/>
              <a:buNone/>
              <a:defRPr sz="2700">
                <a:solidFill>
                  <a:srgbClr val="000000"/>
                </a:solidFill>
              </a:defRPr>
            </a:lvl1pPr>
            <a:lvl2pPr lvl="1" algn="ctr">
              <a:lnSpc>
                <a:spcPct val="130000"/>
              </a:lnSpc>
              <a:spcBef>
                <a:spcPts val="0"/>
              </a:spcBef>
              <a:spcAft>
                <a:spcPts val="0"/>
              </a:spcAft>
              <a:buSzPts val="3500"/>
              <a:buNone/>
              <a:defRPr sz="2700">
                <a:solidFill>
                  <a:srgbClr val="000000"/>
                </a:solidFill>
              </a:defRPr>
            </a:lvl2pPr>
            <a:lvl3pPr lvl="2" algn="ctr">
              <a:lnSpc>
                <a:spcPct val="130000"/>
              </a:lnSpc>
              <a:spcBef>
                <a:spcPts val="0"/>
              </a:spcBef>
              <a:spcAft>
                <a:spcPts val="0"/>
              </a:spcAft>
              <a:buSzPts val="3500"/>
              <a:buNone/>
              <a:defRPr sz="2700">
                <a:solidFill>
                  <a:srgbClr val="000000"/>
                </a:solidFill>
              </a:defRPr>
            </a:lvl3pPr>
            <a:lvl4pPr lvl="3" algn="ctr">
              <a:lnSpc>
                <a:spcPct val="130000"/>
              </a:lnSpc>
              <a:spcBef>
                <a:spcPts val="0"/>
              </a:spcBef>
              <a:spcAft>
                <a:spcPts val="0"/>
              </a:spcAft>
              <a:buSzPts val="3500"/>
              <a:buNone/>
              <a:defRPr sz="2700">
                <a:solidFill>
                  <a:srgbClr val="000000"/>
                </a:solidFill>
              </a:defRPr>
            </a:lvl4pPr>
            <a:lvl5pPr lvl="4" algn="ctr">
              <a:lnSpc>
                <a:spcPct val="130000"/>
              </a:lnSpc>
              <a:spcBef>
                <a:spcPts val="0"/>
              </a:spcBef>
              <a:spcAft>
                <a:spcPts val="0"/>
              </a:spcAft>
              <a:buSzPts val="3500"/>
              <a:buNone/>
              <a:defRPr sz="2700">
                <a:solidFill>
                  <a:srgbClr val="000000"/>
                </a:solidFill>
              </a:defRPr>
            </a:lvl5pPr>
            <a:lvl6pPr lvl="5" algn="ctr">
              <a:lnSpc>
                <a:spcPct val="130000"/>
              </a:lnSpc>
              <a:spcBef>
                <a:spcPts val="0"/>
              </a:spcBef>
              <a:spcAft>
                <a:spcPts val="0"/>
              </a:spcAft>
              <a:buSzPts val="3500"/>
              <a:buNone/>
              <a:defRPr sz="2700">
                <a:solidFill>
                  <a:srgbClr val="000000"/>
                </a:solidFill>
              </a:defRPr>
            </a:lvl6pPr>
            <a:lvl7pPr lvl="6" algn="ctr">
              <a:lnSpc>
                <a:spcPct val="130000"/>
              </a:lnSpc>
              <a:spcBef>
                <a:spcPts val="0"/>
              </a:spcBef>
              <a:spcAft>
                <a:spcPts val="0"/>
              </a:spcAft>
              <a:buSzPts val="3500"/>
              <a:buNone/>
              <a:defRPr sz="2700">
                <a:solidFill>
                  <a:srgbClr val="000000"/>
                </a:solidFill>
              </a:defRPr>
            </a:lvl7pPr>
            <a:lvl8pPr lvl="7" algn="ctr">
              <a:lnSpc>
                <a:spcPct val="130000"/>
              </a:lnSpc>
              <a:spcBef>
                <a:spcPts val="0"/>
              </a:spcBef>
              <a:spcAft>
                <a:spcPts val="0"/>
              </a:spcAft>
              <a:buSzPts val="3500"/>
              <a:buNone/>
              <a:defRPr sz="2700">
                <a:solidFill>
                  <a:srgbClr val="000000"/>
                </a:solidFill>
              </a:defRPr>
            </a:lvl8pPr>
            <a:lvl9pPr lvl="8" algn="ctr">
              <a:lnSpc>
                <a:spcPct val="130000"/>
              </a:lnSpc>
              <a:spcBef>
                <a:spcPts val="0"/>
              </a:spcBef>
              <a:spcAft>
                <a:spcPts val="0"/>
              </a:spcAft>
              <a:buSzPts val="3500"/>
              <a:buNone/>
              <a:defRPr sz="2700">
                <a:solidFill>
                  <a:srgbClr val="000000"/>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7">
    <p:spTree>
      <p:nvGrpSpPr>
        <p:cNvPr id="2467" name="Shape 2467"/>
        <p:cNvGrpSpPr/>
        <p:nvPr/>
      </p:nvGrpSpPr>
      <p:grpSpPr>
        <a:xfrm>
          <a:off x="0" y="0"/>
          <a:ext cx="0" cy="0"/>
          <a:chOff x="0" y="0"/>
          <a:chExt cx="0" cy="0"/>
        </a:xfrm>
      </p:grpSpPr>
      <p:sp>
        <p:nvSpPr>
          <p:cNvPr id="2468" name="Google Shape;2468;p198"/>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700">
                <a:solidFill>
                  <a:srgbClr val="000000"/>
                </a:solidFill>
              </a:defRPr>
            </a:lvl1pPr>
            <a:lvl2pPr lvl="1" algn="ctr">
              <a:lnSpc>
                <a:spcPct val="130000"/>
              </a:lnSpc>
              <a:spcBef>
                <a:spcPts val="0"/>
              </a:spcBef>
              <a:spcAft>
                <a:spcPts val="0"/>
              </a:spcAft>
              <a:buSzPts val="3500"/>
              <a:buNone/>
              <a:defRPr sz="2700">
                <a:solidFill>
                  <a:srgbClr val="000000"/>
                </a:solidFill>
              </a:defRPr>
            </a:lvl2pPr>
            <a:lvl3pPr lvl="2" algn="ctr">
              <a:lnSpc>
                <a:spcPct val="130000"/>
              </a:lnSpc>
              <a:spcBef>
                <a:spcPts val="0"/>
              </a:spcBef>
              <a:spcAft>
                <a:spcPts val="0"/>
              </a:spcAft>
              <a:buSzPts val="3500"/>
              <a:buNone/>
              <a:defRPr sz="2700">
                <a:solidFill>
                  <a:srgbClr val="000000"/>
                </a:solidFill>
              </a:defRPr>
            </a:lvl3pPr>
            <a:lvl4pPr lvl="3" algn="ctr">
              <a:lnSpc>
                <a:spcPct val="130000"/>
              </a:lnSpc>
              <a:spcBef>
                <a:spcPts val="0"/>
              </a:spcBef>
              <a:spcAft>
                <a:spcPts val="0"/>
              </a:spcAft>
              <a:buSzPts val="3500"/>
              <a:buNone/>
              <a:defRPr sz="2700">
                <a:solidFill>
                  <a:srgbClr val="000000"/>
                </a:solidFill>
              </a:defRPr>
            </a:lvl4pPr>
            <a:lvl5pPr lvl="4" algn="ctr">
              <a:lnSpc>
                <a:spcPct val="130000"/>
              </a:lnSpc>
              <a:spcBef>
                <a:spcPts val="0"/>
              </a:spcBef>
              <a:spcAft>
                <a:spcPts val="0"/>
              </a:spcAft>
              <a:buSzPts val="3500"/>
              <a:buNone/>
              <a:defRPr sz="2700">
                <a:solidFill>
                  <a:srgbClr val="000000"/>
                </a:solidFill>
              </a:defRPr>
            </a:lvl5pPr>
            <a:lvl6pPr lvl="5" algn="ctr">
              <a:lnSpc>
                <a:spcPct val="130000"/>
              </a:lnSpc>
              <a:spcBef>
                <a:spcPts val="0"/>
              </a:spcBef>
              <a:spcAft>
                <a:spcPts val="0"/>
              </a:spcAft>
              <a:buSzPts val="3500"/>
              <a:buNone/>
              <a:defRPr sz="2700">
                <a:solidFill>
                  <a:srgbClr val="000000"/>
                </a:solidFill>
              </a:defRPr>
            </a:lvl6pPr>
            <a:lvl7pPr lvl="6" algn="ctr">
              <a:lnSpc>
                <a:spcPct val="130000"/>
              </a:lnSpc>
              <a:spcBef>
                <a:spcPts val="0"/>
              </a:spcBef>
              <a:spcAft>
                <a:spcPts val="0"/>
              </a:spcAft>
              <a:buSzPts val="3500"/>
              <a:buNone/>
              <a:defRPr sz="2700">
                <a:solidFill>
                  <a:srgbClr val="000000"/>
                </a:solidFill>
              </a:defRPr>
            </a:lvl7pPr>
            <a:lvl8pPr lvl="7" algn="ctr">
              <a:lnSpc>
                <a:spcPct val="130000"/>
              </a:lnSpc>
              <a:spcBef>
                <a:spcPts val="0"/>
              </a:spcBef>
              <a:spcAft>
                <a:spcPts val="0"/>
              </a:spcAft>
              <a:buSzPts val="3500"/>
              <a:buNone/>
              <a:defRPr sz="2700">
                <a:solidFill>
                  <a:srgbClr val="000000"/>
                </a:solidFill>
              </a:defRPr>
            </a:lvl8pPr>
            <a:lvl9pPr lvl="8" algn="ctr">
              <a:lnSpc>
                <a:spcPct val="130000"/>
              </a:lnSpc>
              <a:spcBef>
                <a:spcPts val="0"/>
              </a:spcBef>
              <a:spcAft>
                <a:spcPts val="0"/>
              </a:spcAft>
              <a:buSzPts val="3500"/>
              <a:buNone/>
              <a:defRPr sz="2700">
                <a:solidFill>
                  <a:srgbClr val="000000"/>
                </a:solidFill>
              </a:defRPr>
            </a:lvl9pPr>
          </a:lstStyle>
          <a:p/>
        </p:txBody>
      </p:sp>
      <p:cxnSp>
        <p:nvCxnSpPr>
          <p:cNvPr id="2469" name="Google Shape;2469;p198"/>
          <p:cNvCxnSpPr/>
          <p:nvPr/>
        </p:nvCxnSpPr>
        <p:spPr>
          <a:xfrm rot="10800000">
            <a:off x="447775" y="100"/>
            <a:ext cx="0" cy="886500"/>
          </a:xfrm>
          <a:prstGeom prst="straightConnector1">
            <a:avLst/>
          </a:prstGeom>
          <a:noFill/>
          <a:ln cap="flat" cmpd="sng" w="12700">
            <a:solidFill>
              <a:srgbClr val="EE0000"/>
            </a:solidFill>
            <a:prstDash val="solid"/>
            <a:round/>
            <a:headEnd len="sm" w="sm" type="none"/>
            <a:tailEnd len="sm" w="sm" type="none"/>
          </a:ln>
        </p:spPr>
      </p:cxnSp>
      <p:sp>
        <p:nvSpPr>
          <p:cNvPr id="2470" name="Google Shape;2470;p19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rgbClr val="EE0000"/>
              </a:buClr>
              <a:buSzPts val="900"/>
              <a:buNone/>
              <a:defRPr sz="900">
                <a:solidFill>
                  <a:srgbClr val="EE0000"/>
                </a:solidFill>
              </a:defRPr>
            </a:lvl1pPr>
            <a:lvl2pPr lvl="1" algn="l">
              <a:lnSpc>
                <a:spcPct val="100000"/>
              </a:lnSpc>
              <a:spcBef>
                <a:spcPts val="0"/>
              </a:spcBef>
              <a:spcAft>
                <a:spcPts val="0"/>
              </a:spcAft>
              <a:buClr>
                <a:srgbClr val="EE0000"/>
              </a:buClr>
              <a:buSzPts val="900"/>
              <a:buNone/>
              <a:defRPr sz="900">
                <a:solidFill>
                  <a:srgbClr val="EE0000"/>
                </a:solidFill>
              </a:defRPr>
            </a:lvl2pPr>
            <a:lvl3pPr lvl="2" algn="l">
              <a:lnSpc>
                <a:spcPct val="100000"/>
              </a:lnSpc>
              <a:spcBef>
                <a:spcPts val="0"/>
              </a:spcBef>
              <a:spcAft>
                <a:spcPts val="0"/>
              </a:spcAft>
              <a:buClr>
                <a:srgbClr val="EE0000"/>
              </a:buClr>
              <a:buSzPts val="900"/>
              <a:buNone/>
              <a:defRPr sz="900">
                <a:solidFill>
                  <a:srgbClr val="EE0000"/>
                </a:solidFill>
              </a:defRPr>
            </a:lvl3pPr>
            <a:lvl4pPr lvl="3" algn="l">
              <a:lnSpc>
                <a:spcPct val="100000"/>
              </a:lnSpc>
              <a:spcBef>
                <a:spcPts val="0"/>
              </a:spcBef>
              <a:spcAft>
                <a:spcPts val="0"/>
              </a:spcAft>
              <a:buClr>
                <a:srgbClr val="EE0000"/>
              </a:buClr>
              <a:buSzPts val="900"/>
              <a:buNone/>
              <a:defRPr sz="900">
                <a:solidFill>
                  <a:srgbClr val="EE0000"/>
                </a:solidFill>
              </a:defRPr>
            </a:lvl4pPr>
            <a:lvl5pPr lvl="4" algn="l">
              <a:lnSpc>
                <a:spcPct val="100000"/>
              </a:lnSpc>
              <a:spcBef>
                <a:spcPts val="0"/>
              </a:spcBef>
              <a:spcAft>
                <a:spcPts val="0"/>
              </a:spcAft>
              <a:buClr>
                <a:srgbClr val="EE0000"/>
              </a:buClr>
              <a:buSzPts val="900"/>
              <a:buNone/>
              <a:defRPr sz="900">
                <a:solidFill>
                  <a:srgbClr val="EE0000"/>
                </a:solidFill>
              </a:defRPr>
            </a:lvl5pPr>
            <a:lvl6pPr lvl="5" algn="l">
              <a:lnSpc>
                <a:spcPct val="100000"/>
              </a:lnSpc>
              <a:spcBef>
                <a:spcPts val="0"/>
              </a:spcBef>
              <a:spcAft>
                <a:spcPts val="0"/>
              </a:spcAft>
              <a:buClr>
                <a:srgbClr val="EE0000"/>
              </a:buClr>
              <a:buSzPts val="900"/>
              <a:buNone/>
              <a:defRPr sz="900">
                <a:solidFill>
                  <a:srgbClr val="EE0000"/>
                </a:solidFill>
              </a:defRPr>
            </a:lvl6pPr>
            <a:lvl7pPr lvl="6" algn="l">
              <a:lnSpc>
                <a:spcPct val="100000"/>
              </a:lnSpc>
              <a:spcBef>
                <a:spcPts val="0"/>
              </a:spcBef>
              <a:spcAft>
                <a:spcPts val="0"/>
              </a:spcAft>
              <a:buClr>
                <a:srgbClr val="EE0000"/>
              </a:buClr>
              <a:buSzPts val="900"/>
              <a:buNone/>
              <a:defRPr sz="900">
                <a:solidFill>
                  <a:srgbClr val="EE0000"/>
                </a:solidFill>
              </a:defRPr>
            </a:lvl7pPr>
            <a:lvl8pPr lvl="7" algn="l">
              <a:lnSpc>
                <a:spcPct val="100000"/>
              </a:lnSpc>
              <a:spcBef>
                <a:spcPts val="0"/>
              </a:spcBef>
              <a:spcAft>
                <a:spcPts val="0"/>
              </a:spcAft>
              <a:buClr>
                <a:srgbClr val="EE0000"/>
              </a:buClr>
              <a:buSzPts val="900"/>
              <a:buNone/>
              <a:defRPr sz="900">
                <a:solidFill>
                  <a:srgbClr val="EE0000"/>
                </a:solidFill>
              </a:defRPr>
            </a:lvl8pPr>
            <a:lvl9pPr lvl="8" algn="l">
              <a:lnSpc>
                <a:spcPct val="100000"/>
              </a:lnSpc>
              <a:spcBef>
                <a:spcPts val="0"/>
              </a:spcBef>
              <a:spcAft>
                <a:spcPts val="0"/>
              </a:spcAft>
              <a:buClr>
                <a:srgbClr val="EE0000"/>
              </a:buClr>
              <a:buSzPts val="900"/>
              <a:buNone/>
              <a:defRPr sz="900">
                <a:solidFill>
                  <a:srgbClr val="EE0000"/>
                </a:solidFill>
              </a:defRPr>
            </a:lvl9pPr>
          </a:lstStyle>
          <a:p/>
        </p:txBody>
      </p:sp>
      <p:cxnSp>
        <p:nvCxnSpPr>
          <p:cNvPr id="2471" name="Google Shape;2471;p198"/>
          <p:cNvCxnSpPr/>
          <p:nvPr/>
        </p:nvCxnSpPr>
        <p:spPr>
          <a:xfrm rot="10800000">
            <a:off x="447767" y="6401100"/>
            <a:ext cx="0" cy="456900"/>
          </a:xfrm>
          <a:prstGeom prst="straightConnector1">
            <a:avLst/>
          </a:prstGeom>
          <a:noFill/>
          <a:ln cap="flat" cmpd="sng" w="12700">
            <a:solidFill>
              <a:srgbClr val="EE0000"/>
            </a:solidFill>
            <a:prstDash val="solid"/>
            <a:round/>
            <a:headEnd len="sm" w="sm" type="none"/>
            <a:tailEnd len="sm" w="sm" type="none"/>
          </a:ln>
        </p:spPr>
      </p:cxnSp>
      <p:sp>
        <p:nvSpPr>
          <p:cNvPr id="2472" name="Google Shape;2472;p1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1pPr>
            <a:lvl2pPr indent="0" lvl="1"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2pPr>
            <a:lvl3pPr indent="0" lvl="2"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3pPr>
            <a:lvl4pPr indent="0" lvl="3"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4pPr>
            <a:lvl5pPr indent="0" lvl="4"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5pPr>
            <a:lvl6pPr indent="0" lvl="5"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6pPr>
            <a:lvl7pPr indent="0" lvl="6"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7pPr>
            <a:lvl8pPr indent="0" lvl="7"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8pPr>
            <a:lvl9pPr indent="0" lvl="8"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2473" name="Google Shape;2473;p1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74" name="Google Shape;2474;p198"/>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algn="l">
              <a:lnSpc>
                <a:spcPct val="142000"/>
              </a:lnSpc>
              <a:spcBef>
                <a:spcPts val="0"/>
              </a:spcBef>
              <a:spcAft>
                <a:spcPts val="0"/>
              </a:spcAft>
              <a:buSzPts val="2100"/>
              <a:buNone/>
              <a:defRPr sz="700">
                <a:solidFill>
                  <a:srgbClr val="4D4D4F"/>
                </a:solidFill>
              </a:defRPr>
            </a:lvl1pPr>
            <a:lvl2pPr lvl="1" algn="l">
              <a:lnSpc>
                <a:spcPct val="142000"/>
              </a:lnSpc>
              <a:spcBef>
                <a:spcPts val="0"/>
              </a:spcBef>
              <a:spcAft>
                <a:spcPts val="0"/>
              </a:spcAft>
              <a:buSzPts val="1600"/>
              <a:buNone/>
              <a:defRPr sz="700">
                <a:solidFill>
                  <a:srgbClr val="4D4D4F"/>
                </a:solidFill>
              </a:defRPr>
            </a:lvl2pPr>
            <a:lvl3pPr lvl="2" algn="l">
              <a:lnSpc>
                <a:spcPct val="142000"/>
              </a:lnSpc>
              <a:spcBef>
                <a:spcPts val="0"/>
              </a:spcBef>
              <a:spcAft>
                <a:spcPts val="0"/>
              </a:spcAft>
              <a:buSzPts val="1600"/>
              <a:buNone/>
              <a:defRPr sz="700">
                <a:solidFill>
                  <a:srgbClr val="4D4D4F"/>
                </a:solidFill>
              </a:defRPr>
            </a:lvl3pPr>
            <a:lvl4pPr lvl="3" algn="l">
              <a:lnSpc>
                <a:spcPct val="142000"/>
              </a:lnSpc>
              <a:spcBef>
                <a:spcPts val="0"/>
              </a:spcBef>
              <a:spcAft>
                <a:spcPts val="0"/>
              </a:spcAft>
              <a:buSzPts val="1600"/>
              <a:buNone/>
              <a:defRPr sz="700">
                <a:solidFill>
                  <a:srgbClr val="4D4D4F"/>
                </a:solidFill>
              </a:defRPr>
            </a:lvl4pPr>
            <a:lvl5pPr lvl="4" algn="l">
              <a:lnSpc>
                <a:spcPct val="142000"/>
              </a:lnSpc>
              <a:spcBef>
                <a:spcPts val="0"/>
              </a:spcBef>
              <a:spcAft>
                <a:spcPts val="0"/>
              </a:spcAft>
              <a:buSzPts val="1600"/>
              <a:buNone/>
              <a:defRPr sz="700">
                <a:solidFill>
                  <a:srgbClr val="4D4D4F"/>
                </a:solidFill>
              </a:defRPr>
            </a:lvl5pPr>
            <a:lvl6pPr lvl="5" algn="l">
              <a:lnSpc>
                <a:spcPct val="142000"/>
              </a:lnSpc>
              <a:spcBef>
                <a:spcPts val="0"/>
              </a:spcBef>
              <a:spcAft>
                <a:spcPts val="0"/>
              </a:spcAft>
              <a:buSzPts val="1600"/>
              <a:buNone/>
              <a:defRPr sz="700">
                <a:solidFill>
                  <a:srgbClr val="4D4D4F"/>
                </a:solidFill>
              </a:defRPr>
            </a:lvl6pPr>
            <a:lvl7pPr lvl="6" algn="l">
              <a:lnSpc>
                <a:spcPct val="142000"/>
              </a:lnSpc>
              <a:spcBef>
                <a:spcPts val="0"/>
              </a:spcBef>
              <a:spcAft>
                <a:spcPts val="0"/>
              </a:spcAft>
              <a:buSzPts val="1600"/>
              <a:buNone/>
              <a:defRPr sz="700">
                <a:solidFill>
                  <a:srgbClr val="4D4D4F"/>
                </a:solidFill>
              </a:defRPr>
            </a:lvl7pPr>
            <a:lvl8pPr lvl="7" algn="l">
              <a:lnSpc>
                <a:spcPct val="142000"/>
              </a:lnSpc>
              <a:spcBef>
                <a:spcPts val="0"/>
              </a:spcBef>
              <a:spcAft>
                <a:spcPts val="0"/>
              </a:spcAft>
              <a:buSzPts val="1600"/>
              <a:buNone/>
              <a:defRPr sz="700">
                <a:solidFill>
                  <a:srgbClr val="4D4D4F"/>
                </a:solidFill>
              </a:defRPr>
            </a:lvl8pPr>
            <a:lvl9pPr lvl="8"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bg>
      <p:bgPr>
        <a:blipFill>
          <a:blip r:embed="rId2">
            <a:alphaModFix/>
          </a:blip>
          <a:stretch>
            <a:fillRect/>
          </a:stretch>
        </a:blipFill>
      </p:bgPr>
    </p:bg>
    <p:spTree>
      <p:nvGrpSpPr>
        <p:cNvPr id="2475" name="Shape 2475"/>
        <p:cNvGrpSpPr/>
        <p:nvPr/>
      </p:nvGrpSpPr>
      <p:grpSpPr>
        <a:xfrm>
          <a:off x="0" y="0"/>
          <a:ext cx="0" cy="0"/>
          <a:chOff x="0" y="0"/>
          <a:chExt cx="0" cy="0"/>
        </a:xfrm>
      </p:grpSpPr>
      <p:sp>
        <p:nvSpPr>
          <p:cNvPr id="2476" name="Google Shape;2476;p1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477" name="Google Shape;2477;p1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78" name="Google Shape;2478;p199"/>
          <p:cNvSpPr txBox="1"/>
          <p:nvPr/>
        </p:nvSpPr>
        <p:spPr>
          <a:xfrm>
            <a:off x="9677749" y="269825"/>
            <a:ext cx="2009100" cy="2988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700">
                <a:solidFill>
                  <a:srgbClr val="FFFFFF"/>
                </a:solidFill>
                <a:latin typeface="Red Hat Text Medium"/>
                <a:ea typeface="Red Hat Text Medium"/>
                <a:cs typeface="Red Hat Text Medium"/>
                <a:sym typeface="Red Hat Text Medium"/>
              </a:rPr>
              <a:t>CONFIDENTIAL</a:t>
            </a:r>
            <a:endParaRPr sz="7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700">
                <a:solidFill>
                  <a:srgbClr val="FFFFFF"/>
                </a:solidFill>
                <a:latin typeface="Red Hat Text Medium"/>
                <a:ea typeface="Red Hat Text Medium"/>
                <a:cs typeface="Red Hat Text Medium"/>
                <a:sym typeface="Red Hat Text Medium"/>
              </a:rPr>
              <a:t>Internal use only</a:t>
            </a:r>
            <a:endParaRPr sz="700">
              <a:solidFill>
                <a:srgbClr val="FFFFFF"/>
              </a:solidFill>
              <a:latin typeface="Red Hat Text Medium"/>
              <a:ea typeface="Red Hat Text Medium"/>
              <a:cs typeface="Red Hat Text Medium"/>
              <a:sym typeface="Red Hat Text Medium"/>
            </a:endParaRPr>
          </a:p>
        </p:txBody>
      </p:sp>
      <p:pic>
        <p:nvPicPr>
          <p:cNvPr id="2479" name="Google Shape;2479;p199"/>
          <p:cNvPicPr preferRelativeResize="0"/>
          <p:nvPr/>
        </p:nvPicPr>
        <p:blipFill>
          <a:blip r:embed="rId3">
            <a:alphaModFix/>
          </a:blip>
          <a:stretch>
            <a:fillRect/>
          </a:stretch>
        </p:blipFill>
        <p:spPr>
          <a:xfrm>
            <a:off x="10711279" y="6312505"/>
            <a:ext cx="975850" cy="229612"/>
          </a:xfrm>
          <a:prstGeom prst="rect">
            <a:avLst/>
          </a:prstGeom>
          <a:noFill/>
          <a:ln>
            <a:noFill/>
          </a:ln>
        </p:spPr>
      </p:pic>
      <p:cxnSp>
        <p:nvCxnSpPr>
          <p:cNvPr id="2480" name="Google Shape;2480;p19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481" name="Google Shape;2481;p19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482" name="Google Shape;2482;p199"/>
          <p:cNvSpPr txBox="1"/>
          <p:nvPr>
            <p:ph idx="2" type="subTitle"/>
          </p:nvPr>
        </p:nvSpPr>
        <p:spPr>
          <a:xfrm>
            <a:off x="22566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rgbClr val="FFFFFF"/>
                </a:solidFill>
              </a:defRPr>
            </a:lvl1pPr>
            <a:lvl2pPr lvl="1">
              <a:lnSpc>
                <a:spcPct val="115000"/>
              </a:lnSpc>
              <a:spcBef>
                <a:spcPts val="0"/>
              </a:spcBef>
              <a:spcAft>
                <a:spcPts val="0"/>
              </a:spcAft>
              <a:buNone/>
              <a:defRPr sz="800">
                <a:solidFill>
                  <a:srgbClr val="FFFFFF"/>
                </a:solidFill>
              </a:defRPr>
            </a:lvl2pPr>
            <a:lvl3pPr lvl="2">
              <a:lnSpc>
                <a:spcPct val="115000"/>
              </a:lnSpc>
              <a:spcBef>
                <a:spcPts val="0"/>
              </a:spcBef>
              <a:spcAft>
                <a:spcPts val="0"/>
              </a:spcAft>
              <a:buNone/>
              <a:defRPr sz="800">
                <a:solidFill>
                  <a:srgbClr val="FFFFFF"/>
                </a:solidFill>
              </a:defRPr>
            </a:lvl3pPr>
            <a:lvl4pPr lvl="3">
              <a:lnSpc>
                <a:spcPct val="115000"/>
              </a:lnSpc>
              <a:spcBef>
                <a:spcPts val="0"/>
              </a:spcBef>
              <a:spcAft>
                <a:spcPts val="0"/>
              </a:spcAft>
              <a:buNone/>
              <a:defRPr sz="800">
                <a:solidFill>
                  <a:srgbClr val="FFFFFF"/>
                </a:solidFill>
              </a:defRPr>
            </a:lvl4pPr>
            <a:lvl5pPr lvl="4">
              <a:lnSpc>
                <a:spcPct val="115000"/>
              </a:lnSpc>
              <a:spcBef>
                <a:spcPts val="0"/>
              </a:spcBef>
              <a:spcAft>
                <a:spcPts val="0"/>
              </a:spcAft>
              <a:buNone/>
              <a:defRPr sz="800">
                <a:solidFill>
                  <a:srgbClr val="FFFFFF"/>
                </a:solidFill>
              </a:defRPr>
            </a:lvl5pPr>
            <a:lvl6pPr lvl="5">
              <a:lnSpc>
                <a:spcPct val="115000"/>
              </a:lnSpc>
              <a:spcBef>
                <a:spcPts val="0"/>
              </a:spcBef>
              <a:spcAft>
                <a:spcPts val="0"/>
              </a:spcAft>
              <a:buNone/>
              <a:defRPr sz="800">
                <a:solidFill>
                  <a:srgbClr val="FFFFFF"/>
                </a:solidFill>
              </a:defRPr>
            </a:lvl6pPr>
            <a:lvl7pPr lvl="6">
              <a:lnSpc>
                <a:spcPct val="115000"/>
              </a:lnSpc>
              <a:spcBef>
                <a:spcPts val="0"/>
              </a:spcBef>
              <a:spcAft>
                <a:spcPts val="0"/>
              </a:spcAft>
              <a:buNone/>
              <a:defRPr sz="800">
                <a:solidFill>
                  <a:srgbClr val="FFFFFF"/>
                </a:solidFill>
              </a:defRPr>
            </a:lvl7pPr>
            <a:lvl8pPr lvl="7">
              <a:lnSpc>
                <a:spcPct val="115000"/>
              </a:lnSpc>
              <a:spcBef>
                <a:spcPts val="0"/>
              </a:spcBef>
              <a:spcAft>
                <a:spcPts val="0"/>
              </a:spcAft>
              <a:buNone/>
              <a:defRPr sz="800">
                <a:solidFill>
                  <a:srgbClr val="FFFFFF"/>
                </a:solidFill>
              </a:defRPr>
            </a:lvl8pPr>
            <a:lvl9pPr lvl="8">
              <a:lnSpc>
                <a:spcPct val="115000"/>
              </a:lnSpc>
              <a:spcBef>
                <a:spcPts val="0"/>
              </a:spcBef>
              <a:spcAft>
                <a:spcPts val="0"/>
              </a:spcAft>
              <a:buNone/>
              <a:defRPr sz="800">
                <a:solidFill>
                  <a:srgbClr val="FFFFFF"/>
                </a:solidFill>
              </a:defRPr>
            </a:lvl9pPr>
          </a:lstStyle>
          <a:p/>
        </p:txBody>
      </p:sp>
      <p:pic>
        <p:nvPicPr>
          <p:cNvPr id="2483" name="Google Shape;2483;p199"/>
          <p:cNvPicPr preferRelativeResize="0"/>
          <p:nvPr/>
        </p:nvPicPr>
        <p:blipFill rotWithShape="1">
          <a:blip r:embed="rId4">
            <a:alphaModFix/>
          </a:blip>
          <a:srcRect b="0" l="0" r="0" t="0"/>
          <a:stretch/>
        </p:blipFill>
        <p:spPr>
          <a:xfrm>
            <a:off x="859511" y="6124027"/>
            <a:ext cx="821023" cy="515549"/>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2484" name="Shape 2484"/>
        <p:cNvGrpSpPr/>
        <p:nvPr/>
      </p:nvGrpSpPr>
      <p:grpSpPr>
        <a:xfrm>
          <a:off x="0" y="0"/>
          <a:ext cx="0" cy="0"/>
          <a:chOff x="0" y="0"/>
          <a:chExt cx="0" cy="0"/>
        </a:xfrm>
      </p:grpSpPr>
      <p:sp>
        <p:nvSpPr>
          <p:cNvPr id="2485" name="Google Shape;2485;p2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486" name="Google Shape;2486;p20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487" name="Google Shape;2487;p20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488" name="Google Shape;2488;p200"/>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489" name="Google Shape;2489;p2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90" name="Google Shape;2490;p2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91" name="Google Shape;2491;p20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492" name="Google Shape;2492;p20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493" name="Shape 2493"/>
        <p:cNvGrpSpPr/>
        <p:nvPr/>
      </p:nvGrpSpPr>
      <p:grpSpPr>
        <a:xfrm>
          <a:off x="0" y="0"/>
          <a:ext cx="0" cy="0"/>
          <a:chOff x="0" y="0"/>
          <a:chExt cx="0" cy="0"/>
        </a:xfrm>
      </p:grpSpPr>
      <p:sp>
        <p:nvSpPr>
          <p:cNvPr id="2494" name="Google Shape;2494;p201"/>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495" name="Google Shape;2495;p20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cxnSp>
        <p:nvCxnSpPr>
          <p:cNvPr id="2496" name="Google Shape;2496;p20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497" name="Google Shape;2497;p2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2498" name="Google Shape;2498;p201"/>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500">
                <a:solidFill>
                  <a:schemeClr val="lt1"/>
                </a:solidFill>
              </a:defRPr>
            </a:lvl1pPr>
            <a:lvl2pPr lvl="1">
              <a:lnSpc>
                <a:spcPct val="174000"/>
              </a:lnSpc>
              <a:spcBef>
                <a:spcPts val="0"/>
              </a:spcBef>
              <a:spcAft>
                <a:spcPts val="0"/>
              </a:spcAft>
              <a:buNone/>
              <a:defRPr sz="1500">
                <a:solidFill>
                  <a:schemeClr val="lt1"/>
                </a:solidFill>
              </a:defRPr>
            </a:lvl2pPr>
            <a:lvl3pPr lvl="2">
              <a:lnSpc>
                <a:spcPct val="174000"/>
              </a:lnSpc>
              <a:spcBef>
                <a:spcPts val="0"/>
              </a:spcBef>
              <a:spcAft>
                <a:spcPts val="0"/>
              </a:spcAft>
              <a:buNone/>
              <a:defRPr sz="1500">
                <a:solidFill>
                  <a:schemeClr val="lt1"/>
                </a:solidFill>
              </a:defRPr>
            </a:lvl3pPr>
            <a:lvl4pPr lvl="3">
              <a:lnSpc>
                <a:spcPct val="174000"/>
              </a:lnSpc>
              <a:spcBef>
                <a:spcPts val="0"/>
              </a:spcBef>
              <a:spcAft>
                <a:spcPts val="0"/>
              </a:spcAft>
              <a:buNone/>
              <a:defRPr sz="1500">
                <a:solidFill>
                  <a:schemeClr val="lt1"/>
                </a:solidFill>
              </a:defRPr>
            </a:lvl4pPr>
            <a:lvl5pPr lvl="4">
              <a:lnSpc>
                <a:spcPct val="174000"/>
              </a:lnSpc>
              <a:spcBef>
                <a:spcPts val="0"/>
              </a:spcBef>
              <a:spcAft>
                <a:spcPts val="0"/>
              </a:spcAft>
              <a:buNone/>
              <a:defRPr sz="1500">
                <a:solidFill>
                  <a:schemeClr val="lt1"/>
                </a:solidFill>
              </a:defRPr>
            </a:lvl5pPr>
            <a:lvl6pPr lvl="5">
              <a:lnSpc>
                <a:spcPct val="174000"/>
              </a:lnSpc>
              <a:spcBef>
                <a:spcPts val="0"/>
              </a:spcBef>
              <a:spcAft>
                <a:spcPts val="0"/>
              </a:spcAft>
              <a:buNone/>
              <a:defRPr sz="1500">
                <a:solidFill>
                  <a:schemeClr val="lt1"/>
                </a:solidFill>
              </a:defRPr>
            </a:lvl6pPr>
            <a:lvl7pPr lvl="6">
              <a:lnSpc>
                <a:spcPct val="174000"/>
              </a:lnSpc>
              <a:spcBef>
                <a:spcPts val="0"/>
              </a:spcBef>
              <a:spcAft>
                <a:spcPts val="0"/>
              </a:spcAft>
              <a:buNone/>
              <a:defRPr sz="1500">
                <a:solidFill>
                  <a:schemeClr val="lt1"/>
                </a:solidFill>
              </a:defRPr>
            </a:lvl7pPr>
            <a:lvl8pPr lvl="7">
              <a:lnSpc>
                <a:spcPct val="174000"/>
              </a:lnSpc>
              <a:spcBef>
                <a:spcPts val="0"/>
              </a:spcBef>
              <a:spcAft>
                <a:spcPts val="0"/>
              </a:spcAft>
              <a:buNone/>
              <a:defRPr sz="1500">
                <a:solidFill>
                  <a:schemeClr val="lt1"/>
                </a:solidFill>
              </a:defRPr>
            </a:lvl8pPr>
            <a:lvl9pPr lvl="8">
              <a:lnSpc>
                <a:spcPct val="174000"/>
              </a:lnSpc>
              <a:spcBef>
                <a:spcPts val="0"/>
              </a:spcBef>
              <a:spcAft>
                <a:spcPts val="0"/>
              </a:spcAft>
              <a:buNone/>
              <a:defRPr sz="1500">
                <a:solidFill>
                  <a:schemeClr val="lt1"/>
                </a:solidFill>
              </a:defRPr>
            </a:lvl9pPr>
          </a:lstStyle>
          <a:p/>
        </p:txBody>
      </p:sp>
      <p:pic>
        <p:nvPicPr>
          <p:cNvPr id="2499" name="Google Shape;2499;p20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500" name="Google Shape;2500;p2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501" name="Shape 2501"/>
        <p:cNvGrpSpPr/>
        <p:nvPr/>
      </p:nvGrpSpPr>
      <p:grpSpPr>
        <a:xfrm>
          <a:off x="0" y="0"/>
          <a:ext cx="0" cy="0"/>
          <a:chOff x="0" y="0"/>
          <a:chExt cx="0" cy="0"/>
        </a:xfrm>
      </p:grpSpPr>
      <p:sp>
        <p:nvSpPr>
          <p:cNvPr id="2502" name="Google Shape;2502;p2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503" name="Google Shape;2503;p202"/>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504" name="Google Shape;2504;p202"/>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505" name="Google Shape;2505;p202"/>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506" name="Google Shape;2506;p2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07" name="Google Shape;2507;p2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08" name="Google Shape;2508;p202"/>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509" name="Google Shape;2509;p20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510" name="Google Shape;2510;p202"/>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2511" name="Google Shape;2511;p202"/>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2512" name="Google Shape;2512;p202"/>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2513" name="Google Shape;2513;p202"/>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_1">
    <p:spTree>
      <p:nvGrpSpPr>
        <p:cNvPr id="2514" name="Shape 2514"/>
        <p:cNvGrpSpPr/>
        <p:nvPr/>
      </p:nvGrpSpPr>
      <p:grpSpPr>
        <a:xfrm>
          <a:off x="0" y="0"/>
          <a:ext cx="0" cy="0"/>
          <a:chOff x="0" y="0"/>
          <a:chExt cx="0" cy="0"/>
        </a:xfrm>
      </p:grpSpPr>
      <p:sp>
        <p:nvSpPr>
          <p:cNvPr id="2515" name="Google Shape;2515;p20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b="1" sz="3100">
                <a:solidFill>
                  <a:srgbClr val="141414"/>
                </a:solidFill>
                <a:latin typeface="Overpass"/>
                <a:ea typeface="Overpass"/>
                <a:cs typeface="Overpass"/>
                <a:sym typeface="Overpass"/>
              </a:defRPr>
            </a:lvl1pPr>
            <a:lvl2pPr lvl="1" algn="ctr">
              <a:lnSpc>
                <a:spcPct val="130000"/>
              </a:lnSpc>
              <a:spcBef>
                <a:spcPts val="0"/>
              </a:spcBef>
              <a:spcAft>
                <a:spcPts val="0"/>
              </a:spcAft>
              <a:buNone/>
              <a:defRPr sz="2700">
                <a:solidFill>
                  <a:srgbClr val="141414"/>
                </a:solidFill>
              </a:defRPr>
            </a:lvl2pPr>
            <a:lvl3pPr lvl="2" algn="ctr">
              <a:lnSpc>
                <a:spcPct val="130000"/>
              </a:lnSpc>
              <a:spcBef>
                <a:spcPts val="0"/>
              </a:spcBef>
              <a:spcAft>
                <a:spcPts val="0"/>
              </a:spcAft>
              <a:buNone/>
              <a:defRPr sz="2700">
                <a:solidFill>
                  <a:srgbClr val="141414"/>
                </a:solidFill>
              </a:defRPr>
            </a:lvl3pPr>
            <a:lvl4pPr lvl="3" algn="ctr">
              <a:lnSpc>
                <a:spcPct val="130000"/>
              </a:lnSpc>
              <a:spcBef>
                <a:spcPts val="0"/>
              </a:spcBef>
              <a:spcAft>
                <a:spcPts val="0"/>
              </a:spcAft>
              <a:buNone/>
              <a:defRPr sz="2700">
                <a:solidFill>
                  <a:srgbClr val="141414"/>
                </a:solidFill>
              </a:defRPr>
            </a:lvl4pPr>
            <a:lvl5pPr lvl="4" algn="ctr">
              <a:lnSpc>
                <a:spcPct val="130000"/>
              </a:lnSpc>
              <a:spcBef>
                <a:spcPts val="0"/>
              </a:spcBef>
              <a:spcAft>
                <a:spcPts val="0"/>
              </a:spcAft>
              <a:buNone/>
              <a:defRPr sz="2700">
                <a:solidFill>
                  <a:srgbClr val="141414"/>
                </a:solidFill>
              </a:defRPr>
            </a:lvl5pPr>
            <a:lvl6pPr lvl="5" algn="ctr">
              <a:lnSpc>
                <a:spcPct val="130000"/>
              </a:lnSpc>
              <a:spcBef>
                <a:spcPts val="0"/>
              </a:spcBef>
              <a:spcAft>
                <a:spcPts val="0"/>
              </a:spcAft>
              <a:buNone/>
              <a:defRPr sz="2700">
                <a:solidFill>
                  <a:srgbClr val="141414"/>
                </a:solidFill>
              </a:defRPr>
            </a:lvl6pPr>
            <a:lvl7pPr lvl="6" algn="ctr">
              <a:lnSpc>
                <a:spcPct val="130000"/>
              </a:lnSpc>
              <a:spcBef>
                <a:spcPts val="0"/>
              </a:spcBef>
              <a:spcAft>
                <a:spcPts val="0"/>
              </a:spcAft>
              <a:buNone/>
              <a:defRPr sz="2700">
                <a:solidFill>
                  <a:srgbClr val="141414"/>
                </a:solidFill>
              </a:defRPr>
            </a:lvl7pPr>
            <a:lvl8pPr lvl="7" algn="ctr">
              <a:lnSpc>
                <a:spcPct val="130000"/>
              </a:lnSpc>
              <a:spcBef>
                <a:spcPts val="0"/>
              </a:spcBef>
              <a:spcAft>
                <a:spcPts val="0"/>
              </a:spcAft>
              <a:buNone/>
              <a:defRPr sz="2700">
                <a:solidFill>
                  <a:srgbClr val="141414"/>
                </a:solidFill>
              </a:defRPr>
            </a:lvl8pPr>
            <a:lvl9pPr lvl="8" algn="ctr">
              <a:lnSpc>
                <a:spcPct val="130000"/>
              </a:lnSpc>
              <a:spcBef>
                <a:spcPts val="0"/>
              </a:spcBef>
              <a:spcAft>
                <a:spcPts val="0"/>
              </a:spcAft>
              <a:buNone/>
              <a:defRPr sz="2700">
                <a:solidFill>
                  <a:srgbClr val="141414"/>
                </a:solidFill>
              </a:defRPr>
            </a:lvl9pPr>
          </a:lstStyle>
          <a:p/>
        </p:txBody>
      </p:sp>
      <p:pic>
        <p:nvPicPr>
          <p:cNvPr id="2516" name="Google Shape;2516;p203"/>
          <p:cNvPicPr preferRelativeResize="0"/>
          <p:nvPr/>
        </p:nvPicPr>
        <p:blipFill rotWithShape="1">
          <a:blip r:embed="rId2">
            <a:alphaModFix/>
          </a:blip>
          <a:srcRect b="317" l="0" r="0" t="327"/>
          <a:stretch/>
        </p:blipFill>
        <p:spPr>
          <a:xfrm>
            <a:off x="10302648" y="6217727"/>
            <a:ext cx="1384475" cy="323650"/>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8">
    <p:spTree>
      <p:nvGrpSpPr>
        <p:cNvPr id="2517" name="Shape 2517"/>
        <p:cNvGrpSpPr/>
        <p:nvPr/>
      </p:nvGrpSpPr>
      <p:grpSpPr>
        <a:xfrm>
          <a:off x="0" y="0"/>
          <a:ext cx="0" cy="0"/>
          <a:chOff x="0" y="0"/>
          <a:chExt cx="0" cy="0"/>
        </a:xfrm>
      </p:grpSpPr>
      <p:sp>
        <p:nvSpPr>
          <p:cNvPr id="2518" name="Google Shape;2518;p20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519" name="Google Shape;2519;p20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520" name="Google Shape;2520;p204"/>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521" name="Google Shape;2521;p2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22" name="Google Shape;2522;p2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8" name="Google Shape;18;p3"/>
          <p:cNvSpPr txBox="1"/>
          <p:nvPr>
            <p:ph type="title"/>
          </p:nvPr>
        </p:nvSpPr>
        <p:spPr>
          <a:xfrm>
            <a:off x="2083875" y="1743625"/>
            <a:ext cx="7533300" cy="1600200"/>
          </a:xfrm>
          <a:prstGeom prst="rect">
            <a:avLst/>
          </a:prstGeom>
          <a:noFill/>
          <a:ln>
            <a:noFill/>
          </a:ln>
        </p:spPr>
        <p:txBody>
          <a:bodyPr anchorCtr="0" anchor="b" bIns="0" lIns="0" spcFirstLastPara="1" rIns="0" wrap="square" tIns="0">
            <a:noAutofit/>
          </a:bodyPr>
          <a:lstStyle>
            <a:lvl1pPr lvl="0" algn="l">
              <a:lnSpc>
                <a:spcPct val="105000"/>
              </a:lnSpc>
              <a:spcBef>
                <a:spcPts val="0"/>
              </a:spcBef>
              <a:spcAft>
                <a:spcPts val="0"/>
              </a:spcAft>
              <a:buSzPts val="3400"/>
              <a:buNone/>
              <a:defRPr sz="4600">
                <a:solidFill>
                  <a:schemeClr val="lt1"/>
                </a:solidFill>
              </a:defRPr>
            </a:lvl1pPr>
            <a:lvl2pPr lvl="1" algn="l">
              <a:lnSpc>
                <a:spcPct val="105000"/>
              </a:lnSpc>
              <a:spcBef>
                <a:spcPts val="0"/>
              </a:spcBef>
              <a:spcAft>
                <a:spcPts val="0"/>
              </a:spcAft>
              <a:buSzPts val="3400"/>
              <a:buNone/>
              <a:defRPr sz="4600">
                <a:solidFill>
                  <a:schemeClr val="lt1"/>
                </a:solidFill>
              </a:defRPr>
            </a:lvl2pPr>
            <a:lvl3pPr lvl="2" algn="l">
              <a:lnSpc>
                <a:spcPct val="105000"/>
              </a:lnSpc>
              <a:spcBef>
                <a:spcPts val="0"/>
              </a:spcBef>
              <a:spcAft>
                <a:spcPts val="0"/>
              </a:spcAft>
              <a:buSzPts val="3400"/>
              <a:buNone/>
              <a:defRPr sz="4600">
                <a:solidFill>
                  <a:schemeClr val="lt1"/>
                </a:solidFill>
              </a:defRPr>
            </a:lvl3pPr>
            <a:lvl4pPr lvl="3" algn="l">
              <a:lnSpc>
                <a:spcPct val="105000"/>
              </a:lnSpc>
              <a:spcBef>
                <a:spcPts val="0"/>
              </a:spcBef>
              <a:spcAft>
                <a:spcPts val="0"/>
              </a:spcAft>
              <a:buSzPts val="3400"/>
              <a:buNone/>
              <a:defRPr sz="4600">
                <a:solidFill>
                  <a:schemeClr val="lt1"/>
                </a:solidFill>
              </a:defRPr>
            </a:lvl4pPr>
            <a:lvl5pPr lvl="4" algn="l">
              <a:lnSpc>
                <a:spcPct val="105000"/>
              </a:lnSpc>
              <a:spcBef>
                <a:spcPts val="0"/>
              </a:spcBef>
              <a:spcAft>
                <a:spcPts val="0"/>
              </a:spcAft>
              <a:buSzPts val="3400"/>
              <a:buNone/>
              <a:defRPr sz="4600">
                <a:solidFill>
                  <a:schemeClr val="lt1"/>
                </a:solidFill>
              </a:defRPr>
            </a:lvl5pPr>
            <a:lvl6pPr lvl="5" algn="l">
              <a:lnSpc>
                <a:spcPct val="105000"/>
              </a:lnSpc>
              <a:spcBef>
                <a:spcPts val="0"/>
              </a:spcBef>
              <a:spcAft>
                <a:spcPts val="0"/>
              </a:spcAft>
              <a:buSzPts val="3400"/>
              <a:buNone/>
              <a:defRPr sz="4600">
                <a:solidFill>
                  <a:schemeClr val="lt1"/>
                </a:solidFill>
              </a:defRPr>
            </a:lvl6pPr>
            <a:lvl7pPr lvl="6" algn="l">
              <a:lnSpc>
                <a:spcPct val="105000"/>
              </a:lnSpc>
              <a:spcBef>
                <a:spcPts val="0"/>
              </a:spcBef>
              <a:spcAft>
                <a:spcPts val="0"/>
              </a:spcAft>
              <a:buSzPts val="3400"/>
              <a:buNone/>
              <a:defRPr sz="4600">
                <a:solidFill>
                  <a:schemeClr val="lt1"/>
                </a:solidFill>
              </a:defRPr>
            </a:lvl7pPr>
            <a:lvl8pPr lvl="7" algn="l">
              <a:lnSpc>
                <a:spcPct val="105000"/>
              </a:lnSpc>
              <a:spcBef>
                <a:spcPts val="0"/>
              </a:spcBef>
              <a:spcAft>
                <a:spcPts val="0"/>
              </a:spcAft>
              <a:buSzPts val="3400"/>
              <a:buNone/>
              <a:defRPr sz="4600">
                <a:solidFill>
                  <a:schemeClr val="lt1"/>
                </a:solidFill>
              </a:defRPr>
            </a:lvl8pPr>
            <a:lvl9pPr lvl="8" algn="l">
              <a:lnSpc>
                <a:spcPct val="105000"/>
              </a:lnSpc>
              <a:spcBef>
                <a:spcPts val="0"/>
              </a:spcBef>
              <a:spcAft>
                <a:spcPts val="0"/>
              </a:spcAft>
              <a:buSzPts val="3400"/>
              <a:buNone/>
              <a:defRPr sz="4600">
                <a:solidFill>
                  <a:schemeClr val="lt1"/>
                </a:solidFill>
              </a:defRPr>
            </a:lvl9pPr>
          </a:lstStyle>
          <a:p/>
        </p:txBody>
      </p:sp>
      <p:sp>
        <p:nvSpPr>
          <p:cNvPr id="19" name="Google Shape;19;p3"/>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algn="l">
              <a:lnSpc>
                <a:spcPct val="135000"/>
              </a:lnSpc>
              <a:spcBef>
                <a:spcPts val="0"/>
              </a:spcBef>
              <a:spcAft>
                <a:spcPts val="0"/>
              </a:spcAft>
              <a:buClr>
                <a:schemeClr val="lt1"/>
              </a:buClr>
              <a:buSzPts val="1200"/>
              <a:buNone/>
              <a:defRPr sz="1200">
                <a:solidFill>
                  <a:schemeClr val="lt1"/>
                </a:solidFill>
              </a:defRPr>
            </a:lvl1pPr>
            <a:lvl2pPr lvl="1" algn="l">
              <a:lnSpc>
                <a:spcPct val="135000"/>
              </a:lnSpc>
              <a:spcBef>
                <a:spcPts val="0"/>
              </a:spcBef>
              <a:spcAft>
                <a:spcPts val="0"/>
              </a:spcAft>
              <a:buClr>
                <a:schemeClr val="lt1"/>
              </a:buClr>
              <a:buSzPts val="1200"/>
              <a:buNone/>
              <a:defRPr sz="1200">
                <a:solidFill>
                  <a:schemeClr val="lt1"/>
                </a:solidFill>
              </a:defRPr>
            </a:lvl2pPr>
            <a:lvl3pPr lvl="2" algn="l">
              <a:lnSpc>
                <a:spcPct val="135000"/>
              </a:lnSpc>
              <a:spcBef>
                <a:spcPts val="0"/>
              </a:spcBef>
              <a:spcAft>
                <a:spcPts val="0"/>
              </a:spcAft>
              <a:buClr>
                <a:schemeClr val="lt1"/>
              </a:buClr>
              <a:buSzPts val="1200"/>
              <a:buNone/>
              <a:defRPr sz="1200">
                <a:solidFill>
                  <a:schemeClr val="lt1"/>
                </a:solidFill>
              </a:defRPr>
            </a:lvl3pPr>
            <a:lvl4pPr lvl="3" algn="l">
              <a:lnSpc>
                <a:spcPct val="135000"/>
              </a:lnSpc>
              <a:spcBef>
                <a:spcPts val="0"/>
              </a:spcBef>
              <a:spcAft>
                <a:spcPts val="0"/>
              </a:spcAft>
              <a:buClr>
                <a:schemeClr val="lt1"/>
              </a:buClr>
              <a:buSzPts val="1200"/>
              <a:buNone/>
              <a:defRPr sz="1200">
                <a:solidFill>
                  <a:schemeClr val="lt1"/>
                </a:solidFill>
              </a:defRPr>
            </a:lvl4pPr>
            <a:lvl5pPr lvl="4" algn="l">
              <a:lnSpc>
                <a:spcPct val="135000"/>
              </a:lnSpc>
              <a:spcBef>
                <a:spcPts val="0"/>
              </a:spcBef>
              <a:spcAft>
                <a:spcPts val="0"/>
              </a:spcAft>
              <a:buClr>
                <a:schemeClr val="lt1"/>
              </a:buClr>
              <a:buSzPts val="1200"/>
              <a:buNone/>
              <a:defRPr sz="1200">
                <a:solidFill>
                  <a:schemeClr val="lt1"/>
                </a:solidFill>
              </a:defRPr>
            </a:lvl5pPr>
            <a:lvl6pPr lvl="5" algn="l">
              <a:lnSpc>
                <a:spcPct val="135000"/>
              </a:lnSpc>
              <a:spcBef>
                <a:spcPts val="0"/>
              </a:spcBef>
              <a:spcAft>
                <a:spcPts val="0"/>
              </a:spcAft>
              <a:buClr>
                <a:schemeClr val="lt1"/>
              </a:buClr>
              <a:buSzPts val="1200"/>
              <a:buNone/>
              <a:defRPr sz="1200">
                <a:solidFill>
                  <a:schemeClr val="lt1"/>
                </a:solidFill>
              </a:defRPr>
            </a:lvl6pPr>
            <a:lvl7pPr lvl="6" algn="l">
              <a:lnSpc>
                <a:spcPct val="135000"/>
              </a:lnSpc>
              <a:spcBef>
                <a:spcPts val="0"/>
              </a:spcBef>
              <a:spcAft>
                <a:spcPts val="0"/>
              </a:spcAft>
              <a:buClr>
                <a:schemeClr val="lt1"/>
              </a:buClr>
              <a:buSzPts val="1200"/>
              <a:buNone/>
              <a:defRPr sz="1200">
                <a:solidFill>
                  <a:schemeClr val="lt1"/>
                </a:solidFill>
              </a:defRPr>
            </a:lvl7pPr>
            <a:lvl8pPr lvl="7" algn="l">
              <a:lnSpc>
                <a:spcPct val="135000"/>
              </a:lnSpc>
              <a:spcBef>
                <a:spcPts val="0"/>
              </a:spcBef>
              <a:spcAft>
                <a:spcPts val="0"/>
              </a:spcAft>
              <a:buClr>
                <a:schemeClr val="lt1"/>
              </a:buClr>
              <a:buSzPts val="1200"/>
              <a:buNone/>
              <a:defRPr sz="1200">
                <a:solidFill>
                  <a:schemeClr val="lt1"/>
                </a:solidFill>
              </a:defRPr>
            </a:lvl8pPr>
            <a:lvl9pPr lvl="8" algn="l">
              <a:lnSpc>
                <a:spcPct val="135000"/>
              </a:lnSpc>
              <a:spcBef>
                <a:spcPts val="0"/>
              </a:spcBef>
              <a:spcAft>
                <a:spcPts val="0"/>
              </a:spcAft>
              <a:buClr>
                <a:schemeClr val="lt1"/>
              </a:buClr>
              <a:buSzPts val="1200"/>
              <a:buNone/>
              <a:defRPr sz="1200">
                <a:solidFill>
                  <a:schemeClr val="lt1"/>
                </a:solidFill>
              </a:defRPr>
            </a:lvl9pPr>
          </a:lstStyle>
          <a:p/>
        </p:txBody>
      </p:sp>
      <p:sp>
        <p:nvSpPr>
          <p:cNvPr id="20" name="Google Shape;20;p3"/>
          <p:cNvSpPr txBox="1"/>
          <p:nvPr>
            <p:ph idx="3" type="subTitle"/>
          </p:nvPr>
        </p:nvSpPr>
        <p:spPr>
          <a:xfrm>
            <a:off x="4471850" y="4681700"/>
            <a:ext cx="2040300" cy="605700"/>
          </a:xfrm>
          <a:prstGeom prst="rect">
            <a:avLst/>
          </a:prstGeom>
          <a:noFill/>
          <a:ln>
            <a:noFill/>
          </a:ln>
        </p:spPr>
        <p:txBody>
          <a:bodyPr anchorCtr="0" anchor="t" bIns="0" lIns="0" spcFirstLastPara="1" rIns="0" wrap="square" tIns="0">
            <a:noAutofit/>
          </a:bodyPr>
          <a:lstStyle>
            <a:lvl1pPr lvl="0" algn="l">
              <a:lnSpc>
                <a:spcPct val="135000"/>
              </a:lnSpc>
              <a:spcBef>
                <a:spcPts val="0"/>
              </a:spcBef>
              <a:spcAft>
                <a:spcPts val="0"/>
              </a:spcAft>
              <a:buClr>
                <a:schemeClr val="lt1"/>
              </a:buClr>
              <a:buSzPts val="1200"/>
              <a:buNone/>
              <a:defRPr sz="1200">
                <a:solidFill>
                  <a:schemeClr val="lt1"/>
                </a:solidFill>
              </a:defRPr>
            </a:lvl1pPr>
            <a:lvl2pPr lvl="1" algn="l">
              <a:lnSpc>
                <a:spcPct val="135000"/>
              </a:lnSpc>
              <a:spcBef>
                <a:spcPts val="0"/>
              </a:spcBef>
              <a:spcAft>
                <a:spcPts val="0"/>
              </a:spcAft>
              <a:buClr>
                <a:schemeClr val="lt1"/>
              </a:buClr>
              <a:buSzPts val="1200"/>
              <a:buNone/>
              <a:defRPr sz="1200">
                <a:solidFill>
                  <a:schemeClr val="lt1"/>
                </a:solidFill>
              </a:defRPr>
            </a:lvl2pPr>
            <a:lvl3pPr lvl="2" algn="l">
              <a:lnSpc>
                <a:spcPct val="135000"/>
              </a:lnSpc>
              <a:spcBef>
                <a:spcPts val="0"/>
              </a:spcBef>
              <a:spcAft>
                <a:spcPts val="0"/>
              </a:spcAft>
              <a:buClr>
                <a:schemeClr val="lt1"/>
              </a:buClr>
              <a:buSzPts val="1200"/>
              <a:buNone/>
              <a:defRPr sz="1200">
                <a:solidFill>
                  <a:schemeClr val="lt1"/>
                </a:solidFill>
              </a:defRPr>
            </a:lvl3pPr>
            <a:lvl4pPr lvl="3" algn="l">
              <a:lnSpc>
                <a:spcPct val="135000"/>
              </a:lnSpc>
              <a:spcBef>
                <a:spcPts val="0"/>
              </a:spcBef>
              <a:spcAft>
                <a:spcPts val="0"/>
              </a:spcAft>
              <a:buClr>
                <a:schemeClr val="lt1"/>
              </a:buClr>
              <a:buSzPts val="1200"/>
              <a:buNone/>
              <a:defRPr sz="1200">
                <a:solidFill>
                  <a:schemeClr val="lt1"/>
                </a:solidFill>
              </a:defRPr>
            </a:lvl4pPr>
            <a:lvl5pPr lvl="4" algn="l">
              <a:lnSpc>
                <a:spcPct val="135000"/>
              </a:lnSpc>
              <a:spcBef>
                <a:spcPts val="0"/>
              </a:spcBef>
              <a:spcAft>
                <a:spcPts val="0"/>
              </a:spcAft>
              <a:buClr>
                <a:schemeClr val="lt1"/>
              </a:buClr>
              <a:buSzPts val="1200"/>
              <a:buNone/>
              <a:defRPr sz="1200">
                <a:solidFill>
                  <a:schemeClr val="lt1"/>
                </a:solidFill>
              </a:defRPr>
            </a:lvl5pPr>
            <a:lvl6pPr lvl="5" algn="l">
              <a:lnSpc>
                <a:spcPct val="135000"/>
              </a:lnSpc>
              <a:spcBef>
                <a:spcPts val="0"/>
              </a:spcBef>
              <a:spcAft>
                <a:spcPts val="0"/>
              </a:spcAft>
              <a:buClr>
                <a:schemeClr val="lt1"/>
              </a:buClr>
              <a:buSzPts val="1200"/>
              <a:buNone/>
              <a:defRPr sz="1200">
                <a:solidFill>
                  <a:schemeClr val="lt1"/>
                </a:solidFill>
              </a:defRPr>
            </a:lvl6pPr>
            <a:lvl7pPr lvl="6" algn="l">
              <a:lnSpc>
                <a:spcPct val="135000"/>
              </a:lnSpc>
              <a:spcBef>
                <a:spcPts val="0"/>
              </a:spcBef>
              <a:spcAft>
                <a:spcPts val="0"/>
              </a:spcAft>
              <a:buClr>
                <a:schemeClr val="lt1"/>
              </a:buClr>
              <a:buSzPts val="1200"/>
              <a:buNone/>
              <a:defRPr sz="1200">
                <a:solidFill>
                  <a:schemeClr val="lt1"/>
                </a:solidFill>
              </a:defRPr>
            </a:lvl7pPr>
            <a:lvl8pPr lvl="7" algn="l">
              <a:lnSpc>
                <a:spcPct val="135000"/>
              </a:lnSpc>
              <a:spcBef>
                <a:spcPts val="0"/>
              </a:spcBef>
              <a:spcAft>
                <a:spcPts val="0"/>
              </a:spcAft>
              <a:buClr>
                <a:schemeClr val="lt1"/>
              </a:buClr>
              <a:buSzPts val="1200"/>
              <a:buNone/>
              <a:defRPr sz="1200">
                <a:solidFill>
                  <a:schemeClr val="lt1"/>
                </a:solidFill>
              </a:defRPr>
            </a:lvl8pPr>
            <a:lvl9pPr lvl="8" algn="l">
              <a:lnSpc>
                <a:spcPct val="135000"/>
              </a:lnSpc>
              <a:spcBef>
                <a:spcPts val="0"/>
              </a:spcBef>
              <a:spcAft>
                <a:spcPts val="0"/>
              </a:spcAft>
              <a:buClr>
                <a:schemeClr val="lt1"/>
              </a:buClr>
              <a:buSzPts val="1200"/>
              <a:buNone/>
              <a:defRPr sz="1200">
                <a:solidFill>
                  <a:schemeClr val="lt1"/>
                </a:solidFill>
              </a:defRPr>
            </a:lvl9pPr>
          </a:lstStyle>
          <a:p/>
        </p:txBody>
      </p:sp>
      <p:pic>
        <p:nvPicPr>
          <p:cNvPr id="21" name="Google Shape;21;p3"/>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22" name="Google Shape;22;p3"/>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23" name="Google Shape;23;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4" name="Shape 184"/>
        <p:cNvGrpSpPr/>
        <p:nvPr/>
      </p:nvGrpSpPr>
      <p:grpSpPr>
        <a:xfrm>
          <a:off x="0" y="0"/>
          <a:ext cx="0" cy="0"/>
          <a:chOff x="0" y="0"/>
          <a:chExt cx="0" cy="0"/>
        </a:xfrm>
      </p:grpSpPr>
      <p:sp>
        <p:nvSpPr>
          <p:cNvPr id="185" name="Google Shape;185;p21"/>
          <p:cNvSpPr txBox="1"/>
          <p:nvPr>
            <p:ph type="title"/>
          </p:nvPr>
        </p:nvSpPr>
        <p:spPr>
          <a:xfrm>
            <a:off x="609600" y="273600"/>
            <a:ext cx="10972500" cy="11448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3400"/>
              <a:buNone/>
              <a:defRPr/>
            </a:lvl1pPr>
            <a:lvl2pPr lvl="1" rtl="0" algn="l">
              <a:spcBef>
                <a:spcPts val="0"/>
              </a:spcBef>
              <a:spcAft>
                <a:spcPts val="0"/>
              </a:spcAft>
              <a:buSzPts val="3400"/>
              <a:buNone/>
              <a:defRPr/>
            </a:lvl2pPr>
            <a:lvl3pPr lvl="2" rtl="0" algn="l">
              <a:spcBef>
                <a:spcPts val="0"/>
              </a:spcBef>
              <a:spcAft>
                <a:spcPts val="0"/>
              </a:spcAft>
              <a:buSzPts val="3400"/>
              <a:buNone/>
              <a:defRPr/>
            </a:lvl3pPr>
            <a:lvl4pPr lvl="3" rtl="0" algn="l">
              <a:spcBef>
                <a:spcPts val="0"/>
              </a:spcBef>
              <a:spcAft>
                <a:spcPts val="0"/>
              </a:spcAft>
              <a:buSzPts val="3400"/>
              <a:buNone/>
              <a:defRPr/>
            </a:lvl4pPr>
            <a:lvl5pPr lvl="4" rtl="0" algn="l">
              <a:spcBef>
                <a:spcPts val="0"/>
              </a:spcBef>
              <a:spcAft>
                <a:spcPts val="0"/>
              </a:spcAft>
              <a:buSzPts val="3400"/>
              <a:buNone/>
              <a:defRPr/>
            </a:lvl5pPr>
            <a:lvl6pPr lvl="5" rtl="0" algn="l">
              <a:spcBef>
                <a:spcPts val="0"/>
              </a:spcBef>
              <a:spcAft>
                <a:spcPts val="0"/>
              </a:spcAft>
              <a:buSzPts val="3400"/>
              <a:buNone/>
              <a:defRPr/>
            </a:lvl6pPr>
            <a:lvl7pPr lvl="6" rtl="0" algn="l">
              <a:spcBef>
                <a:spcPts val="0"/>
              </a:spcBef>
              <a:spcAft>
                <a:spcPts val="0"/>
              </a:spcAft>
              <a:buSzPts val="3400"/>
              <a:buNone/>
              <a:defRPr/>
            </a:lvl7pPr>
            <a:lvl8pPr lvl="7" rtl="0" algn="l">
              <a:spcBef>
                <a:spcPts val="0"/>
              </a:spcBef>
              <a:spcAft>
                <a:spcPts val="0"/>
              </a:spcAft>
              <a:buSzPts val="3400"/>
              <a:buNone/>
              <a:defRPr/>
            </a:lvl8pPr>
            <a:lvl9pPr lvl="8" rtl="0" algn="l">
              <a:spcBef>
                <a:spcPts val="0"/>
              </a:spcBef>
              <a:spcAft>
                <a:spcPts val="0"/>
              </a:spcAft>
              <a:buSzPts val="3400"/>
              <a:buNone/>
              <a:defRPr/>
            </a:lvl9pPr>
          </a:lstStyle>
          <a:p/>
        </p:txBody>
      </p:sp>
      <p:sp>
        <p:nvSpPr>
          <p:cNvPr id="186" name="Google Shape;186;p21"/>
          <p:cNvSpPr txBox="1"/>
          <p:nvPr>
            <p:ph idx="1" type="body"/>
          </p:nvPr>
        </p:nvSpPr>
        <p:spPr>
          <a:xfrm>
            <a:off x="609600" y="1604640"/>
            <a:ext cx="10972500" cy="39771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100"/>
              <a:buNone/>
              <a:defRPr/>
            </a:lvl1pPr>
            <a:lvl2pPr indent="-228600" lvl="1" marL="914400" rtl="0" algn="l">
              <a:spcBef>
                <a:spcPts val="2100"/>
              </a:spcBef>
              <a:spcAft>
                <a:spcPts val="0"/>
              </a:spcAft>
              <a:buSzPts val="1600"/>
              <a:buNone/>
              <a:defRPr/>
            </a:lvl2pPr>
            <a:lvl3pPr indent="-228600" lvl="2" marL="1371600" rtl="0" algn="l">
              <a:spcBef>
                <a:spcPts val="2100"/>
              </a:spcBef>
              <a:spcAft>
                <a:spcPts val="0"/>
              </a:spcAft>
              <a:buSzPts val="1600"/>
              <a:buNone/>
              <a:defRPr/>
            </a:lvl3pPr>
            <a:lvl4pPr indent="-228600" lvl="3" marL="1828800" rtl="0" algn="l">
              <a:spcBef>
                <a:spcPts val="2100"/>
              </a:spcBef>
              <a:spcAft>
                <a:spcPts val="0"/>
              </a:spcAft>
              <a:buSzPts val="1600"/>
              <a:buNone/>
              <a:defRPr/>
            </a:lvl4pPr>
            <a:lvl5pPr indent="-228600" lvl="4" marL="2286000" rtl="0" algn="l">
              <a:spcBef>
                <a:spcPts val="2100"/>
              </a:spcBef>
              <a:spcAft>
                <a:spcPts val="0"/>
              </a:spcAft>
              <a:buSzPts val="1600"/>
              <a:buNone/>
              <a:defRPr/>
            </a:lvl5pPr>
            <a:lvl6pPr indent="-228600" lvl="5" marL="2743200" rtl="0" algn="l">
              <a:spcBef>
                <a:spcPts val="2100"/>
              </a:spcBef>
              <a:spcAft>
                <a:spcPts val="0"/>
              </a:spcAft>
              <a:buSzPts val="1600"/>
              <a:buNone/>
              <a:defRPr/>
            </a:lvl6pPr>
            <a:lvl7pPr indent="-228600" lvl="6" marL="3200400" rtl="0" algn="l">
              <a:spcBef>
                <a:spcPts val="2100"/>
              </a:spcBef>
              <a:spcAft>
                <a:spcPts val="0"/>
              </a:spcAft>
              <a:buSzPts val="1600"/>
              <a:buNone/>
              <a:defRPr/>
            </a:lvl7pPr>
            <a:lvl8pPr indent="-228600" lvl="7" marL="3657600" rtl="0" algn="l">
              <a:spcBef>
                <a:spcPts val="2100"/>
              </a:spcBef>
              <a:spcAft>
                <a:spcPts val="0"/>
              </a:spcAft>
              <a:buSzPts val="1600"/>
              <a:buNone/>
              <a:defRPr/>
            </a:lvl8pPr>
            <a:lvl9pPr indent="-228600" lvl="8" marL="4114800" rtl="0" algn="l">
              <a:spcBef>
                <a:spcPts val="2100"/>
              </a:spcBef>
              <a:spcAft>
                <a:spcPts val="2100"/>
              </a:spcAft>
              <a:buSzPts val="16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29">
    <p:bg>
      <p:bgPr>
        <a:noFill/>
      </p:bgPr>
    </p:bg>
    <p:spTree>
      <p:nvGrpSpPr>
        <p:cNvPr id="2523" name="Shape 2523"/>
        <p:cNvGrpSpPr/>
        <p:nvPr/>
      </p:nvGrpSpPr>
      <p:grpSpPr>
        <a:xfrm>
          <a:off x="0" y="0"/>
          <a:ext cx="0" cy="0"/>
          <a:chOff x="0" y="0"/>
          <a:chExt cx="0" cy="0"/>
        </a:xfrm>
      </p:grpSpPr>
      <p:sp>
        <p:nvSpPr>
          <p:cNvPr id="2524" name="Google Shape;2524;p2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525" name="Google Shape;2525;p20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FFFFFF"/>
                </a:solidFill>
              </a:defRPr>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526" name="Google Shape;2526;p2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27" name="Google Shape;2527;p20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528" name="Google Shape;2528;p205"/>
          <p:cNvSpPr txBox="1"/>
          <p:nvPr>
            <p:ph idx="3" type="subTitle"/>
          </p:nvPr>
        </p:nvSpPr>
        <p:spPr>
          <a:xfrm>
            <a:off x="22566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rgbClr val="FFFFFF"/>
                </a:solidFill>
              </a:defRPr>
            </a:lvl1pPr>
            <a:lvl2pPr lvl="1">
              <a:lnSpc>
                <a:spcPct val="115000"/>
              </a:lnSpc>
              <a:spcBef>
                <a:spcPts val="0"/>
              </a:spcBef>
              <a:spcAft>
                <a:spcPts val="0"/>
              </a:spcAft>
              <a:buNone/>
              <a:defRPr sz="800">
                <a:solidFill>
                  <a:srgbClr val="FFFFFF"/>
                </a:solidFill>
              </a:defRPr>
            </a:lvl2pPr>
            <a:lvl3pPr lvl="2">
              <a:lnSpc>
                <a:spcPct val="115000"/>
              </a:lnSpc>
              <a:spcBef>
                <a:spcPts val="0"/>
              </a:spcBef>
              <a:spcAft>
                <a:spcPts val="0"/>
              </a:spcAft>
              <a:buNone/>
              <a:defRPr sz="800">
                <a:solidFill>
                  <a:srgbClr val="FFFFFF"/>
                </a:solidFill>
              </a:defRPr>
            </a:lvl3pPr>
            <a:lvl4pPr lvl="3">
              <a:lnSpc>
                <a:spcPct val="115000"/>
              </a:lnSpc>
              <a:spcBef>
                <a:spcPts val="0"/>
              </a:spcBef>
              <a:spcAft>
                <a:spcPts val="0"/>
              </a:spcAft>
              <a:buNone/>
              <a:defRPr sz="800">
                <a:solidFill>
                  <a:srgbClr val="FFFFFF"/>
                </a:solidFill>
              </a:defRPr>
            </a:lvl4pPr>
            <a:lvl5pPr lvl="4">
              <a:lnSpc>
                <a:spcPct val="115000"/>
              </a:lnSpc>
              <a:spcBef>
                <a:spcPts val="0"/>
              </a:spcBef>
              <a:spcAft>
                <a:spcPts val="0"/>
              </a:spcAft>
              <a:buNone/>
              <a:defRPr sz="800">
                <a:solidFill>
                  <a:srgbClr val="FFFFFF"/>
                </a:solidFill>
              </a:defRPr>
            </a:lvl5pPr>
            <a:lvl6pPr lvl="5">
              <a:lnSpc>
                <a:spcPct val="115000"/>
              </a:lnSpc>
              <a:spcBef>
                <a:spcPts val="0"/>
              </a:spcBef>
              <a:spcAft>
                <a:spcPts val="0"/>
              </a:spcAft>
              <a:buNone/>
              <a:defRPr sz="800">
                <a:solidFill>
                  <a:srgbClr val="FFFFFF"/>
                </a:solidFill>
              </a:defRPr>
            </a:lvl6pPr>
            <a:lvl7pPr lvl="6">
              <a:lnSpc>
                <a:spcPct val="115000"/>
              </a:lnSpc>
              <a:spcBef>
                <a:spcPts val="0"/>
              </a:spcBef>
              <a:spcAft>
                <a:spcPts val="0"/>
              </a:spcAft>
              <a:buNone/>
              <a:defRPr sz="800">
                <a:solidFill>
                  <a:srgbClr val="FFFFFF"/>
                </a:solidFill>
              </a:defRPr>
            </a:lvl7pPr>
            <a:lvl8pPr lvl="7">
              <a:lnSpc>
                <a:spcPct val="115000"/>
              </a:lnSpc>
              <a:spcBef>
                <a:spcPts val="0"/>
              </a:spcBef>
              <a:spcAft>
                <a:spcPts val="0"/>
              </a:spcAft>
              <a:buNone/>
              <a:defRPr sz="800">
                <a:solidFill>
                  <a:srgbClr val="FFFFFF"/>
                </a:solidFill>
              </a:defRPr>
            </a:lvl8pPr>
            <a:lvl9pPr lvl="8">
              <a:lnSpc>
                <a:spcPct val="115000"/>
              </a:lnSpc>
              <a:spcBef>
                <a:spcPts val="0"/>
              </a:spcBef>
              <a:spcAft>
                <a:spcPts val="0"/>
              </a:spcAft>
              <a:buNone/>
              <a:defRPr sz="800">
                <a:solidFill>
                  <a:srgbClr val="FFFFFF"/>
                </a:solidFill>
              </a:defRPr>
            </a:lvl9pPr>
          </a:lstStyle>
          <a:p/>
        </p:txBody>
      </p:sp>
      <p:sp>
        <p:nvSpPr>
          <p:cNvPr id="2529" name="Google Shape;2529;p205"/>
          <p:cNvSpPr txBox="1"/>
          <p:nvPr/>
        </p:nvSpPr>
        <p:spPr>
          <a:xfrm>
            <a:off x="9677749" y="269825"/>
            <a:ext cx="2009100" cy="2988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700">
                <a:solidFill>
                  <a:srgbClr val="FFFFFF"/>
                </a:solidFill>
                <a:latin typeface="Red Hat Text Medium"/>
                <a:ea typeface="Red Hat Text Medium"/>
                <a:cs typeface="Red Hat Text Medium"/>
                <a:sym typeface="Red Hat Text Medium"/>
              </a:rPr>
              <a:t>CONFIDENTIAL</a:t>
            </a:r>
            <a:endParaRPr sz="7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700">
                <a:solidFill>
                  <a:srgbClr val="FFFFFF"/>
                </a:solidFill>
                <a:latin typeface="Red Hat Text Medium"/>
                <a:ea typeface="Red Hat Text Medium"/>
                <a:cs typeface="Red Hat Text Medium"/>
                <a:sym typeface="Red Hat Text Medium"/>
              </a:rPr>
              <a:t>Internal use only</a:t>
            </a:r>
            <a:endParaRPr sz="700">
              <a:solidFill>
                <a:srgbClr val="FFFFFF"/>
              </a:solidFill>
              <a:latin typeface="Red Hat Text Medium"/>
              <a:ea typeface="Red Hat Text Medium"/>
              <a:cs typeface="Red Hat Text Medium"/>
              <a:sym typeface="Red Hat Text Medium"/>
            </a:endParaRPr>
          </a:p>
        </p:txBody>
      </p:sp>
      <p:sp>
        <p:nvSpPr>
          <p:cNvPr id="2530" name="Google Shape;2530;p205"/>
          <p:cNvSpPr/>
          <p:nvPr/>
        </p:nvSpPr>
        <p:spPr>
          <a:xfrm>
            <a:off x="10711279" y="6312505"/>
            <a:ext cx="975850" cy="229612"/>
          </a:xfrm>
          <a:prstGeom prst="rect">
            <a:avLst/>
          </a:prstGeom>
          <a:noFill/>
          <a:ln>
            <a:noFill/>
          </a:ln>
        </p:spPr>
      </p:sp>
      <p:cxnSp>
        <p:nvCxnSpPr>
          <p:cNvPr id="2531" name="Google Shape;2531;p20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532" name="Google Shape;2532;p20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533" name="Google Shape;2533;p205"/>
          <p:cNvSpPr/>
          <p:nvPr/>
        </p:nvSpPr>
        <p:spPr>
          <a:xfrm>
            <a:off x="859511" y="6124027"/>
            <a:ext cx="821023" cy="515549"/>
          </a:xfrm>
          <a:prstGeom prst="rect">
            <a:avLst/>
          </a:prstGeom>
          <a:noFill/>
          <a:ln>
            <a:noFill/>
          </a:ln>
        </p:spPr>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4">
  <p:cSld name="CUSTOM_4_30">
    <p:spTree>
      <p:nvGrpSpPr>
        <p:cNvPr id="2534" name="Shape 2534"/>
        <p:cNvGrpSpPr/>
        <p:nvPr/>
      </p:nvGrpSpPr>
      <p:grpSpPr>
        <a:xfrm>
          <a:off x="0" y="0"/>
          <a:ext cx="0" cy="0"/>
          <a:chOff x="0" y="0"/>
          <a:chExt cx="0" cy="0"/>
        </a:xfrm>
      </p:grpSpPr>
      <p:sp>
        <p:nvSpPr>
          <p:cNvPr id="2535" name="Google Shape;2535;p2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536" name="Google Shape;2536;p20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537" name="Google Shape;2537;p206"/>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538" name="Google Shape;2538;p206"/>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539" name="Google Shape;2539;p2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40" name="Google Shape;2540;p2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41" name="Google Shape;2541;p20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542" name="Google Shape;2542;p20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9_2">
    <p:spTree>
      <p:nvGrpSpPr>
        <p:cNvPr id="2543" name="Shape 2543"/>
        <p:cNvGrpSpPr/>
        <p:nvPr/>
      </p:nvGrpSpPr>
      <p:grpSpPr>
        <a:xfrm>
          <a:off x="0" y="0"/>
          <a:ext cx="0" cy="0"/>
          <a:chOff x="0" y="0"/>
          <a:chExt cx="0" cy="0"/>
        </a:xfrm>
      </p:grpSpPr>
      <p:sp>
        <p:nvSpPr>
          <p:cNvPr id="2544" name="Google Shape;2544;p20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545" name="Google Shape;2545;p20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546" name="Google Shape;2546;p20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547" name="Google Shape;2547;p2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48" name="Google Shape;2548;p207"/>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2_1">
    <p:spTree>
      <p:nvGrpSpPr>
        <p:cNvPr id="2549" name="Shape 2549"/>
        <p:cNvGrpSpPr/>
        <p:nvPr/>
      </p:nvGrpSpPr>
      <p:grpSpPr>
        <a:xfrm>
          <a:off x="0" y="0"/>
          <a:ext cx="0" cy="0"/>
          <a:chOff x="0" y="0"/>
          <a:chExt cx="0" cy="0"/>
        </a:xfrm>
      </p:grpSpPr>
      <p:sp>
        <p:nvSpPr>
          <p:cNvPr id="2550" name="Google Shape;2550;p2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551" name="Google Shape;2551;p20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552" name="Google Shape;2552;p208"/>
          <p:cNvCxnSpPr/>
          <p:nvPr/>
        </p:nvCxnSpPr>
        <p:spPr>
          <a:xfrm rot="10800000">
            <a:off x="447775" y="100"/>
            <a:ext cx="0" cy="886500"/>
          </a:xfrm>
          <a:prstGeom prst="straightConnector1">
            <a:avLst/>
          </a:prstGeom>
          <a:noFill/>
          <a:ln cap="flat" cmpd="sng" w="12700">
            <a:solidFill>
              <a:srgbClr val="E30000"/>
            </a:solidFill>
            <a:prstDash val="solid"/>
            <a:round/>
            <a:headEnd len="med" w="med" type="none"/>
            <a:tailEnd len="med" w="med" type="none"/>
          </a:ln>
        </p:spPr>
      </p:cxnSp>
      <p:cxnSp>
        <p:nvCxnSpPr>
          <p:cNvPr id="2553" name="Google Shape;2553;p208"/>
          <p:cNvCxnSpPr/>
          <p:nvPr/>
        </p:nvCxnSpPr>
        <p:spPr>
          <a:xfrm rot="10800000">
            <a:off x="447767" y="6401100"/>
            <a:ext cx="0" cy="456900"/>
          </a:xfrm>
          <a:prstGeom prst="straightConnector1">
            <a:avLst/>
          </a:prstGeom>
          <a:noFill/>
          <a:ln cap="flat" cmpd="sng" w="12700">
            <a:solidFill>
              <a:srgbClr val="E30000"/>
            </a:solidFill>
            <a:prstDash val="solid"/>
            <a:round/>
            <a:headEnd len="med" w="med" type="none"/>
            <a:tailEnd len="med" w="med" type="none"/>
          </a:ln>
        </p:spPr>
      </p:cxnSp>
      <p:sp>
        <p:nvSpPr>
          <p:cNvPr id="2554" name="Google Shape;2554;p2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55" name="Google Shape;2555;p20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556" name="Google Shape;2556;p208"/>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557" name="Google Shape;2557;p208"/>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2558" name="Google Shape;2558;p208"/>
          <p:cNvSpPr/>
          <p:nvPr/>
        </p:nvSpPr>
        <p:spPr>
          <a:xfrm>
            <a:off x="10711279" y="6313250"/>
            <a:ext cx="975850" cy="228121"/>
          </a:xfrm>
          <a:prstGeom prst="rect">
            <a:avLst/>
          </a:prstGeom>
          <a:no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1">
  <p:cSld name="CUSTOM_4_29_1">
    <p:spTree>
      <p:nvGrpSpPr>
        <p:cNvPr id="2559" name="Shape 2559"/>
        <p:cNvGrpSpPr/>
        <p:nvPr/>
      </p:nvGrpSpPr>
      <p:grpSpPr>
        <a:xfrm>
          <a:off x="0" y="0"/>
          <a:ext cx="0" cy="0"/>
          <a:chOff x="0" y="0"/>
          <a:chExt cx="0" cy="0"/>
        </a:xfrm>
      </p:grpSpPr>
      <p:sp>
        <p:nvSpPr>
          <p:cNvPr id="2560" name="Google Shape;2560;p20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561" name="Google Shape;2561;p20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562" name="Google Shape;2562;p2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63" name="Google Shape;2563;p20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564" name="Google Shape;2564;p209"/>
          <p:cNvSpPr/>
          <p:nvPr/>
        </p:nvSpPr>
        <p:spPr>
          <a:xfrm>
            <a:off x="10711279" y="6313250"/>
            <a:ext cx="975850" cy="228121"/>
          </a:xfrm>
          <a:prstGeom prst="rect">
            <a:avLst/>
          </a:prstGeom>
          <a:noFill/>
          <a:ln>
            <a:noFill/>
          </a:ln>
        </p:spPr>
      </p:sp>
      <p:sp>
        <p:nvSpPr>
          <p:cNvPr id="2565" name="Google Shape;2565;p20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5">
  <p:cSld name="CUSTOM_4_31">
    <p:spTree>
      <p:nvGrpSpPr>
        <p:cNvPr id="2566" name="Shape 2566"/>
        <p:cNvGrpSpPr/>
        <p:nvPr/>
      </p:nvGrpSpPr>
      <p:grpSpPr>
        <a:xfrm>
          <a:off x="0" y="0"/>
          <a:ext cx="0" cy="0"/>
          <a:chOff x="0" y="0"/>
          <a:chExt cx="0" cy="0"/>
        </a:xfrm>
      </p:grpSpPr>
      <p:sp>
        <p:nvSpPr>
          <p:cNvPr id="2567" name="Google Shape;2567;p2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568" name="Google Shape;2568;p21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569" name="Google Shape;2569;p21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570" name="Google Shape;2570;p210"/>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571" name="Google Shape;2571;p2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72" name="Google Shape;2572;p21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573" name="Google Shape;2573;p21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574" name="Google Shape;2574;p210"/>
          <p:cNvSpPr/>
          <p:nvPr/>
        </p:nvSpPr>
        <p:spPr>
          <a:xfrm>
            <a:off x="9804862" y="6116248"/>
            <a:ext cx="2078822" cy="622124"/>
          </a:xfrm>
          <a:prstGeom prst="rect">
            <a:avLst/>
          </a:prstGeom>
          <a:noFill/>
          <a:ln>
            <a:noFill/>
          </a:ln>
        </p:spPr>
      </p:sp>
      <p:sp>
        <p:nvSpPr>
          <p:cNvPr id="2575" name="Google Shape;2575;p210"/>
          <p:cNvSpPr/>
          <p:nvPr/>
        </p:nvSpPr>
        <p:spPr>
          <a:xfrm>
            <a:off x="10365900" y="230300"/>
            <a:ext cx="1517700" cy="4569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6">
  <p:cSld name="CUSTOM_4_32">
    <p:spTree>
      <p:nvGrpSpPr>
        <p:cNvPr id="2576" name="Shape 2576"/>
        <p:cNvGrpSpPr/>
        <p:nvPr/>
      </p:nvGrpSpPr>
      <p:grpSpPr>
        <a:xfrm>
          <a:off x="0" y="0"/>
          <a:ext cx="0" cy="0"/>
          <a:chOff x="0" y="0"/>
          <a:chExt cx="0" cy="0"/>
        </a:xfrm>
      </p:grpSpPr>
      <p:sp>
        <p:nvSpPr>
          <p:cNvPr id="2577" name="Google Shape;2577;p2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578" name="Google Shape;2578;p21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579" name="Google Shape;2579;p211"/>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580" name="Google Shape;2580;p211"/>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581" name="Google Shape;2581;p2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82" name="Google Shape;2582;p21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583" name="Google Shape;2583;p21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584" name="Google Shape;2584;p211"/>
          <p:cNvSpPr/>
          <p:nvPr/>
        </p:nvSpPr>
        <p:spPr>
          <a:xfrm>
            <a:off x="9804862" y="6116248"/>
            <a:ext cx="2078822" cy="622124"/>
          </a:xfrm>
          <a:prstGeom prst="rect">
            <a:avLst/>
          </a:prstGeom>
          <a:noFill/>
          <a:ln>
            <a:noFill/>
          </a:ln>
        </p:spPr>
      </p:sp>
      <p:sp>
        <p:nvSpPr>
          <p:cNvPr id="2585" name="Google Shape;2585;p211"/>
          <p:cNvSpPr/>
          <p:nvPr/>
        </p:nvSpPr>
        <p:spPr>
          <a:xfrm>
            <a:off x="10365900" y="230300"/>
            <a:ext cx="1517700" cy="4569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33">
    <p:spTree>
      <p:nvGrpSpPr>
        <p:cNvPr id="2586" name="Shape 2586"/>
        <p:cNvGrpSpPr/>
        <p:nvPr/>
      </p:nvGrpSpPr>
      <p:grpSpPr>
        <a:xfrm>
          <a:off x="0" y="0"/>
          <a:ext cx="0" cy="0"/>
          <a:chOff x="0" y="0"/>
          <a:chExt cx="0" cy="0"/>
        </a:xfrm>
      </p:grpSpPr>
      <p:sp>
        <p:nvSpPr>
          <p:cNvPr id="2587" name="Google Shape;2587;p212"/>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700">
                <a:solidFill>
                  <a:srgbClr val="000000"/>
                </a:solidFill>
              </a:defRPr>
            </a:lvl1pPr>
            <a:lvl2pPr lvl="1" algn="ctr">
              <a:lnSpc>
                <a:spcPct val="130000"/>
              </a:lnSpc>
              <a:spcBef>
                <a:spcPts val="0"/>
              </a:spcBef>
              <a:spcAft>
                <a:spcPts val="0"/>
              </a:spcAft>
              <a:buSzPts val="3500"/>
              <a:buNone/>
              <a:defRPr sz="2700">
                <a:solidFill>
                  <a:srgbClr val="000000"/>
                </a:solidFill>
              </a:defRPr>
            </a:lvl2pPr>
            <a:lvl3pPr lvl="2" algn="ctr">
              <a:lnSpc>
                <a:spcPct val="130000"/>
              </a:lnSpc>
              <a:spcBef>
                <a:spcPts val="0"/>
              </a:spcBef>
              <a:spcAft>
                <a:spcPts val="0"/>
              </a:spcAft>
              <a:buSzPts val="3500"/>
              <a:buNone/>
              <a:defRPr sz="2700">
                <a:solidFill>
                  <a:srgbClr val="000000"/>
                </a:solidFill>
              </a:defRPr>
            </a:lvl3pPr>
            <a:lvl4pPr lvl="3" algn="ctr">
              <a:lnSpc>
                <a:spcPct val="130000"/>
              </a:lnSpc>
              <a:spcBef>
                <a:spcPts val="0"/>
              </a:spcBef>
              <a:spcAft>
                <a:spcPts val="0"/>
              </a:spcAft>
              <a:buSzPts val="3500"/>
              <a:buNone/>
              <a:defRPr sz="2700">
                <a:solidFill>
                  <a:srgbClr val="000000"/>
                </a:solidFill>
              </a:defRPr>
            </a:lvl4pPr>
            <a:lvl5pPr lvl="4" algn="ctr">
              <a:lnSpc>
                <a:spcPct val="130000"/>
              </a:lnSpc>
              <a:spcBef>
                <a:spcPts val="0"/>
              </a:spcBef>
              <a:spcAft>
                <a:spcPts val="0"/>
              </a:spcAft>
              <a:buSzPts val="3500"/>
              <a:buNone/>
              <a:defRPr sz="2700">
                <a:solidFill>
                  <a:srgbClr val="000000"/>
                </a:solidFill>
              </a:defRPr>
            </a:lvl5pPr>
            <a:lvl6pPr lvl="5" algn="ctr">
              <a:lnSpc>
                <a:spcPct val="130000"/>
              </a:lnSpc>
              <a:spcBef>
                <a:spcPts val="0"/>
              </a:spcBef>
              <a:spcAft>
                <a:spcPts val="0"/>
              </a:spcAft>
              <a:buSzPts val="3500"/>
              <a:buNone/>
              <a:defRPr sz="2700">
                <a:solidFill>
                  <a:srgbClr val="000000"/>
                </a:solidFill>
              </a:defRPr>
            </a:lvl6pPr>
            <a:lvl7pPr lvl="6" algn="ctr">
              <a:lnSpc>
                <a:spcPct val="130000"/>
              </a:lnSpc>
              <a:spcBef>
                <a:spcPts val="0"/>
              </a:spcBef>
              <a:spcAft>
                <a:spcPts val="0"/>
              </a:spcAft>
              <a:buSzPts val="3500"/>
              <a:buNone/>
              <a:defRPr sz="2700">
                <a:solidFill>
                  <a:srgbClr val="000000"/>
                </a:solidFill>
              </a:defRPr>
            </a:lvl7pPr>
            <a:lvl8pPr lvl="7" algn="ctr">
              <a:lnSpc>
                <a:spcPct val="130000"/>
              </a:lnSpc>
              <a:spcBef>
                <a:spcPts val="0"/>
              </a:spcBef>
              <a:spcAft>
                <a:spcPts val="0"/>
              </a:spcAft>
              <a:buSzPts val="3500"/>
              <a:buNone/>
              <a:defRPr sz="2700">
                <a:solidFill>
                  <a:srgbClr val="000000"/>
                </a:solidFill>
              </a:defRPr>
            </a:lvl8pPr>
            <a:lvl9pPr lvl="8" algn="ctr">
              <a:lnSpc>
                <a:spcPct val="130000"/>
              </a:lnSpc>
              <a:spcBef>
                <a:spcPts val="0"/>
              </a:spcBef>
              <a:spcAft>
                <a:spcPts val="0"/>
              </a:spcAft>
              <a:buSzPts val="3500"/>
              <a:buNone/>
              <a:defRPr sz="2700">
                <a:solidFill>
                  <a:srgbClr val="000000"/>
                </a:solidFill>
              </a:defRPr>
            </a:lvl9pPr>
          </a:lstStyle>
          <a:p/>
        </p:txBody>
      </p:sp>
      <p:cxnSp>
        <p:nvCxnSpPr>
          <p:cNvPr id="2588" name="Google Shape;2588;p212"/>
          <p:cNvCxnSpPr/>
          <p:nvPr/>
        </p:nvCxnSpPr>
        <p:spPr>
          <a:xfrm rot="10800000">
            <a:off x="447775" y="100"/>
            <a:ext cx="0" cy="886500"/>
          </a:xfrm>
          <a:prstGeom prst="straightConnector1">
            <a:avLst/>
          </a:prstGeom>
          <a:noFill/>
          <a:ln cap="flat" cmpd="sng" w="12700">
            <a:solidFill>
              <a:srgbClr val="EE0000"/>
            </a:solidFill>
            <a:prstDash val="solid"/>
            <a:round/>
            <a:headEnd len="sm" w="sm" type="none"/>
            <a:tailEnd len="sm" w="sm" type="none"/>
          </a:ln>
        </p:spPr>
      </p:cxnSp>
      <p:cxnSp>
        <p:nvCxnSpPr>
          <p:cNvPr id="2589" name="Google Shape;2589;p212"/>
          <p:cNvCxnSpPr/>
          <p:nvPr/>
        </p:nvCxnSpPr>
        <p:spPr>
          <a:xfrm rot="10800000">
            <a:off x="447767" y="6401100"/>
            <a:ext cx="0" cy="456900"/>
          </a:xfrm>
          <a:prstGeom prst="straightConnector1">
            <a:avLst/>
          </a:prstGeom>
          <a:noFill/>
          <a:ln cap="flat" cmpd="sng" w="12700">
            <a:solidFill>
              <a:srgbClr val="EE0000"/>
            </a:solidFill>
            <a:prstDash val="solid"/>
            <a:round/>
            <a:headEnd len="sm" w="sm" type="none"/>
            <a:tailEnd len="sm" w="sm" type="none"/>
          </a:ln>
        </p:spPr>
      </p:cxnSp>
      <p:sp>
        <p:nvSpPr>
          <p:cNvPr id="2590" name="Google Shape;2590;p212"/>
          <p:cNvSpPr/>
          <p:nvPr/>
        </p:nvSpPr>
        <p:spPr>
          <a:xfrm>
            <a:off x="10711280" y="6313251"/>
            <a:ext cx="975850" cy="228121"/>
          </a:xfrm>
          <a:prstGeom prst="rect">
            <a:avLst/>
          </a:prstGeom>
          <a:noFill/>
          <a:ln>
            <a:noFill/>
          </a:ln>
        </p:spPr>
      </p:sp>
      <p:sp>
        <p:nvSpPr>
          <p:cNvPr id="2591" name="Google Shape;2591;p212"/>
          <p:cNvSpPr txBox="1"/>
          <p:nvPr>
            <p:ph idx="1"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algn="l">
              <a:lnSpc>
                <a:spcPct val="142000"/>
              </a:lnSpc>
              <a:spcBef>
                <a:spcPts val="0"/>
              </a:spcBef>
              <a:spcAft>
                <a:spcPts val="0"/>
              </a:spcAft>
              <a:buSzPts val="2100"/>
              <a:buNone/>
              <a:defRPr sz="700">
                <a:solidFill>
                  <a:srgbClr val="4D4D4F"/>
                </a:solidFill>
              </a:defRPr>
            </a:lvl1pPr>
            <a:lvl2pPr lvl="1" algn="l">
              <a:lnSpc>
                <a:spcPct val="142000"/>
              </a:lnSpc>
              <a:spcBef>
                <a:spcPts val="0"/>
              </a:spcBef>
              <a:spcAft>
                <a:spcPts val="0"/>
              </a:spcAft>
              <a:buSzPts val="1600"/>
              <a:buNone/>
              <a:defRPr sz="700">
                <a:solidFill>
                  <a:srgbClr val="4D4D4F"/>
                </a:solidFill>
              </a:defRPr>
            </a:lvl2pPr>
            <a:lvl3pPr lvl="2" algn="l">
              <a:lnSpc>
                <a:spcPct val="142000"/>
              </a:lnSpc>
              <a:spcBef>
                <a:spcPts val="0"/>
              </a:spcBef>
              <a:spcAft>
                <a:spcPts val="0"/>
              </a:spcAft>
              <a:buSzPts val="1600"/>
              <a:buNone/>
              <a:defRPr sz="700">
                <a:solidFill>
                  <a:srgbClr val="4D4D4F"/>
                </a:solidFill>
              </a:defRPr>
            </a:lvl3pPr>
            <a:lvl4pPr lvl="3" algn="l">
              <a:lnSpc>
                <a:spcPct val="142000"/>
              </a:lnSpc>
              <a:spcBef>
                <a:spcPts val="0"/>
              </a:spcBef>
              <a:spcAft>
                <a:spcPts val="0"/>
              </a:spcAft>
              <a:buSzPts val="1600"/>
              <a:buNone/>
              <a:defRPr sz="700">
                <a:solidFill>
                  <a:srgbClr val="4D4D4F"/>
                </a:solidFill>
              </a:defRPr>
            </a:lvl4pPr>
            <a:lvl5pPr lvl="4" algn="l">
              <a:lnSpc>
                <a:spcPct val="142000"/>
              </a:lnSpc>
              <a:spcBef>
                <a:spcPts val="0"/>
              </a:spcBef>
              <a:spcAft>
                <a:spcPts val="0"/>
              </a:spcAft>
              <a:buSzPts val="1600"/>
              <a:buNone/>
              <a:defRPr sz="700">
                <a:solidFill>
                  <a:srgbClr val="4D4D4F"/>
                </a:solidFill>
              </a:defRPr>
            </a:lvl5pPr>
            <a:lvl6pPr lvl="5" algn="l">
              <a:lnSpc>
                <a:spcPct val="142000"/>
              </a:lnSpc>
              <a:spcBef>
                <a:spcPts val="0"/>
              </a:spcBef>
              <a:spcAft>
                <a:spcPts val="0"/>
              </a:spcAft>
              <a:buSzPts val="1600"/>
              <a:buNone/>
              <a:defRPr sz="700">
                <a:solidFill>
                  <a:srgbClr val="4D4D4F"/>
                </a:solidFill>
              </a:defRPr>
            </a:lvl6pPr>
            <a:lvl7pPr lvl="6" algn="l">
              <a:lnSpc>
                <a:spcPct val="142000"/>
              </a:lnSpc>
              <a:spcBef>
                <a:spcPts val="0"/>
              </a:spcBef>
              <a:spcAft>
                <a:spcPts val="0"/>
              </a:spcAft>
              <a:buSzPts val="1600"/>
              <a:buNone/>
              <a:defRPr sz="700">
                <a:solidFill>
                  <a:srgbClr val="4D4D4F"/>
                </a:solidFill>
              </a:defRPr>
            </a:lvl7pPr>
            <a:lvl8pPr lvl="7" algn="l">
              <a:lnSpc>
                <a:spcPct val="142000"/>
              </a:lnSpc>
              <a:spcBef>
                <a:spcPts val="0"/>
              </a:spcBef>
              <a:spcAft>
                <a:spcPts val="0"/>
              </a:spcAft>
              <a:buSzPts val="1600"/>
              <a:buNone/>
              <a:defRPr sz="700">
                <a:solidFill>
                  <a:srgbClr val="4D4D4F"/>
                </a:solidFill>
              </a:defRPr>
            </a:lvl8pPr>
            <a:lvl9pPr lvl="8"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7_1">
    <p:spTree>
      <p:nvGrpSpPr>
        <p:cNvPr id="2592" name="Shape 2592"/>
        <p:cNvGrpSpPr/>
        <p:nvPr/>
      </p:nvGrpSpPr>
      <p:grpSpPr>
        <a:xfrm>
          <a:off x="0" y="0"/>
          <a:ext cx="0" cy="0"/>
          <a:chOff x="0" y="0"/>
          <a:chExt cx="0" cy="0"/>
        </a:xfrm>
      </p:grpSpPr>
      <p:sp>
        <p:nvSpPr>
          <p:cNvPr id="2593" name="Google Shape;2593;p21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700">
                <a:solidFill>
                  <a:srgbClr val="000000"/>
                </a:solidFill>
              </a:defRPr>
            </a:lvl1pPr>
            <a:lvl2pPr lvl="1" algn="ctr">
              <a:lnSpc>
                <a:spcPct val="130000"/>
              </a:lnSpc>
              <a:spcBef>
                <a:spcPts val="0"/>
              </a:spcBef>
              <a:spcAft>
                <a:spcPts val="0"/>
              </a:spcAft>
              <a:buSzPts val="3500"/>
              <a:buNone/>
              <a:defRPr sz="2700">
                <a:solidFill>
                  <a:srgbClr val="000000"/>
                </a:solidFill>
              </a:defRPr>
            </a:lvl2pPr>
            <a:lvl3pPr lvl="2" algn="ctr">
              <a:lnSpc>
                <a:spcPct val="130000"/>
              </a:lnSpc>
              <a:spcBef>
                <a:spcPts val="0"/>
              </a:spcBef>
              <a:spcAft>
                <a:spcPts val="0"/>
              </a:spcAft>
              <a:buSzPts val="3500"/>
              <a:buNone/>
              <a:defRPr sz="2700">
                <a:solidFill>
                  <a:srgbClr val="000000"/>
                </a:solidFill>
              </a:defRPr>
            </a:lvl3pPr>
            <a:lvl4pPr lvl="3" algn="ctr">
              <a:lnSpc>
                <a:spcPct val="130000"/>
              </a:lnSpc>
              <a:spcBef>
                <a:spcPts val="0"/>
              </a:spcBef>
              <a:spcAft>
                <a:spcPts val="0"/>
              </a:spcAft>
              <a:buSzPts val="3500"/>
              <a:buNone/>
              <a:defRPr sz="2700">
                <a:solidFill>
                  <a:srgbClr val="000000"/>
                </a:solidFill>
              </a:defRPr>
            </a:lvl4pPr>
            <a:lvl5pPr lvl="4" algn="ctr">
              <a:lnSpc>
                <a:spcPct val="130000"/>
              </a:lnSpc>
              <a:spcBef>
                <a:spcPts val="0"/>
              </a:spcBef>
              <a:spcAft>
                <a:spcPts val="0"/>
              </a:spcAft>
              <a:buSzPts val="3500"/>
              <a:buNone/>
              <a:defRPr sz="2700">
                <a:solidFill>
                  <a:srgbClr val="000000"/>
                </a:solidFill>
              </a:defRPr>
            </a:lvl5pPr>
            <a:lvl6pPr lvl="5" algn="ctr">
              <a:lnSpc>
                <a:spcPct val="130000"/>
              </a:lnSpc>
              <a:spcBef>
                <a:spcPts val="0"/>
              </a:spcBef>
              <a:spcAft>
                <a:spcPts val="0"/>
              </a:spcAft>
              <a:buSzPts val="3500"/>
              <a:buNone/>
              <a:defRPr sz="2700">
                <a:solidFill>
                  <a:srgbClr val="000000"/>
                </a:solidFill>
              </a:defRPr>
            </a:lvl6pPr>
            <a:lvl7pPr lvl="6" algn="ctr">
              <a:lnSpc>
                <a:spcPct val="130000"/>
              </a:lnSpc>
              <a:spcBef>
                <a:spcPts val="0"/>
              </a:spcBef>
              <a:spcAft>
                <a:spcPts val="0"/>
              </a:spcAft>
              <a:buSzPts val="3500"/>
              <a:buNone/>
              <a:defRPr sz="2700">
                <a:solidFill>
                  <a:srgbClr val="000000"/>
                </a:solidFill>
              </a:defRPr>
            </a:lvl7pPr>
            <a:lvl8pPr lvl="7" algn="ctr">
              <a:lnSpc>
                <a:spcPct val="130000"/>
              </a:lnSpc>
              <a:spcBef>
                <a:spcPts val="0"/>
              </a:spcBef>
              <a:spcAft>
                <a:spcPts val="0"/>
              </a:spcAft>
              <a:buSzPts val="3500"/>
              <a:buNone/>
              <a:defRPr sz="2700">
                <a:solidFill>
                  <a:srgbClr val="000000"/>
                </a:solidFill>
              </a:defRPr>
            </a:lvl8pPr>
            <a:lvl9pPr lvl="8" algn="ctr">
              <a:lnSpc>
                <a:spcPct val="130000"/>
              </a:lnSpc>
              <a:spcBef>
                <a:spcPts val="0"/>
              </a:spcBef>
              <a:spcAft>
                <a:spcPts val="0"/>
              </a:spcAft>
              <a:buSzPts val="3500"/>
              <a:buNone/>
              <a:defRPr sz="2700">
                <a:solidFill>
                  <a:srgbClr val="000000"/>
                </a:solidFill>
              </a:defRPr>
            </a:lvl9pPr>
          </a:lstStyle>
          <a:p/>
        </p:txBody>
      </p:sp>
      <p:cxnSp>
        <p:nvCxnSpPr>
          <p:cNvPr id="2594" name="Google Shape;2594;p213"/>
          <p:cNvCxnSpPr/>
          <p:nvPr/>
        </p:nvCxnSpPr>
        <p:spPr>
          <a:xfrm rot="10800000">
            <a:off x="447775" y="100"/>
            <a:ext cx="0" cy="886500"/>
          </a:xfrm>
          <a:prstGeom prst="straightConnector1">
            <a:avLst/>
          </a:prstGeom>
          <a:noFill/>
          <a:ln cap="flat" cmpd="sng" w="12700">
            <a:solidFill>
              <a:srgbClr val="EE0000"/>
            </a:solidFill>
            <a:prstDash val="solid"/>
            <a:round/>
            <a:headEnd len="sm" w="sm" type="none"/>
            <a:tailEnd len="sm" w="sm" type="none"/>
          </a:ln>
        </p:spPr>
      </p:cxnSp>
      <p:sp>
        <p:nvSpPr>
          <p:cNvPr id="2595" name="Google Shape;2595;p21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rgbClr val="EE0000"/>
              </a:buClr>
              <a:buSzPts val="900"/>
              <a:buNone/>
              <a:defRPr sz="900">
                <a:solidFill>
                  <a:srgbClr val="EE0000"/>
                </a:solidFill>
              </a:defRPr>
            </a:lvl1pPr>
            <a:lvl2pPr lvl="1" algn="l">
              <a:lnSpc>
                <a:spcPct val="100000"/>
              </a:lnSpc>
              <a:spcBef>
                <a:spcPts val="0"/>
              </a:spcBef>
              <a:spcAft>
                <a:spcPts val="0"/>
              </a:spcAft>
              <a:buClr>
                <a:srgbClr val="EE0000"/>
              </a:buClr>
              <a:buSzPts val="900"/>
              <a:buNone/>
              <a:defRPr sz="900">
                <a:solidFill>
                  <a:srgbClr val="EE0000"/>
                </a:solidFill>
              </a:defRPr>
            </a:lvl2pPr>
            <a:lvl3pPr lvl="2" algn="l">
              <a:lnSpc>
                <a:spcPct val="100000"/>
              </a:lnSpc>
              <a:spcBef>
                <a:spcPts val="0"/>
              </a:spcBef>
              <a:spcAft>
                <a:spcPts val="0"/>
              </a:spcAft>
              <a:buClr>
                <a:srgbClr val="EE0000"/>
              </a:buClr>
              <a:buSzPts val="900"/>
              <a:buNone/>
              <a:defRPr sz="900">
                <a:solidFill>
                  <a:srgbClr val="EE0000"/>
                </a:solidFill>
              </a:defRPr>
            </a:lvl3pPr>
            <a:lvl4pPr lvl="3" algn="l">
              <a:lnSpc>
                <a:spcPct val="100000"/>
              </a:lnSpc>
              <a:spcBef>
                <a:spcPts val="0"/>
              </a:spcBef>
              <a:spcAft>
                <a:spcPts val="0"/>
              </a:spcAft>
              <a:buClr>
                <a:srgbClr val="EE0000"/>
              </a:buClr>
              <a:buSzPts val="900"/>
              <a:buNone/>
              <a:defRPr sz="900">
                <a:solidFill>
                  <a:srgbClr val="EE0000"/>
                </a:solidFill>
              </a:defRPr>
            </a:lvl4pPr>
            <a:lvl5pPr lvl="4" algn="l">
              <a:lnSpc>
                <a:spcPct val="100000"/>
              </a:lnSpc>
              <a:spcBef>
                <a:spcPts val="0"/>
              </a:spcBef>
              <a:spcAft>
                <a:spcPts val="0"/>
              </a:spcAft>
              <a:buClr>
                <a:srgbClr val="EE0000"/>
              </a:buClr>
              <a:buSzPts val="900"/>
              <a:buNone/>
              <a:defRPr sz="900">
                <a:solidFill>
                  <a:srgbClr val="EE0000"/>
                </a:solidFill>
              </a:defRPr>
            </a:lvl5pPr>
            <a:lvl6pPr lvl="5" algn="l">
              <a:lnSpc>
                <a:spcPct val="100000"/>
              </a:lnSpc>
              <a:spcBef>
                <a:spcPts val="0"/>
              </a:spcBef>
              <a:spcAft>
                <a:spcPts val="0"/>
              </a:spcAft>
              <a:buClr>
                <a:srgbClr val="EE0000"/>
              </a:buClr>
              <a:buSzPts val="900"/>
              <a:buNone/>
              <a:defRPr sz="900">
                <a:solidFill>
                  <a:srgbClr val="EE0000"/>
                </a:solidFill>
              </a:defRPr>
            </a:lvl6pPr>
            <a:lvl7pPr lvl="6" algn="l">
              <a:lnSpc>
                <a:spcPct val="100000"/>
              </a:lnSpc>
              <a:spcBef>
                <a:spcPts val="0"/>
              </a:spcBef>
              <a:spcAft>
                <a:spcPts val="0"/>
              </a:spcAft>
              <a:buClr>
                <a:srgbClr val="EE0000"/>
              </a:buClr>
              <a:buSzPts val="900"/>
              <a:buNone/>
              <a:defRPr sz="900">
                <a:solidFill>
                  <a:srgbClr val="EE0000"/>
                </a:solidFill>
              </a:defRPr>
            </a:lvl7pPr>
            <a:lvl8pPr lvl="7" algn="l">
              <a:lnSpc>
                <a:spcPct val="100000"/>
              </a:lnSpc>
              <a:spcBef>
                <a:spcPts val="0"/>
              </a:spcBef>
              <a:spcAft>
                <a:spcPts val="0"/>
              </a:spcAft>
              <a:buClr>
                <a:srgbClr val="EE0000"/>
              </a:buClr>
              <a:buSzPts val="900"/>
              <a:buNone/>
              <a:defRPr sz="900">
                <a:solidFill>
                  <a:srgbClr val="EE0000"/>
                </a:solidFill>
              </a:defRPr>
            </a:lvl8pPr>
            <a:lvl9pPr lvl="8" algn="l">
              <a:lnSpc>
                <a:spcPct val="100000"/>
              </a:lnSpc>
              <a:spcBef>
                <a:spcPts val="0"/>
              </a:spcBef>
              <a:spcAft>
                <a:spcPts val="0"/>
              </a:spcAft>
              <a:buClr>
                <a:srgbClr val="EE0000"/>
              </a:buClr>
              <a:buSzPts val="900"/>
              <a:buNone/>
              <a:defRPr sz="900">
                <a:solidFill>
                  <a:srgbClr val="EE0000"/>
                </a:solidFill>
              </a:defRPr>
            </a:lvl9pPr>
          </a:lstStyle>
          <a:p/>
        </p:txBody>
      </p:sp>
      <p:cxnSp>
        <p:nvCxnSpPr>
          <p:cNvPr id="2596" name="Google Shape;2596;p213"/>
          <p:cNvCxnSpPr/>
          <p:nvPr/>
        </p:nvCxnSpPr>
        <p:spPr>
          <a:xfrm rot="10800000">
            <a:off x="447767" y="6401100"/>
            <a:ext cx="0" cy="456900"/>
          </a:xfrm>
          <a:prstGeom prst="straightConnector1">
            <a:avLst/>
          </a:prstGeom>
          <a:noFill/>
          <a:ln cap="flat" cmpd="sng" w="12700">
            <a:solidFill>
              <a:srgbClr val="EE0000"/>
            </a:solidFill>
            <a:prstDash val="solid"/>
            <a:round/>
            <a:headEnd len="sm" w="sm" type="none"/>
            <a:tailEnd len="sm" w="sm" type="none"/>
          </a:ln>
        </p:spPr>
      </p:cxnSp>
      <p:sp>
        <p:nvSpPr>
          <p:cNvPr id="2597" name="Google Shape;2597;p2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1pPr>
            <a:lvl2pPr indent="0" lvl="1"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2pPr>
            <a:lvl3pPr indent="0" lvl="2"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3pPr>
            <a:lvl4pPr indent="0" lvl="3"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4pPr>
            <a:lvl5pPr indent="0" lvl="4"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5pPr>
            <a:lvl6pPr indent="0" lvl="5"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6pPr>
            <a:lvl7pPr indent="0" lvl="6"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7pPr>
            <a:lvl8pPr indent="0" lvl="7"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8pPr>
            <a:lvl9pPr indent="0" lvl="8" marL="0" marR="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2598" name="Google Shape;2598;p2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99" name="Google Shape;2599;p213"/>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algn="l">
              <a:lnSpc>
                <a:spcPct val="142000"/>
              </a:lnSpc>
              <a:spcBef>
                <a:spcPts val="0"/>
              </a:spcBef>
              <a:spcAft>
                <a:spcPts val="0"/>
              </a:spcAft>
              <a:buSzPts val="2100"/>
              <a:buNone/>
              <a:defRPr sz="700">
                <a:solidFill>
                  <a:srgbClr val="4D4D4F"/>
                </a:solidFill>
              </a:defRPr>
            </a:lvl1pPr>
            <a:lvl2pPr lvl="1" algn="l">
              <a:lnSpc>
                <a:spcPct val="142000"/>
              </a:lnSpc>
              <a:spcBef>
                <a:spcPts val="0"/>
              </a:spcBef>
              <a:spcAft>
                <a:spcPts val="0"/>
              </a:spcAft>
              <a:buSzPts val="1600"/>
              <a:buNone/>
              <a:defRPr sz="700">
                <a:solidFill>
                  <a:srgbClr val="4D4D4F"/>
                </a:solidFill>
              </a:defRPr>
            </a:lvl2pPr>
            <a:lvl3pPr lvl="2" algn="l">
              <a:lnSpc>
                <a:spcPct val="142000"/>
              </a:lnSpc>
              <a:spcBef>
                <a:spcPts val="0"/>
              </a:spcBef>
              <a:spcAft>
                <a:spcPts val="0"/>
              </a:spcAft>
              <a:buSzPts val="1600"/>
              <a:buNone/>
              <a:defRPr sz="700">
                <a:solidFill>
                  <a:srgbClr val="4D4D4F"/>
                </a:solidFill>
              </a:defRPr>
            </a:lvl3pPr>
            <a:lvl4pPr lvl="3" algn="l">
              <a:lnSpc>
                <a:spcPct val="142000"/>
              </a:lnSpc>
              <a:spcBef>
                <a:spcPts val="0"/>
              </a:spcBef>
              <a:spcAft>
                <a:spcPts val="0"/>
              </a:spcAft>
              <a:buSzPts val="1600"/>
              <a:buNone/>
              <a:defRPr sz="700">
                <a:solidFill>
                  <a:srgbClr val="4D4D4F"/>
                </a:solidFill>
              </a:defRPr>
            </a:lvl4pPr>
            <a:lvl5pPr lvl="4" algn="l">
              <a:lnSpc>
                <a:spcPct val="142000"/>
              </a:lnSpc>
              <a:spcBef>
                <a:spcPts val="0"/>
              </a:spcBef>
              <a:spcAft>
                <a:spcPts val="0"/>
              </a:spcAft>
              <a:buSzPts val="1600"/>
              <a:buNone/>
              <a:defRPr sz="700">
                <a:solidFill>
                  <a:srgbClr val="4D4D4F"/>
                </a:solidFill>
              </a:defRPr>
            </a:lvl5pPr>
            <a:lvl6pPr lvl="5" algn="l">
              <a:lnSpc>
                <a:spcPct val="142000"/>
              </a:lnSpc>
              <a:spcBef>
                <a:spcPts val="0"/>
              </a:spcBef>
              <a:spcAft>
                <a:spcPts val="0"/>
              </a:spcAft>
              <a:buSzPts val="1600"/>
              <a:buNone/>
              <a:defRPr sz="700">
                <a:solidFill>
                  <a:srgbClr val="4D4D4F"/>
                </a:solidFill>
              </a:defRPr>
            </a:lvl6pPr>
            <a:lvl7pPr lvl="6" algn="l">
              <a:lnSpc>
                <a:spcPct val="142000"/>
              </a:lnSpc>
              <a:spcBef>
                <a:spcPts val="0"/>
              </a:spcBef>
              <a:spcAft>
                <a:spcPts val="0"/>
              </a:spcAft>
              <a:buSzPts val="1600"/>
              <a:buNone/>
              <a:defRPr sz="700">
                <a:solidFill>
                  <a:srgbClr val="4D4D4F"/>
                </a:solidFill>
              </a:defRPr>
            </a:lvl7pPr>
            <a:lvl8pPr lvl="7" algn="l">
              <a:lnSpc>
                <a:spcPct val="142000"/>
              </a:lnSpc>
              <a:spcBef>
                <a:spcPts val="0"/>
              </a:spcBef>
              <a:spcAft>
                <a:spcPts val="0"/>
              </a:spcAft>
              <a:buSzPts val="1600"/>
              <a:buNone/>
              <a:defRPr sz="700">
                <a:solidFill>
                  <a:srgbClr val="4D4D4F"/>
                </a:solidFill>
              </a:defRPr>
            </a:lvl8pPr>
            <a:lvl9pPr lvl="8"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9_3">
    <p:spTree>
      <p:nvGrpSpPr>
        <p:cNvPr id="2600" name="Shape 2600"/>
        <p:cNvGrpSpPr/>
        <p:nvPr/>
      </p:nvGrpSpPr>
      <p:grpSpPr>
        <a:xfrm>
          <a:off x="0" y="0"/>
          <a:ext cx="0" cy="0"/>
          <a:chOff x="0" y="0"/>
          <a:chExt cx="0" cy="0"/>
        </a:xfrm>
      </p:grpSpPr>
      <p:sp>
        <p:nvSpPr>
          <p:cNvPr id="2601" name="Google Shape;2601;p21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602" name="Google Shape;2602;p21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603" name="Google Shape;2603;p2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604" name="Google Shape;2604;p214"/>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pic>
        <p:nvPicPr>
          <p:cNvPr id="2605" name="Google Shape;2605;p2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06" name="Google Shape;2606;p21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26">
    <p:spTree>
      <p:nvGrpSpPr>
        <p:cNvPr id="187" name="Shape 187"/>
        <p:cNvGrpSpPr/>
        <p:nvPr/>
      </p:nvGrpSpPr>
      <p:grpSpPr>
        <a:xfrm>
          <a:off x="0" y="0"/>
          <a:ext cx="0" cy="0"/>
          <a:chOff x="0" y="0"/>
          <a:chExt cx="0" cy="0"/>
        </a:xfrm>
      </p:grpSpPr>
      <p:sp>
        <p:nvSpPr>
          <p:cNvPr id="188" name="Google Shape;188;p2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89" name="Google Shape;189;p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0" name="Google Shape;190;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91" name="Google Shape;191;p2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2" name="Google Shape;192;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3" name="Google Shape;193;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4" name="Google Shape;194;p2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195" name="Google Shape;195;p22"/>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196" name="Google Shape;196;p22"/>
          <p:cNvSpPr/>
          <p:nvPr/>
        </p:nvSpPr>
        <p:spPr>
          <a:xfrm>
            <a:off x="10548733" y="371067"/>
            <a:ext cx="1206000" cy="405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p22"/>
          <p:cNvSpPr/>
          <p:nvPr/>
        </p:nvSpPr>
        <p:spPr>
          <a:xfrm>
            <a:off x="9412467" y="6277167"/>
            <a:ext cx="1298700" cy="344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 name="Google Shape;198;p22"/>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Q3CY2020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7">
  <p:cSld name="CUSTOM_4_49">
    <p:spTree>
      <p:nvGrpSpPr>
        <p:cNvPr id="2607" name="Shape 2607"/>
        <p:cNvGrpSpPr/>
        <p:nvPr/>
      </p:nvGrpSpPr>
      <p:grpSpPr>
        <a:xfrm>
          <a:off x="0" y="0"/>
          <a:ext cx="0" cy="0"/>
          <a:chOff x="0" y="0"/>
          <a:chExt cx="0" cy="0"/>
        </a:xfrm>
      </p:grpSpPr>
      <p:sp>
        <p:nvSpPr>
          <p:cNvPr id="2608" name="Google Shape;2608;p2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609" name="Google Shape;2609;p21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610" name="Google Shape;2610;p215"/>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611" name="Google Shape;2611;p215"/>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612" name="Google Shape;2612;p2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613" name="Google Shape;2613;p215"/>
          <p:cNvSpPr/>
          <p:nvPr/>
        </p:nvSpPr>
        <p:spPr>
          <a:xfrm>
            <a:off x="10711279" y="6313250"/>
            <a:ext cx="975850" cy="228121"/>
          </a:xfrm>
          <a:prstGeom prst="rect">
            <a:avLst/>
          </a:prstGeom>
          <a:noFill/>
          <a:ln>
            <a:noFill/>
          </a:ln>
        </p:spPr>
      </p:sp>
      <p:sp>
        <p:nvSpPr>
          <p:cNvPr id="2614" name="Google Shape;2614;p21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615" name="Google Shape;2615;p21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3">
    <p:spTree>
      <p:nvGrpSpPr>
        <p:cNvPr id="2616" name="Shape 2616"/>
        <p:cNvGrpSpPr/>
        <p:nvPr/>
      </p:nvGrpSpPr>
      <p:grpSpPr>
        <a:xfrm>
          <a:off x="0" y="0"/>
          <a:ext cx="0" cy="0"/>
          <a:chOff x="0" y="0"/>
          <a:chExt cx="0" cy="0"/>
        </a:xfrm>
      </p:grpSpPr>
      <p:sp>
        <p:nvSpPr>
          <p:cNvPr id="2617" name="Google Shape;2617;p2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FF0000"/>
              </a:buClr>
              <a:buSzPts val="1100"/>
              <a:buFont typeface="Red Hat Text Medium"/>
              <a:buNone/>
              <a:defRPr sz="1100">
                <a:solidFill>
                  <a:srgbClr val="FF0000"/>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618" name="Google Shape;2618;p2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619" name="Google Shape;2619;p216"/>
          <p:cNvCxnSpPr/>
          <p:nvPr/>
        </p:nvCxnSpPr>
        <p:spPr>
          <a:xfrm rot="10800000">
            <a:off x="447775" y="100"/>
            <a:ext cx="0" cy="886500"/>
          </a:xfrm>
          <a:prstGeom prst="straightConnector1">
            <a:avLst/>
          </a:prstGeom>
          <a:noFill/>
          <a:ln cap="flat" cmpd="sng" w="12700">
            <a:solidFill>
              <a:srgbClr val="FF0000"/>
            </a:solidFill>
            <a:prstDash val="solid"/>
            <a:round/>
            <a:headEnd len="med" w="med" type="none"/>
            <a:tailEnd len="med" w="med" type="none"/>
          </a:ln>
        </p:spPr>
      </p:cxnSp>
      <p:cxnSp>
        <p:nvCxnSpPr>
          <p:cNvPr id="2620" name="Google Shape;2620;p216"/>
          <p:cNvCxnSpPr/>
          <p:nvPr/>
        </p:nvCxnSpPr>
        <p:spPr>
          <a:xfrm rot="10800000">
            <a:off x="447767" y="6401100"/>
            <a:ext cx="0" cy="456900"/>
          </a:xfrm>
          <a:prstGeom prst="straightConnector1">
            <a:avLst/>
          </a:prstGeom>
          <a:noFill/>
          <a:ln cap="flat" cmpd="sng" w="12700">
            <a:solidFill>
              <a:srgbClr val="FF0000"/>
            </a:solidFill>
            <a:prstDash val="solid"/>
            <a:round/>
            <a:headEnd len="med" w="med" type="none"/>
            <a:tailEnd len="med" w="med" type="none"/>
          </a:ln>
        </p:spPr>
      </p:cxnSp>
      <p:sp>
        <p:nvSpPr>
          <p:cNvPr id="2621" name="Google Shape;2621;p2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622" name="Google Shape;2622;p216"/>
          <p:cNvSpPr/>
          <p:nvPr/>
        </p:nvSpPr>
        <p:spPr>
          <a:xfrm>
            <a:off x="10711279" y="6313250"/>
            <a:ext cx="975850" cy="228121"/>
          </a:xfrm>
          <a:prstGeom prst="rect">
            <a:avLst/>
          </a:prstGeom>
          <a:noFill/>
          <a:ln>
            <a:noFill/>
          </a:ln>
        </p:spPr>
      </p:sp>
      <p:sp>
        <p:nvSpPr>
          <p:cNvPr id="2623" name="Google Shape;2623;p2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rgbClr val="FF0000"/>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624" name="Google Shape;2624;p21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625" name="Google Shape;2625;p216"/>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a:lnSpc>
                <a:spcPct val="140000"/>
              </a:lnSpc>
              <a:spcBef>
                <a:spcPts val="1100"/>
              </a:spcBef>
              <a:spcAft>
                <a:spcPts val="0"/>
              </a:spcAft>
              <a:buSzPts val="1500"/>
              <a:buChar char="▸"/>
              <a:defRPr sz="1500"/>
            </a:lvl1pPr>
            <a:lvl2pPr indent="-304800" lvl="1" marL="914400">
              <a:lnSpc>
                <a:spcPct val="140000"/>
              </a:lnSpc>
              <a:spcBef>
                <a:spcPts val="1100"/>
              </a:spcBef>
              <a:spcAft>
                <a:spcPts val="0"/>
              </a:spcAft>
              <a:buSzPts val="1200"/>
              <a:buChar char="･"/>
              <a:defRPr sz="1200"/>
            </a:lvl2pPr>
            <a:lvl3pPr indent="-304800" lvl="2" marL="1371600">
              <a:lnSpc>
                <a:spcPct val="140000"/>
              </a:lnSpc>
              <a:spcBef>
                <a:spcPts val="1100"/>
              </a:spcBef>
              <a:spcAft>
                <a:spcPts val="0"/>
              </a:spcAft>
              <a:buSzPts val="1200"/>
              <a:buChar char="･"/>
              <a:defRPr sz="1200"/>
            </a:lvl3pPr>
            <a:lvl4pPr indent="-304800" lvl="3" marL="1828800">
              <a:lnSpc>
                <a:spcPct val="140000"/>
              </a:lnSpc>
              <a:spcBef>
                <a:spcPts val="1100"/>
              </a:spcBef>
              <a:spcAft>
                <a:spcPts val="0"/>
              </a:spcAft>
              <a:buSzPts val="1200"/>
              <a:buChar char="･"/>
              <a:defRPr sz="1200"/>
            </a:lvl4pPr>
            <a:lvl5pPr indent="-304800" lvl="4" marL="2286000">
              <a:lnSpc>
                <a:spcPct val="140000"/>
              </a:lnSpc>
              <a:spcBef>
                <a:spcPts val="1100"/>
              </a:spcBef>
              <a:spcAft>
                <a:spcPts val="0"/>
              </a:spcAft>
              <a:buSzPts val="1200"/>
              <a:buChar char="･"/>
              <a:defRPr sz="1200"/>
            </a:lvl5pPr>
            <a:lvl6pPr indent="-304800" lvl="5" marL="2743200">
              <a:lnSpc>
                <a:spcPct val="140000"/>
              </a:lnSpc>
              <a:spcBef>
                <a:spcPts val="1100"/>
              </a:spcBef>
              <a:spcAft>
                <a:spcPts val="0"/>
              </a:spcAft>
              <a:buSzPts val="1200"/>
              <a:buChar char="･"/>
              <a:defRPr sz="1200"/>
            </a:lvl6pPr>
            <a:lvl7pPr indent="-304800" lvl="6" marL="3200400">
              <a:lnSpc>
                <a:spcPct val="140000"/>
              </a:lnSpc>
              <a:spcBef>
                <a:spcPts val="1100"/>
              </a:spcBef>
              <a:spcAft>
                <a:spcPts val="0"/>
              </a:spcAft>
              <a:buSzPts val="1200"/>
              <a:buChar char="･"/>
              <a:defRPr sz="1200"/>
            </a:lvl7pPr>
            <a:lvl8pPr indent="-304800" lvl="7" marL="3657600">
              <a:lnSpc>
                <a:spcPct val="140000"/>
              </a:lnSpc>
              <a:spcBef>
                <a:spcPts val="1100"/>
              </a:spcBef>
              <a:spcAft>
                <a:spcPts val="0"/>
              </a:spcAft>
              <a:buSzPts val="1200"/>
              <a:buChar char="･"/>
              <a:defRPr sz="1200"/>
            </a:lvl8pPr>
            <a:lvl9pPr indent="-304800" lvl="8" marL="411480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p:cSld name="CUSTOM_3_1_2_1">
    <p:bg>
      <p:bgPr>
        <a:noFill/>
      </p:bgPr>
    </p:bg>
    <p:spTree>
      <p:nvGrpSpPr>
        <p:cNvPr id="2626" name="Shape 2626"/>
        <p:cNvGrpSpPr/>
        <p:nvPr/>
      </p:nvGrpSpPr>
      <p:grpSpPr>
        <a:xfrm>
          <a:off x="0" y="0"/>
          <a:ext cx="0" cy="0"/>
          <a:chOff x="0" y="0"/>
          <a:chExt cx="0" cy="0"/>
        </a:xfrm>
      </p:grpSpPr>
      <p:sp>
        <p:nvSpPr>
          <p:cNvPr id="2627" name="Google Shape;2627;p217"/>
          <p:cNvSpPr/>
          <p:nvPr/>
        </p:nvSpPr>
        <p:spPr>
          <a:xfrm>
            <a:off x="6767" y="6767"/>
            <a:ext cx="12192000" cy="5832000"/>
          </a:xfrm>
          <a:prstGeom prst="rect">
            <a:avLst/>
          </a:prstGeom>
          <a:solidFill>
            <a:srgbClr val="EE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628" name="Google Shape;2628;p21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629" name="Google Shape;2629;p2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30" name="Google Shape;2630;p2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2631" name="Google Shape;2631;p21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632" name="Google Shape;2632;p2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5_1">
    <p:spTree>
      <p:nvGrpSpPr>
        <p:cNvPr id="2633" name="Shape 2633"/>
        <p:cNvGrpSpPr/>
        <p:nvPr/>
      </p:nvGrpSpPr>
      <p:grpSpPr>
        <a:xfrm>
          <a:off x="0" y="0"/>
          <a:ext cx="0" cy="0"/>
          <a:chOff x="0" y="0"/>
          <a:chExt cx="0" cy="0"/>
        </a:xfrm>
      </p:grpSpPr>
      <p:sp>
        <p:nvSpPr>
          <p:cNvPr id="2634" name="Google Shape;2634;p21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635" name="Google Shape;2635;p21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636" name="Google Shape;2636;p2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637" name="Google Shape;2637;p21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638" name="Google Shape;2638;p2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39" name="Google Shape;2639;p218"/>
          <p:cNvSpPr/>
          <p:nvPr/>
        </p:nvSpPr>
        <p:spPr>
          <a:xfrm>
            <a:off x="10711279" y="6313250"/>
            <a:ext cx="975803" cy="228110"/>
          </a:xfrm>
          <a:prstGeom prst="rect">
            <a:avLst/>
          </a:prstGeom>
          <a:noFill/>
          <a:ln>
            <a:noFill/>
          </a:ln>
        </p:spPr>
      </p:sp>
      <p:sp>
        <p:nvSpPr>
          <p:cNvPr id="2640" name="Google Shape;2640;p21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41" name="Shape 2641"/>
        <p:cNvGrpSpPr/>
        <p:nvPr/>
      </p:nvGrpSpPr>
      <p:grpSpPr>
        <a:xfrm>
          <a:off x="0" y="0"/>
          <a:ext cx="0" cy="0"/>
          <a:chOff x="0" y="0"/>
          <a:chExt cx="0" cy="0"/>
        </a:xfrm>
      </p:grpSpPr>
      <p:sp>
        <p:nvSpPr>
          <p:cNvPr id="2642" name="Google Shape;2642;p219"/>
          <p:cNvSpPr txBox="1"/>
          <p:nvPr>
            <p:ph type="title"/>
          </p:nvPr>
        </p:nvSpPr>
        <p:spPr>
          <a:xfrm>
            <a:off x="449051" y="153247"/>
            <a:ext cx="10940400" cy="727500"/>
          </a:xfrm>
          <a:prstGeom prst="rect">
            <a:avLst/>
          </a:prstGeom>
          <a:noFill/>
          <a:ln>
            <a:noFill/>
          </a:ln>
        </p:spPr>
        <p:txBody>
          <a:bodyPr anchorCtr="0" anchor="t" bIns="0" lIns="0" spcFirstLastPara="1" rIns="0" wrap="square" tIns="0">
            <a:noAutofit/>
          </a:bodyPr>
          <a:lstStyle>
            <a:lvl1pPr lvl="0">
              <a:spcBef>
                <a:spcPts val="0"/>
              </a:spcBef>
              <a:spcAft>
                <a:spcPts val="0"/>
              </a:spcAft>
              <a:buSzPts val="3500"/>
              <a:buNone/>
              <a:defRPr>
                <a:solidFill>
                  <a:schemeClr val="dk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2643" name="Google Shape;2643;p219"/>
          <p:cNvSpPr txBox="1"/>
          <p:nvPr>
            <p:ph idx="1" type="body"/>
          </p:nvPr>
        </p:nvSpPr>
        <p:spPr>
          <a:xfrm>
            <a:off x="454121" y="1345776"/>
            <a:ext cx="10940400" cy="473850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Clr>
                <a:schemeClr val="dk1"/>
              </a:buClr>
              <a:buSzPts val="1600"/>
              <a:buFont typeface="Arial"/>
              <a:buNone/>
              <a:defRPr>
                <a:solidFill>
                  <a:schemeClr val="dk1"/>
                </a:solidFill>
              </a:defRPr>
            </a:lvl1pPr>
            <a:lvl2pPr indent="-323850" lvl="1" marL="914400">
              <a:spcBef>
                <a:spcPts val="500"/>
              </a:spcBef>
              <a:spcAft>
                <a:spcPts val="0"/>
              </a:spcAft>
              <a:buClr>
                <a:schemeClr val="dk1"/>
              </a:buClr>
              <a:buSzPts val="1500"/>
              <a:buChar char="•"/>
              <a:defRPr>
                <a:solidFill>
                  <a:schemeClr val="dk1"/>
                </a:solidFill>
              </a:defRPr>
            </a:lvl2pPr>
            <a:lvl3pPr indent="-323850" lvl="2" marL="1371600">
              <a:spcBef>
                <a:spcPts val="500"/>
              </a:spcBef>
              <a:spcAft>
                <a:spcPts val="0"/>
              </a:spcAft>
              <a:buClr>
                <a:schemeClr val="dk1"/>
              </a:buClr>
              <a:buSzPts val="1500"/>
              <a:buChar char="•"/>
              <a:defRPr>
                <a:solidFill>
                  <a:schemeClr val="dk1"/>
                </a:solidFill>
              </a:defRPr>
            </a:lvl3pPr>
            <a:lvl4pPr indent="-323850" lvl="3" marL="1828800">
              <a:spcBef>
                <a:spcPts val="500"/>
              </a:spcBef>
              <a:spcAft>
                <a:spcPts val="0"/>
              </a:spcAft>
              <a:buSzPts val="1500"/>
              <a:buChar char="･"/>
              <a:defRPr>
                <a:solidFill>
                  <a:schemeClr val="dk1"/>
                </a:solidFill>
              </a:defRPr>
            </a:lvl4pPr>
            <a:lvl5pPr indent="-323850" lvl="4" marL="2286000">
              <a:spcBef>
                <a:spcPts val="500"/>
              </a:spcBef>
              <a:spcAft>
                <a:spcPts val="0"/>
              </a:spcAft>
              <a:buSzPts val="1500"/>
              <a:buChar char="･"/>
              <a:defRPr>
                <a:solidFill>
                  <a:schemeClr val="dk1"/>
                </a:solidFill>
              </a:defRPr>
            </a:lvl5pPr>
            <a:lvl6pPr indent="-323850" lvl="5" marL="2743200">
              <a:spcBef>
                <a:spcPts val="500"/>
              </a:spcBef>
              <a:spcAft>
                <a:spcPts val="0"/>
              </a:spcAft>
              <a:buSzPts val="1500"/>
              <a:buChar char="･"/>
              <a:defRPr sz="2700">
                <a:solidFill>
                  <a:schemeClr val="dk1"/>
                </a:solidFill>
              </a:defRPr>
            </a:lvl6pPr>
            <a:lvl7pPr indent="-323850" lvl="6" marL="3200400">
              <a:spcBef>
                <a:spcPts val="500"/>
              </a:spcBef>
              <a:spcAft>
                <a:spcPts val="0"/>
              </a:spcAft>
              <a:buSzPts val="1500"/>
              <a:buChar char="･"/>
              <a:defRPr sz="2700">
                <a:solidFill>
                  <a:schemeClr val="dk1"/>
                </a:solidFill>
              </a:defRPr>
            </a:lvl7pPr>
            <a:lvl8pPr indent="-323850" lvl="7" marL="3657600">
              <a:spcBef>
                <a:spcPts val="500"/>
              </a:spcBef>
              <a:spcAft>
                <a:spcPts val="0"/>
              </a:spcAft>
              <a:buSzPts val="1500"/>
              <a:buChar char="･"/>
              <a:defRPr sz="2700">
                <a:solidFill>
                  <a:schemeClr val="dk1"/>
                </a:solidFill>
              </a:defRPr>
            </a:lvl8pPr>
            <a:lvl9pPr indent="-323850" lvl="8" marL="4114800">
              <a:spcBef>
                <a:spcPts val="500"/>
              </a:spcBef>
              <a:spcAft>
                <a:spcPts val="500"/>
              </a:spcAft>
              <a:buSzPts val="1500"/>
              <a:buChar char="･"/>
              <a:defRPr sz="2700">
                <a:solidFill>
                  <a:schemeClr val="dk1"/>
                </a:solidFill>
              </a:defRPr>
            </a:lvl9pPr>
          </a:lstStyle>
          <a:p/>
        </p:txBody>
      </p:sp>
      <p:pic>
        <p:nvPicPr>
          <p:cNvPr id="2644" name="Google Shape;2644;p2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4_5">
    <p:spTree>
      <p:nvGrpSpPr>
        <p:cNvPr id="2645" name="Shape 2645"/>
        <p:cNvGrpSpPr/>
        <p:nvPr/>
      </p:nvGrpSpPr>
      <p:grpSpPr>
        <a:xfrm>
          <a:off x="0" y="0"/>
          <a:ext cx="0" cy="0"/>
          <a:chOff x="0" y="0"/>
          <a:chExt cx="0" cy="0"/>
        </a:xfrm>
      </p:grpSpPr>
      <p:sp>
        <p:nvSpPr>
          <p:cNvPr id="2646" name="Google Shape;2646;p22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3100">
                <a:solidFill>
                  <a:srgbClr val="000000"/>
                </a:solidFill>
              </a:defRPr>
            </a:lvl1pPr>
            <a:lvl2pPr lvl="1" algn="ctr">
              <a:lnSpc>
                <a:spcPct val="130000"/>
              </a:lnSpc>
              <a:spcBef>
                <a:spcPts val="0"/>
              </a:spcBef>
              <a:spcAft>
                <a:spcPts val="0"/>
              </a:spcAft>
              <a:buNone/>
              <a:defRPr sz="3100">
                <a:solidFill>
                  <a:srgbClr val="000000"/>
                </a:solidFill>
              </a:defRPr>
            </a:lvl2pPr>
            <a:lvl3pPr lvl="2" algn="ctr">
              <a:lnSpc>
                <a:spcPct val="130000"/>
              </a:lnSpc>
              <a:spcBef>
                <a:spcPts val="0"/>
              </a:spcBef>
              <a:spcAft>
                <a:spcPts val="0"/>
              </a:spcAft>
              <a:buNone/>
              <a:defRPr sz="3100">
                <a:solidFill>
                  <a:srgbClr val="000000"/>
                </a:solidFill>
              </a:defRPr>
            </a:lvl3pPr>
            <a:lvl4pPr lvl="3" algn="ctr">
              <a:lnSpc>
                <a:spcPct val="130000"/>
              </a:lnSpc>
              <a:spcBef>
                <a:spcPts val="0"/>
              </a:spcBef>
              <a:spcAft>
                <a:spcPts val="0"/>
              </a:spcAft>
              <a:buNone/>
              <a:defRPr sz="3100">
                <a:solidFill>
                  <a:srgbClr val="000000"/>
                </a:solidFill>
              </a:defRPr>
            </a:lvl4pPr>
            <a:lvl5pPr lvl="4" algn="ctr">
              <a:lnSpc>
                <a:spcPct val="130000"/>
              </a:lnSpc>
              <a:spcBef>
                <a:spcPts val="0"/>
              </a:spcBef>
              <a:spcAft>
                <a:spcPts val="0"/>
              </a:spcAft>
              <a:buNone/>
              <a:defRPr sz="3100">
                <a:solidFill>
                  <a:srgbClr val="000000"/>
                </a:solidFill>
              </a:defRPr>
            </a:lvl5pPr>
            <a:lvl6pPr lvl="5" algn="ctr">
              <a:lnSpc>
                <a:spcPct val="130000"/>
              </a:lnSpc>
              <a:spcBef>
                <a:spcPts val="0"/>
              </a:spcBef>
              <a:spcAft>
                <a:spcPts val="0"/>
              </a:spcAft>
              <a:buNone/>
              <a:defRPr sz="3100">
                <a:solidFill>
                  <a:srgbClr val="000000"/>
                </a:solidFill>
              </a:defRPr>
            </a:lvl6pPr>
            <a:lvl7pPr lvl="6" algn="ctr">
              <a:lnSpc>
                <a:spcPct val="130000"/>
              </a:lnSpc>
              <a:spcBef>
                <a:spcPts val="0"/>
              </a:spcBef>
              <a:spcAft>
                <a:spcPts val="0"/>
              </a:spcAft>
              <a:buNone/>
              <a:defRPr sz="3100">
                <a:solidFill>
                  <a:srgbClr val="000000"/>
                </a:solidFill>
              </a:defRPr>
            </a:lvl7pPr>
            <a:lvl8pPr lvl="7" algn="ctr">
              <a:lnSpc>
                <a:spcPct val="130000"/>
              </a:lnSpc>
              <a:spcBef>
                <a:spcPts val="0"/>
              </a:spcBef>
              <a:spcAft>
                <a:spcPts val="0"/>
              </a:spcAft>
              <a:buNone/>
              <a:defRPr sz="3100">
                <a:solidFill>
                  <a:srgbClr val="000000"/>
                </a:solidFill>
              </a:defRPr>
            </a:lvl8pPr>
            <a:lvl9pPr lvl="8" algn="ctr">
              <a:lnSpc>
                <a:spcPct val="130000"/>
              </a:lnSpc>
              <a:spcBef>
                <a:spcPts val="0"/>
              </a:spcBef>
              <a:spcAft>
                <a:spcPts val="0"/>
              </a:spcAft>
              <a:buNone/>
              <a:defRPr sz="3100">
                <a:solidFill>
                  <a:srgbClr val="000000"/>
                </a:solidFill>
              </a:defRPr>
            </a:lvl9pPr>
          </a:lstStyle>
          <a:p/>
        </p:txBody>
      </p:sp>
      <p:cxnSp>
        <p:nvCxnSpPr>
          <p:cNvPr id="2647" name="Google Shape;2647;p220"/>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648" name="Google Shape;2648;p2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649" name="Google Shape;2649;p220"/>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650" name="Google Shape;2650;p2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51" name="Google Shape;2651;p220"/>
          <p:cNvSpPr/>
          <p:nvPr/>
        </p:nvSpPr>
        <p:spPr>
          <a:xfrm>
            <a:off x="10711279" y="6313250"/>
            <a:ext cx="975827" cy="228115"/>
          </a:xfrm>
          <a:prstGeom prst="rect">
            <a:avLst/>
          </a:prstGeom>
          <a:noFill/>
          <a:ln>
            <a:noFill/>
          </a:ln>
        </p:spPr>
      </p:sp>
      <p:sp>
        <p:nvSpPr>
          <p:cNvPr id="2652" name="Google Shape;2652;p22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1">
  <p:cSld name="CUSTOM_4_25">
    <p:spTree>
      <p:nvGrpSpPr>
        <p:cNvPr id="2653" name="Shape 2653"/>
        <p:cNvGrpSpPr/>
        <p:nvPr/>
      </p:nvGrpSpPr>
      <p:grpSpPr>
        <a:xfrm>
          <a:off x="0" y="0"/>
          <a:ext cx="0" cy="0"/>
          <a:chOff x="0" y="0"/>
          <a:chExt cx="0" cy="0"/>
        </a:xfrm>
      </p:grpSpPr>
      <p:sp>
        <p:nvSpPr>
          <p:cNvPr id="2654" name="Google Shape;2654;p22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655" name="Google Shape;2655;p22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656" name="Google Shape;2656;p2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657" name="Google Shape;2657;p22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658" name="Google Shape;2658;p2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59" name="Google Shape;2659;p221"/>
          <p:cNvSpPr/>
          <p:nvPr/>
        </p:nvSpPr>
        <p:spPr>
          <a:xfrm>
            <a:off x="10711279" y="6313250"/>
            <a:ext cx="975850" cy="228121"/>
          </a:xfrm>
          <a:prstGeom prst="rect">
            <a:avLst/>
          </a:prstGeom>
          <a:noFill/>
          <a:ln>
            <a:noFill/>
          </a:ln>
        </p:spPr>
      </p:sp>
      <p:sp>
        <p:nvSpPr>
          <p:cNvPr id="2660" name="Google Shape;2660;p22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2">
  <p:cSld name="CUSTOM_4_26_1">
    <p:spTree>
      <p:nvGrpSpPr>
        <p:cNvPr id="2661" name="Shape 2661"/>
        <p:cNvGrpSpPr/>
        <p:nvPr/>
      </p:nvGrpSpPr>
      <p:grpSpPr>
        <a:xfrm>
          <a:off x="0" y="0"/>
          <a:ext cx="0" cy="0"/>
          <a:chOff x="0" y="0"/>
          <a:chExt cx="0" cy="0"/>
        </a:xfrm>
      </p:grpSpPr>
      <p:sp>
        <p:nvSpPr>
          <p:cNvPr id="2662" name="Google Shape;2662;p22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663" name="Google Shape;2663;p22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664" name="Google Shape;2664;p2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665" name="Google Shape;2665;p22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666" name="Google Shape;2666;p2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67" name="Google Shape;2667;p222"/>
          <p:cNvSpPr/>
          <p:nvPr/>
        </p:nvSpPr>
        <p:spPr>
          <a:xfrm>
            <a:off x="10711279" y="6313250"/>
            <a:ext cx="975850" cy="228121"/>
          </a:xfrm>
          <a:prstGeom prst="rect">
            <a:avLst/>
          </a:prstGeom>
          <a:noFill/>
          <a:ln>
            <a:noFill/>
          </a:ln>
        </p:spPr>
      </p:sp>
      <p:sp>
        <p:nvSpPr>
          <p:cNvPr id="2668" name="Google Shape;2668;p22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2669" name="Google Shape;2669;p222"/>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50">
    <p:spTree>
      <p:nvGrpSpPr>
        <p:cNvPr id="2670" name="Shape 2670"/>
        <p:cNvGrpSpPr/>
        <p:nvPr/>
      </p:nvGrpSpPr>
      <p:grpSpPr>
        <a:xfrm>
          <a:off x="0" y="0"/>
          <a:ext cx="0" cy="0"/>
          <a:chOff x="0" y="0"/>
          <a:chExt cx="0" cy="0"/>
        </a:xfrm>
      </p:grpSpPr>
      <p:sp>
        <p:nvSpPr>
          <p:cNvPr id="2671" name="Google Shape;2671;p22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672" name="Google Shape;2672;p22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673" name="Google Shape;2673;p22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674" name="Google Shape;2674;p2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75" name="Google Shape;2675;p223"/>
          <p:cNvSpPr/>
          <p:nvPr/>
        </p:nvSpPr>
        <p:spPr>
          <a:xfrm>
            <a:off x="10711279" y="6313250"/>
            <a:ext cx="975850" cy="228121"/>
          </a:xfrm>
          <a:prstGeom prst="rect">
            <a:avLst/>
          </a:prstGeom>
          <a:noFill/>
          <a:ln>
            <a:noFill/>
          </a:ln>
        </p:spPr>
      </p:sp>
      <p:sp>
        <p:nvSpPr>
          <p:cNvPr id="2676" name="Google Shape;2676;p223"/>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8">
  <p:cSld name="CUSTOM_4_51">
    <p:spTree>
      <p:nvGrpSpPr>
        <p:cNvPr id="2677" name="Shape 2677"/>
        <p:cNvGrpSpPr/>
        <p:nvPr/>
      </p:nvGrpSpPr>
      <p:grpSpPr>
        <a:xfrm>
          <a:off x="0" y="0"/>
          <a:ext cx="0" cy="0"/>
          <a:chOff x="0" y="0"/>
          <a:chExt cx="0" cy="0"/>
        </a:xfrm>
      </p:grpSpPr>
      <p:sp>
        <p:nvSpPr>
          <p:cNvPr id="2678" name="Google Shape;2678;p2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679" name="Google Shape;2679;p2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680" name="Google Shape;2680;p224"/>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681" name="Google Shape;2681;p224"/>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2682" name="Google Shape;2682;p2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683" name="Google Shape;2683;p2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684" name="Google Shape;2684;p224"/>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685" name="Google Shape;2685;p224"/>
          <p:cNvSpPr/>
          <p:nvPr/>
        </p:nvSpPr>
        <p:spPr>
          <a:xfrm>
            <a:off x="9804862" y="6116248"/>
            <a:ext cx="2078822" cy="622124"/>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2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205" name="Google Shape;205;p2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p:txBody>
      </p:sp>
      <p:sp>
        <p:nvSpPr>
          <p:cNvPr id="206" name="Google Shape;206;p2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207" name="Google Shape;207;p2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208" name="Google Shape;208;p2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09" name="Google Shape;209;p2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0" name="Google Shape;210;p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9">
  <p:cSld name="CUSTOM_4_52">
    <p:spTree>
      <p:nvGrpSpPr>
        <p:cNvPr id="2686" name="Shape 2686"/>
        <p:cNvGrpSpPr/>
        <p:nvPr/>
      </p:nvGrpSpPr>
      <p:grpSpPr>
        <a:xfrm>
          <a:off x="0" y="0"/>
          <a:ext cx="0" cy="0"/>
          <a:chOff x="0" y="0"/>
          <a:chExt cx="0" cy="0"/>
        </a:xfrm>
      </p:grpSpPr>
      <p:sp>
        <p:nvSpPr>
          <p:cNvPr id="2687" name="Google Shape;2687;p2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688" name="Google Shape;2688;p2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689" name="Google Shape;2689;p225"/>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690" name="Google Shape;2690;p225"/>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2691" name="Google Shape;2691;p2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692" name="Google Shape;2692;p22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693" name="Google Shape;2693;p225"/>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694" name="Google Shape;2694;p225"/>
          <p:cNvSpPr/>
          <p:nvPr/>
        </p:nvSpPr>
        <p:spPr>
          <a:xfrm>
            <a:off x="9804862" y="6116248"/>
            <a:ext cx="2078822" cy="622124"/>
          </a:xfrm>
          <a:prstGeom prst="rect">
            <a:avLst/>
          </a:prstGeom>
          <a:noFill/>
          <a:ln>
            <a:noFill/>
          </a:ln>
        </p:spPr>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53">
    <p:spTree>
      <p:nvGrpSpPr>
        <p:cNvPr id="2695" name="Shape 2695"/>
        <p:cNvGrpSpPr/>
        <p:nvPr/>
      </p:nvGrpSpPr>
      <p:grpSpPr>
        <a:xfrm>
          <a:off x="0" y="0"/>
          <a:ext cx="0" cy="0"/>
          <a:chOff x="0" y="0"/>
          <a:chExt cx="0" cy="0"/>
        </a:xfrm>
      </p:grpSpPr>
      <p:sp>
        <p:nvSpPr>
          <p:cNvPr id="2696" name="Google Shape;2696;p22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697" name="Google Shape;2697;p22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698" name="Google Shape;2698;p22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699" name="Google Shape;2699;p2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700" name="Google Shape;2700;p226"/>
          <p:cNvSpPr/>
          <p:nvPr/>
        </p:nvSpPr>
        <p:spPr>
          <a:xfrm>
            <a:off x="10711279" y="6313250"/>
            <a:ext cx="975850" cy="228121"/>
          </a:xfrm>
          <a:prstGeom prst="rect">
            <a:avLst/>
          </a:prstGeom>
          <a:noFill/>
          <a:ln>
            <a:noFill/>
          </a:ln>
        </p:spPr>
      </p:sp>
      <p:sp>
        <p:nvSpPr>
          <p:cNvPr id="2701" name="Google Shape;2701;p226"/>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54">
    <p:spTree>
      <p:nvGrpSpPr>
        <p:cNvPr id="2702" name="Shape 2702"/>
        <p:cNvGrpSpPr/>
        <p:nvPr/>
      </p:nvGrpSpPr>
      <p:grpSpPr>
        <a:xfrm>
          <a:off x="0" y="0"/>
          <a:ext cx="0" cy="0"/>
          <a:chOff x="0" y="0"/>
          <a:chExt cx="0" cy="0"/>
        </a:xfrm>
      </p:grpSpPr>
      <p:sp>
        <p:nvSpPr>
          <p:cNvPr id="2703" name="Google Shape;2703;p22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704" name="Google Shape;2704;p22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705" name="Google Shape;2705;p22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706" name="Google Shape;2706;p2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07" name="Google Shape;2707;p2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08" name="Google Shape;2708;p227"/>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31_1">
    <p:spTree>
      <p:nvGrpSpPr>
        <p:cNvPr id="2709" name="Shape 2709"/>
        <p:cNvGrpSpPr/>
        <p:nvPr/>
      </p:nvGrpSpPr>
      <p:grpSpPr>
        <a:xfrm>
          <a:off x="0" y="0"/>
          <a:ext cx="0" cy="0"/>
          <a:chOff x="0" y="0"/>
          <a:chExt cx="0" cy="0"/>
        </a:xfrm>
      </p:grpSpPr>
      <p:sp>
        <p:nvSpPr>
          <p:cNvPr id="2710" name="Google Shape;2710;p22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711" name="Google Shape;2711;p22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712" name="Google Shape;2712;p22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713" name="Google Shape;2713;p2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14" name="Google Shape;2714;p2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15" name="Google Shape;2715;p228"/>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55">
    <p:spTree>
      <p:nvGrpSpPr>
        <p:cNvPr id="2716" name="Shape 2716"/>
        <p:cNvGrpSpPr/>
        <p:nvPr/>
      </p:nvGrpSpPr>
      <p:grpSpPr>
        <a:xfrm>
          <a:off x="0" y="0"/>
          <a:ext cx="0" cy="0"/>
          <a:chOff x="0" y="0"/>
          <a:chExt cx="0" cy="0"/>
        </a:xfrm>
      </p:grpSpPr>
      <p:sp>
        <p:nvSpPr>
          <p:cNvPr id="2717" name="Google Shape;2717;p22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718" name="Google Shape;2718;p22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719" name="Google Shape;2719;p22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720" name="Google Shape;2720;p2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721" name="Google Shape;2721;p229"/>
          <p:cNvSpPr/>
          <p:nvPr/>
        </p:nvSpPr>
        <p:spPr>
          <a:xfrm>
            <a:off x="10711279" y="6313250"/>
            <a:ext cx="975850" cy="228121"/>
          </a:xfrm>
          <a:prstGeom prst="rect">
            <a:avLst/>
          </a:prstGeom>
          <a:noFill/>
          <a:ln>
            <a:noFill/>
          </a:ln>
        </p:spPr>
      </p:sp>
      <p:sp>
        <p:nvSpPr>
          <p:cNvPr id="2722" name="Google Shape;2722;p229"/>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0">
  <p:cSld name="CUSTOM_4_56">
    <p:spTree>
      <p:nvGrpSpPr>
        <p:cNvPr id="2723" name="Shape 2723"/>
        <p:cNvGrpSpPr/>
        <p:nvPr/>
      </p:nvGrpSpPr>
      <p:grpSpPr>
        <a:xfrm>
          <a:off x="0" y="0"/>
          <a:ext cx="0" cy="0"/>
          <a:chOff x="0" y="0"/>
          <a:chExt cx="0" cy="0"/>
        </a:xfrm>
      </p:grpSpPr>
      <p:sp>
        <p:nvSpPr>
          <p:cNvPr id="2724" name="Google Shape;2724;p2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725" name="Google Shape;2725;p2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726" name="Google Shape;2726;p23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727" name="Google Shape;2727;p230"/>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2728" name="Google Shape;2728;p2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29" name="Google Shape;2729;p230"/>
          <p:cNvSpPr/>
          <p:nvPr/>
        </p:nvSpPr>
        <p:spPr>
          <a:xfrm>
            <a:off x="10711279" y="6313250"/>
            <a:ext cx="975850" cy="228121"/>
          </a:xfrm>
          <a:prstGeom prst="rect">
            <a:avLst/>
          </a:prstGeom>
          <a:noFill/>
          <a:ln>
            <a:noFill/>
          </a:ln>
        </p:spPr>
      </p:sp>
      <p:sp>
        <p:nvSpPr>
          <p:cNvPr id="2730" name="Google Shape;2730;p23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731" name="Google Shape;2731;p230"/>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57">
    <p:spTree>
      <p:nvGrpSpPr>
        <p:cNvPr id="2732" name="Shape 2732"/>
        <p:cNvGrpSpPr/>
        <p:nvPr/>
      </p:nvGrpSpPr>
      <p:grpSpPr>
        <a:xfrm>
          <a:off x="0" y="0"/>
          <a:ext cx="0" cy="0"/>
          <a:chOff x="0" y="0"/>
          <a:chExt cx="0" cy="0"/>
        </a:xfrm>
      </p:grpSpPr>
      <p:sp>
        <p:nvSpPr>
          <p:cNvPr id="2733" name="Google Shape;2733;p231"/>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734" name="Google Shape;2734;p23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735" name="Google Shape;2735;p2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736" name="Google Shape;2736;p231"/>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2737" name="Google Shape;2737;p2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38" name="Google Shape;2738;p2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39" name="Google Shape;2739;p231"/>
          <p:cNvSpPr txBox="1"/>
          <p:nvPr>
            <p:ph idx="2" type="subTitle"/>
          </p:nvPr>
        </p:nvSpPr>
        <p:spPr>
          <a:xfrm>
            <a:off x="885050" y="6169550"/>
            <a:ext cx="9183300" cy="5601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CUSTOM_4_58">
    <p:spTree>
      <p:nvGrpSpPr>
        <p:cNvPr id="2740" name="Shape 2740"/>
        <p:cNvGrpSpPr/>
        <p:nvPr/>
      </p:nvGrpSpPr>
      <p:grpSpPr>
        <a:xfrm>
          <a:off x="0" y="0"/>
          <a:ext cx="0" cy="0"/>
          <a:chOff x="0" y="0"/>
          <a:chExt cx="0" cy="0"/>
        </a:xfrm>
      </p:grpSpPr>
      <p:sp>
        <p:nvSpPr>
          <p:cNvPr id="2741" name="Google Shape;2741;p232"/>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742" name="Google Shape;2742;p23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743" name="Google Shape;2743;p2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744" name="Google Shape;2744;p232"/>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2745" name="Google Shape;2745;p2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46" name="Google Shape;2746;p2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47" name="Google Shape;2747;p232"/>
          <p:cNvSpPr txBox="1"/>
          <p:nvPr>
            <p:ph idx="2" type="subTitle"/>
          </p:nvPr>
        </p:nvSpPr>
        <p:spPr>
          <a:xfrm>
            <a:off x="885050" y="6169550"/>
            <a:ext cx="9183300" cy="5601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CUSTOM_4_59">
    <p:spTree>
      <p:nvGrpSpPr>
        <p:cNvPr id="2748" name="Shape 2748"/>
        <p:cNvGrpSpPr/>
        <p:nvPr/>
      </p:nvGrpSpPr>
      <p:grpSpPr>
        <a:xfrm>
          <a:off x="0" y="0"/>
          <a:ext cx="0" cy="0"/>
          <a:chOff x="0" y="0"/>
          <a:chExt cx="0" cy="0"/>
        </a:xfrm>
      </p:grpSpPr>
      <p:sp>
        <p:nvSpPr>
          <p:cNvPr id="2749" name="Google Shape;2749;p233"/>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750" name="Google Shape;2750;p23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751" name="Google Shape;2751;p2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752" name="Google Shape;2752;p233"/>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2753" name="Google Shape;2753;p2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54" name="Google Shape;2754;p2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55" name="Google Shape;2755;p233"/>
          <p:cNvSpPr txBox="1"/>
          <p:nvPr>
            <p:ph idx="2" type="subTitle"/>
          </p:nvPr>
        </p:nvSpPr>
        <p:spPr>
          <a:xfrm>
            <a:off x="885050" y="6169550"/>
            <a:ext cx="9183300" cy="5601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CUSTOM_4_13_1">
    <p:spTree>
      <p:nvGrpSpPr>
        <p:cNvPr id="2756" name="Shape 2756"/>
        <p:cNvGrpSpPr/>
        <p:nvPr/>
      </p:nvGrpSpPr>
      <p:grpSpPr>
        <a:xfrm>
          <a:off x="0" y="0"/>
          <a:ext cx="0" cy="0"/>
          <a:chOff x="0" y="0"/>
          <a:chExt cx="0" cy="0"/>
        </a:xfrm>
      </p:grpSpPr>
      <p:sp>
        <p:nvSpPr>
          <p:cNvPr id="2757" name="Google Shape;2757;p234"/>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2758" name="Google Shape;2758;p23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759" name="Google Shape;2759;p234"/>
          <p:cNvCxnSpPr/>
          <p:nvPr/>
        </p:nvCxnSpPr>
        <p:spPr>
          <a:xfrm rot="10800000">
            <a:off x="447775" y="100"/>
            <a:ext cx="0" cy="886500"/>
          </a:xfrm>
          <a:prstGeom prst="straightConnector1">
            <a:avLst/>
          </a:prstGeom>
          <a:noFill/>
          <a:ln cap="flat" cmpd="sng" w="12700">
            <a:solidFill>
              <a:srgbClr val="FF0000"/>
            </a:solidFill>
            <a:prstDash val="solid"/>
            <a:round/>
            <a:headEnd len="med" w="med" type="none"/>
            <a:tailEnd len="med" w="med" type="none"/>
          </a:ln>
        </p:spPr>
      </p:cxnSp>
      <p:cxnSp>
        <p:nvCxnSpPr>
          <p:cNvPr id="2760" name="Google Shape;2760;p234"/>
          <p:cNvCxnSpPr/>
          <p:nvPr/>
        </p:nvCxnSpPr>
        <p:spPr>
          <a:xfrm rot="10800000">
            <a:off x="447767" y="6401100"/>
            <a:ext cx="0" cy="456900"/>
          </a:xfrm>
          <a:prstGeom prst="straightConnector1">
            <a:avLst/>
          </a:prstGeom>
          <a:noFill/>
          <a:ln cap="flat" cmpd="sng" w="12700">
            <a:solidFill>
              <a:srgbClr val="FF0000"/>
            </a:solidFill>
            <a:prstDash val="solid"/>
            <a:round/>
            <a:headEnd len="med" w="med" type="none"/>
            <a:tailEnd len="med" w="med" type="none"/>
          </a:ln>
        </p:spPr>
      </p:cxnSp>
      <p:sp>
        <p:nvSpPr>
          <p:cNvPr id="2761" name="Google Shape;2761;p2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62" name="Google Shape;2762;p2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63" name="Google Shape;2763;p23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rgbClr val="FF0000"/>
                </a:solidFill>
              </a:defRPr>
            </a:lvl1pPr>
            <a:lvl2pPr lvl="1" algn="ctr">
              <a:spcBef>
                <a:spcPts val="500"/>
              </a:spcBef>
              <a:spcAft>
                <a:spcPts val="0"/>
              </a:spcAft>
              <a:buNone/>
              <a:defRPr sz="1900">
                <a:solidFill>
                  <a:srgbClr val="FF0000"/>
                </a:solidFill>
              </a:defRPr>
            </a:lvl2pPr>
            <a:lvl3pPr lvl="2" algn="ctr">
              <a:spcBef>
                <a:spcPts val="500"/>
              </a:spcBef>
              <a:spcAft>
                <a:spcPts val="0"/>
              </a:spcAft>
              <a:buNone/>
              <a:defRPr sz="1900">
                <a:solidFill>
                  <a:srgbClr val="FF0000"/>
                </a:solidFill>
              </a:defRPr>
            </a:lvl3pPr>
            <a:lvl4pPr lvl="3" algn="ctr">
              <a:spcBef>
                <a:spcPts val="500"/>
              </a:spcBef>
              <a:spcAft>
                <a:spcPts val="0"/>
              </a:spcAft>
              <a:buNone/>
              <a:defRPr sz="1900">
                <a:solidFill>
                  <a:srgbClr val="FF0000"/>
                </a:solidFill>
              </a:defRPr>
            </a:lvl4pPr>
            <a:lvl5pPr lvl="4" algn="ctr">
              <a:spcBef>
                <a:spcPts val="500"/>
              </a:spcBef>
              <a:spcAft>
                <a:spcPts val="0"/>
              </a:spcAft>
              <a:buNone/>
              <a:defRPr sz="1900">
                <a:solidFill>
                  <a:srgbClr val="FF0000"/>
                </a:solidFill>
              </a:defRPr>
            </a:lvl5pPr>
            <a:lvl6pPr lvl="5" algn="ctr">
              <a:spcBef>
                <a:spcPts val="500"/>
              </a:spcBef>
              <a:spcAft>
                <a:spcPts val="0"/>
              </a:spcAft>
              <a:buNone/>
              <a:defRPr sz="1900">
                <a:solidFill>
                  <a:srgbClr val="FF0000"/>
                </a:solidFill>
              </a:defRPr>
            </a:lvl6pPr>
            <a:lvl7pPr lvl="6" algn="ctr">
              <a:spcBef>
                <a:spcPts val="500"/>
              </a:spcBef>
              <a:spcAft>
                <a:spcPts val="0"/>
              </a:spcAft>
              <a:buNone/>
              <a:defRPr sz="1900">
                <a:solidFill>
                  <a:srgbClr val="FF0000"/>
                </a:solidFill>
              </a:defRPr>
            </a:lvl7pPr>
            <a:lvl8pPr lvl="7" algn="ctr">
              <a:spcBef>
                <a:spcPts val="500"/>
              </a:spcBef>
              <a:spcAft>
                <a:spcPts val="0"/>
              </a:spcAft>
              <a:buNone/>
              <a:defRPr sz="1900">
                <a:solidFill>
                  <a:srgbClr val="FF0000"/>
                </a:solidFill>
              </a:defRPr>
            </a:lvl8pPr>
            <a:lvl9pPr lvl="8" algn="ctr">
              <a:spcBef>
                <a:spcPts val="500"/>
              </a:spcBef>
              <a:spcAft>
                <a:spcPts val="500"/>
              </a:spcAft>
              <a:buNone/>
              <a:defRPr sz="1900">
                <a:solidFill>
                  <a:srgbClr val="FF0000"/>
                </a:solidFill>
              </a:defRPr>
            </a:lvl9pPr>
          </a:lstStyle>
          <a:p/>
        </p:txBody>
      </p:sp>
      <p:sp>
        <p:nvSpPr>
          <p:cNvPr id="2764" name="Google Shape;2764;p234"/>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rgbClr val="434343"/>
                </a:solidFill>
              </a:defRPr>
            </a:lvl1pPr>
            <a:lvl2pPr lvl="1">
              <a:lnSpc>
                <a:spcPct val="115000"/>
              </a:lnSpc>
              <a:spcBef>
                <a:spcPts val="0"/>
              </a:spcBef>
              <a:spcAft>
                <a:spcPts val="0"/>
              </a:spcAft>
              <a:buNone/>
              <a:defRPr sz="800">
                <a:solidFill>
                  <a:srgbClr val="434343"/>
                </a:solidFill>
              </a:defRPr>
            </a:lvl2pPr>
            <a:lvl3pPr lvl="2">
              <a:lnSpc>
                <a:spcPct val="115000"/>
              </a:lnSpc>
              <a:spcBef>
                <a:spcPts val="0"/>
              </a:spcBef>
              <a:spcAft>
                <a:spcPts val="0"/>
              </a:spcAft>
              <a:buNone/>
              <a:defRPr sz="800">
                <a:solidFill>
                  <a:srgbClr val="434343"/>
                </a:solidFill>
              </a:defRPr>
            </a:lvl3pPr>
            <a:lvl4pPr lvl="3">
              <a:lnSpc>
                <a:spcPct val="115000"/>
              </a:lnSpc>
              <a:spcBef>
                <a:spcPts val="0"/>
              </a:spcBef>
              <a:spcAft>
                <a:spcPts val="0"/>
              </a:spcAft>
              <a:buNone/>
              <a:defRPr sz="800">
                <a:solidFill>
                  <a:srgbClr val="434343"/>
                </a:solidFill>
              </a:defRPr>
            </a:lvl4pPr>
            <a:lvl5pPr lvl="4">
              <a:lnSpc>
                <a:spcPct val="115000"/>
              </a:lnSpc>
              <a:spcBef>
                <a:spcPts val="0"/>
              </a:spcBef>
              <a:spcAft>
                <a:spcPts val="0"/>
              </a:spcAft>
              <a:buNone/>
              <a:defRPr sz="800">
                <a:solidFill>
                  <a:srgbClr val="434343"/>
                </a:solidFill>
              </a:defRPr>
            </a:lvl5pPr>
            <a:lvl6pPr lvl="5">
              <a:lnSpc>
                <a:spcPct val="115000"/>
              </a:lnSpc>
              <a:spcBef>
                <a:spcPts val="0"/>
              </a:spcBef>
              <a:spcAft>
                <a:spcPts val="0"/>
              </a:spcAft>
              <a:buNone/>
              <a:defRPr sz="800">
                <a:solidFill>
                  <a:srgbClr val="434343"/>
                </a:solidFill>
              </a:defRPr>
            </a:lvl6pPr>
            <a:lvl7pPr lvl="6">
              <a:lnSpc>
                <a:spcPct val="115000"/>
              </a:lnSpc>
              <a:spcBef>
                <a:spcPts val="0"/>
              </a:spcBef>
              <a:spcAft>
                <a:spcPts val="0"/>
              </a:spcAft>
              <a:buNone/>
              <a:defRPr sz="800">
                <a:solidFill>
                  <a:srgbClr val="434343"/>
                </a:solidFill>
              </a:defRPr>
            </a:lvl7pPr>
            <a:lvl8pPr lvl="7">
              <a:lnSpc>
                <a:spcPct val="115000"/>
              </a:lnSpc>
              <a:spcBef>
                <a:spcPts val="0"/>
              </a:spcBef>
              <a:spcAft>
                <a:spcPts val="0"/>
              </a:spcAft>
              <a:buNone/>
              <a:defRPr sz="800">
                <a:solidFill>
                  <a:srgbClr val="434343"/>
                </a:solidFill>
              </a:defRPr>
            </a:lvl8pPr>
            <a:lvl9pPr lvl="8">
              <a:lnSpc>
                <a:spcPct val="115000"/>
              </a:lnSpc>
              <a:spcBef>
                <a:spcPts val="0"/>
              </a:spcBef>
              <a:spcAft>
                <a:spcPts val="0"/>
              </a:spcAft>
              <a:buNone/>
              <a:defRPr sz="800">
                <a:solidFill>
                  <a:srgbClr val="434343"/>
                </a:solidFill>
              </a:defRPr>
            </a:lvl9pPr>
          </a:lstStyle>
          <a:p/>
        </p:txBody>
      </p:sp>
      <p:sp>
        <p:nvSpPr>
          <p:cNvPr id="2765" name="Google Shape;2765;p234"/>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2766" name="Google Shape;2766;p234"/>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767" name="Google Shape;2767;p234"/>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2768" name="Google Shape;2768;p234"/>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2769" name="Google Shape;2769;p234"/>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34"/>
          <p:cNvSpPr/>
          <p:nvPr/>
        </p:nvSpPr>
        <p:spPr>
          <a:xfrm>
            <a:off x="10460025" y="310550"/>
            <a:ext cx="12813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2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None/>
              <a:defRPr sz="1400">
                <a:solidFill>
                  <a:schemeClr val="lt1"/>
                </a:solidFill>
              </a:defRPr>
            </a:lvl2pPr>
            <a:lvl3pPr lvl="2">
              <a:lnSpc>
                <a:spcPct val="180000"/>
              </a:lnSpc>
              <a:spcBef>
                <a:spcPts val="0"/>
              </a:spcBef>
              <a:spcAft>
                <a:spcPts val="0"/>
              </a:spcAft>
              <a:buClr>
                <a:schemeClr val="lt1"/>
              </a:buClr>
              <a:buSzPts val="1400"/>
              <a:buNone/>
              <a:defRPr sz="1400">
                <a:solidFill>
                  <a:schemeClr val="lt1"/>
                </a:solidFill>
              </a:defRPr>
            </a:lvl3pPr>
            <a:lvl4pPr lvl="3">
              <a:lnSpc>
                <a:spcPct val="180000"/>
              </a:lnSpc>
              <a:spcBef>
                <a:spcPts val="0"/>
              </a:spcBef>
              <a:spcAft>
                <a:spcPts val="0"/>
              </a:spcAft>
              <a:buClr>
                <a:schemeClr val="lt1"/>
              </a:buClr>
              <a:buSzPts val="1400"/>
              <a:buNone/>
              <a:defRPr sz="1400">
                <a:solidFill>
                  <a:schemeClr val="lt1"/>
                </a:solidFill>
              </a:defRPr>
            </a:lvl4pPr>
            <a:lvl5pPr lvl="4">
              <a:lnSpc>
                <a:spcPct val="180000"/>
              </a:lnSpc>
              <a:spcBef>
                <a:spcPts val="0"/>
              </a:spcBef>
              <a:spcAft>
                <a:spcPts val="0"/>
              </a:spcAft>
              <a:buClr>
                <a:schemeClr val="lt1"/>
              </a:buClr>
              <a:buSzPts val="1400"/>
              <a:buNone/>
              <a:defRPr sz="1400">
                <a:solidFill>
                  <a:schemeClr val="lt1"/>
                </a:solidFill>
              </a:defRPr>
            </a:lvl5pPr>
            <a:lvl6pPr lvl="5">
              <a:lnSpc>
                <a:spcPct val="180000"/>
              </a:lnSpc>
              <a:spcBef>
                <a:spcPts val="0"/>
              </a:spcBef>
              <a:spcAft>
                <a:spcPts val="0"/>
              </a:spcAft>
              <a:buClr>
                <a:schemeClr val="lt1"/>
              </a:buClr>
              <a:buSzPts val="1400"/>
              <a:buNone/>
              <a:defRPr sz="1400">
                <a:solidFill>
                  <a:schemeClr val="lt1"/>
                </a:solidFill>
              </a:defRPr>
            </a:lvl6pPr>
            <a:lvl7pPr lvl="6">
              <a:lnSpc>
                <a:spcPct val="180000"/>
              </a:lnSpc>
              <a:spcBef>
                <a:spcPts val="0"/>
              </a:spcBef>
              <a:spcAft>
                <a:spcPts val="0"/>
              </a:spcAft>
              <a:buClr>
                <a:schemeClr val="lt1"/>
              </a:buClr>
              <a:buSzPts val="1400"/>
              <a:buNone/>
              <a:defRPr sz="1400">
                <a:solidFill>
                  <a:schemeClr val="lt1"/>
                </a:solidFill>
              </a:defRPr>
            </a:lvl7pPr>
            <a:lvl8pPr lvl="7">
              <a:lnSpc>
                <a:spcPct val="180000"/>
              </a:lnSpc>
              <a:spcBef>
                <a:spcPts val="0"/>
              </a:spcBef>
              <a:spcAft>
                <a:spcPts val="0"/>
              </a:spcAft>
              <a:buClr>
                <a:schemeClr val="lt1"/>
              </a:buClr>
              <a:buSzPts val="1400"/>
              <a:buNone/>
              <a:defRPr sz="1400">
                <a:solidFill>
                  <a:schemeClr val="lt1"/>
                </a:solidFill>
              </a:defRPr>
            </a:lvl8pPr>
            <a:lvl9pPr lvl="8">
              <a:lnSpc>
                <a:spcPct val="180000"/>
              </a:lnSpc>
              <a:spcBef>
                <a:spcPts val="0"/>
              </a:spcBef>
              <a:spcAft>
                <a:spcPts val="0"/>
              </a:spcAft>
              <a:buClr>
                <a:schemeClr val="lt1"/>
              </a:buClr>
              <a:buSzPts val="1400"/>
              <a:buNone/>
              <a:defRPr sz="1400">
                <a:solidFill>
                  <a:schemeClr val="lt1"/>
                </a:solidFill>
              </a:defRPr>
            </a:lvl9pPr>
          </a:lstStyle>
          <a:p/>
        </p:txBody>
      </p:sp>
      <p:sp>
        <p:nvSpPr>
          <p:cNvPr id="214" name="Google Shape;214;p2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p:txBody>
      </p:sp>
      <p:pic>
        <p:nvPicPr>
          <p:cNvPr id="215" name="Google Shape;215;p25"/>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16" name="Google Shape;216;p25"/>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217" name="Google Shape;217;p25"/>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218" name="Google Shape;218;p2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19" name="Google Shape;219;p25"/>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
        <p:nvSpPr>
          <p:cNvPr id="220" name="Google Shape;220;p2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221" name="Google Shape;221;p25"/>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222" name="Google Shape;222;p25"/>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223" name="Google Shape;223;p25"/>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224" name="Google Shape;224;p25"/>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225" name="Google Shape;225;p25"/>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226" name="Google Shape;226;p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23">
    <p:spTree>
      <p:nvGrpSpPr>
        <p:cNvPr id="2771" name="Shape 2771"/>
        <p:cNvGrpSpPr/>
        <p:nvPr/>
      </p:nvGrpSpPr>
      <p:grpSpPr>
        <a:xfrm>
          <a:off x="0" y="0"/>
          <a:ext cx="0" cy="0"/>
          <a:chOff x="0" y="0"/>
          <a:chExt cx="0" cy="0"/>
        </a:xfrm>
      </p:grpSpPr>
      <p:sp>
        <p:nvSpPr>
          <p:cNvPr id="2772" name="Google Shape;2772;p235"/>
          <p:cNvSpPr txBox="1"/>
          <p:nvPr>
            <p:ph type="title"/>
          </p:nvPr>
        </p:nvSpPr>
        <p:spPr>
          <a:xfrm>
            <a:off x="447775" y="946000"/>
            <a:ext cx="9991500" cy="967500"/>
          </a:xfrm>
          <a:prstGeom prst="rect">
            <a:avLst/>
          </a:prstGeom>
        </p:spPr>
        <p:txBody>
          <a:bodyPr anchorCtr="0" anchor="t" bIns="0" lIns="0" spcFirstLastPara="1" rIns="0" wrap="square" tIns="0">
            <a:noAutofit/>
          </a:bodyPr>
          <a:lstStyle>
            <a:lvl1pPr lvl="0">
              <a:lnSpc>
                <a:spcPct val="130000"/>
              </a:lnSpc>
              <a:spcBef>
                <a:spcPts val="0"/>
              </a:spcBef>
              <a:spcAft>
                <a:spcPts val="0"/>
              </a:spcAft>
              <a:buNone/>
              <a:defRPr b="1" sz="2700">
                <a:solidFill>
                  <a:srgbClr val="000000"/>
                </a:solidFill>
                <a:latin typeface="Overpass"/>
                <a:ea typeface="Overpass"/>
                <a:cs typeface="Overpass"/>
                <a:sym typeface="Overpass"/>
              </a:defRPr>
            </a:lvl1pPr>
            <a:lvl2pPr lvl="1">
              <a:lnSpc>
                <a:spcPct val="130000"/>
              </a:lnSpc>
              <a:spcBef>
                <a:spcPts val="0"/>
              </a:spcBef>
              <a:spcAft>
                <a:spcPts val="0"/>
              </a:spcAft>
              <a:buNone/>
              <a:defRPr b="1" sz="2700">
                <a:solidFill>
                  <a:srgbClr val="000000"/>
                </a:solidFill>
                <a:latin typeface="Overpass"/>
                <a:ea typeface="Overpass"/>
                <a:cs typeface="Overpass"/>
                <a:sym typeface="Overpass"/>
              </a:defRPr>
            </a:lvl2pPr>
            <a:lvl3pPr lvl="2">
              <a:lnSpc>
                <a:spcPct val="130000"/>
              </a:lnSpc>
              <a:spcBef>
                <a:spcPts val="0"/>
              </a:spcBef>
              <a:spcAft>
                <a:spcPts val="0"/>
              </a:spcAft>
              <a:buNone/>
              <a:defRPr b="1" sz="2700">
                <a:solidFill>
                  <a:srgbClr val="000000"/>
                </a:solidFill>
                <a:latin typeface="Overpass"/>
                <a:ea typeface="Overpass"/>
                <a:cs typeface="Overpass"/>
                <a:sym typeface="Overpass"/>
              </a:defRPr>
            </a:lvl3pPr>
            <a:lvl4pPr lvl="3">
              <a:lnSpc>
                <a:spcPct val="130000"/>
              </a:lnSpc>
              <a:spcBef>
                <a:spcPts val="0"/>
              </a:spcBef>
              <a:spcAft>
                <a:spcPts val="0"/>
              </a:spcAft>
              <a:buNone/>
              <a:defRPr b="1" sz="2700">
                <a:solidFill>
                  <a:srgbClr val="000000"/>
                </a:solidFill>
                <a:latin typeface="Overpass"/>
                <a:ea typeface="Overpass"/>
                <a:cs typeface="Overpass"/>
                <a:sym typeface="Overpass"/>
              </a:defRPr>
            </a:lvl4pPr>
            <a:lvl5pPr lvl="4">
              <a:lnSpc>
                <a:spcPct val="130000"/>
              </a:lnSpc>
              <a:spcBef>
                <a:spcPts val="0"/>
              </a:spcBef>
              <a:spcAft>
                <a:spcPts val="0"/>
              </a:spcAft>
              <a:buNone/>
              <a:defRPr b="1" sz="2700">
                <a:solidFill>
                  <a:srgbClr val="000000"/>
                </a:solidFill>
                <a:latin typeface="Overpass"/>
                <a:ea typeface="Overpass"/>
                <a:cs typeface="Overpass"/>
                <a:sym typeface="Overpass"/>
              </a:defRPr>
            </a:lvl5pPr>
            <a:lvl6pPr lvl="5">
              <a:lnSpc>
                <a:spcPct val="130000"/>
              </a:lnSpc>
              <a:spcBef>
                <a:spcPts val="0"/>
              </a:spcBef>
              <a:spcAft>
                <a:spcPts val="0"/>
              </a:spcAft>
              <a:buNone/>
              <a:defRPr b="1" sz="2700">
                <a:solidFill>
                  <a:srgbClr val="000000"/>
                </a:solidFill>
                <a:latin typeface="Overpass"/>
                <a:ea typeface="Overpass"/>
                <a:cs typeface="Overpass"/>
                <a:sym typeface="Overpass"/>
              </a:defRPr>
            </a:lvl6pPr>
            <a:lvl7pPr lvl="6">
              <a:lnSpc>
                <a:spcPct val="130000"/>
              </a:lnSpc>
              <a:spcBef>
                <a:spcPts val="0"/>
              </a:spcBef>
              <a:spcAft>
                <a:spcPts val="0"/>
              </a:spcAft>
              <a:buNone/>
              <a:defRPr b="1" sz="2700">
                <a:solidFill>
                  <a:srgbClr val="000000"/>
                </a:solidFill>
                <a:latin typeface="Overpass"/>
                <a:ea typeface="Overpass"/>
                <a:cs typeface="Overpass"/>
                <a:sym typeface="Overpass"/>
              </a:defRPr>
            </a:lvl7pPr>
            <a:lvl8pPr lvl="7">
              <a:lnSpc>
                <a:spcPct val="130000"/>
              </a:lnSpc>
              <a:spcBef>
                <a:spcPts val="0"/>
              </a:spcBef>
              <a:spcAft>
                <a:spcPts val="0"/>
              </a:spcAft>
              <a:buNone/>
              <a:defRPr b="1" sz="2700">
                <a:solidFill>
                  <a:srgbClr val="000000"/>
                </a:solidFill>
                <a:latin typeface="Overpass"/>
                <a:ea typeface="Overpass"/>
                <a:cs typeface="Overpass"/>
                <a:sym typeface="Overpass"/>
              </a:defRPr>
            </a:lvl8pPr>
            <a:lvl9pPr lvl="8">
              <a:lnSpc>
                <a:spcPct val="130000"/>
              </a:lnSpc>
              <a:spcBef>
                <a:spcPts val="0"/>
              </a:spcBef>
              <a:spcAft>
                <a:spcPts val="0"/>
              </a:spcAft>
              <a:buNone/>
              <a:defRPr b="1" sz="2700">
                <a:solidFill>
                  <a:srgbClr val="000000"/>
                </a:solidFill>
                <a:latin typeface="Overpass"/>
                <a:ea typeface="Overpass"/>
                <a:cs typeface="Overpass"/>
                <a:sym typeface="Overpass"/>
              </a:defRPr>
            </a:lvl9pPr>
          </a:lstStyle>
          <a:p/>
        </p:txBody>
      </p:sp>
      <p:cxnSp>
        <p:nvCxnSpPr>
          <p:cNvPr id="2773" name="Google Shape;2773;p23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774" name="Google Shape;2774;p23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775" name="Google Shape;2775;p235"/>
          <p:cNvSpPr/>
          <p:nvPr/>
        </p:nvSpPr>
        <p:spPr>
          <a:xfrm>
            <a:off x="10543225" y="334025"/>
            <a:ext cx="1268400" cy="3012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35"/>
          <p:cNvSpPr/>
          <p:nvPr/>
        </p:nvSpPr>
        <p:spPr>
          <a:xfrm>
            <a:off x="9924925" y="6263550"/>
            <a:ext cx="713700" cy="30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35"/>
          <p:cNvSpPr txBox="1"/>
          <p:nvPr/>
        </p:nvSpPr>
        <p:spPr>
          <a:xfrm>
            <a:off x="703200" y="65250"/>
            <a:ext cx="1536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EE0000"/>
                </a:solidFill>
                <a:latin typeface="Red Hat Display Medium"/>
                <a:ea typeface="Red Hat Display Medium"/>
                <a:cs typeface="Red Hat Display Medium"/>
                <a:sym typeface="Red Hat Display Medium"/>
              </a:rPr>
              <a:t>OPENSHIFT SERVERLESS</a:t>
            </a:r>
            <a:endParaRPr sz="800">
              <a:latin typeface="Red Hat Display"/>
              <a:ea typeface="Red Hat Display"/>
              <a:cs typeface="Red Hat Display"/>
              <a:sym typeface="Red Hat Display"/>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5">
  <p:cSld name="CUSTOM_4_60">
    <p:spTree>
      <p:nvGrpSpPr>
        <p:cNvPr id="2778" name="Shape 2778"/>
        <p:cNvGrpSpPr/>
        <p:nvPr/>
      </p:nvGrpSpPr>
      <p:grpSpPr>
        <a:xfrm>
          <a:off x="0" y="0"/>
          <a:ext cx="0" cy="0"/>
          <a:chOff x="0" y="0"/>
          <a:chExt cx="0" cy="0"/>
        </a:xfrm>
      </p:grpSpPr>
      <p:sp>
        <p:nvSpPr>
          <p:cNvPr id="2779" name="Google Shape;2779;p23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780" name="Google Shape;2780;p23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781" name="Google Shape;2781;p2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782" name="Google Shape;2782;p23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783" name="Google Shape;2783;p2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84" name="Google Shape;2784;p2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85" name="Google Shape;2785;p23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2786" name="Google Shape;2786;p236"/>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p:cSld name="CUSTOM_4_2_3">
    <p:spTree>
      <p:nvGrpSpPr>
        <p:cNvPr id="2787" name="Shape 2787"/>
        <p:cNvGrpSpPr/>
        <p:nvPr/>
      </p:nvGrpSpPr>
      <p:grpSpPr>
        <a:xfrm>
          <a:off x="0" y="0"/>
          <a:ext cx="0" cy="0"/>
          <a:chOff x="0" y="0"/>
          <a:chExt cx="0" cy="0"/>
        </a:xfrm>
      </p:grpSpPr>
      <p:sp>
        <p:nvSpPr>
          <p:cNvPr id="2788" name="Google Shape;2788;p23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789" name="Google Shape;2789;p23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790" name="Google Shape;2790;p2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791" name="Google Shape;2791;p23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792" name="Google Shape;2792;p2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793" name="Google Shape;2793;p237"/>
          <p:cNvSpPr/>
          <p:nvPr/>
        </p:nvSpPr>
        <p:spPr>
          <a:xfrm>
            <a:off x="10711279" y="6313250"/>
            <a:ext cx="975850" cy="228121"/>
          </a:xfrm>
          <a:prstGeom prst="rect">
            <a:avLst/>
          </a:prstGeom>
          <a:noFill/>
          <a:ln>
            <a:noFill/>
          </a:ln>
        </p:spPr>
      </p:sp>
      <p:sp>
        <p:nvSpPr>
          <p:cNvPr id="2794" name="Google Shape;2794;p23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6">
  <p:cSld name="CUSTOM_4_21">
    <p:spTree>
      <p:nvGrpSpPr>
        <p:cNvPr id="2795" name="Shape 2795"/>
        <p:cNvGrpSpPr/>
        <p:nvPr/>
      </p:nvGrpSpPr>
      <p:grpSpPr>
        <a:xfrm>
          <a:off x="0" y="0"/>
          <a:ext cx="0" cy="0"/>
          <a:chOff x="0" y="0"/>
          <a:chExt cx="0" cy="0"/>
        </a:xfrm>
      </p:grpSpPr>
      <p:sp>
        <p:nvSpPr>
          <p:cNvPr id="2796" name="Google Shape;2796;p23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797" name="Google Shape;2797;p23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798" name="Google Shape;2798;p2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799" name="Google Shape;2799;p23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800" name="Google Shape;2800;p2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01" name="Google Shape;2801;p238"/>
          <p:cNvSpPr/>
          <p:nvPr/>
        </p:nvSpPr>
        <p:spPr>
          <a:xfrm>
            <a:off x="10711279" y="6313250"/>
            <a:ext cx="975850" cy="228121"/>
          </a:xfrm>
          <a:prstGeom prst="rect">
            <a:avLst/>
          </a:prstGeom>
          <a:noFill/>
          <a:ln>
            <a:noFill/>
          </a:ln>
        </p:spPr>
      </p:sp>
      <p:sp>
        <p:nvSpPr>
          <p:cNvPr id="2802" name="Google Shape;2802;p23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9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2">
  <p:cSld name="CUSTOM_4_9_4">
    <p:spTree>
      <p:nvGrpSpPr>
        <p:cNvPr id="2803" name="Shape 2803"/>
        <p:cNvGrpSpPr/>
        <p:nvPr/>
      </p:nvGrpSpPr>
      <p:grpSpPr>
        <a:xfrm>
          <a:off x="0" y="0"/>
          <a:ext cx="0" cy="0"/>
          <a:chOff x="0" y="0"/>
          <a:chExt cx="0" cy="0"/>
        </a:xfrm>
      </p:grpSpPr>
      <p:sp>
        <p:nvSpPr>
          <p:cNvPr id="2804" name="Google Shape;2804;p23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805" name="Google Shape;2805;p23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806" name="Google Shape;2806;p2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07" name="Google Shape;2807;p23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808" name="Google Shape;2808;p239"/>
          <p:cNvSpPr/>
          <p:nvPr/>
        </p:nvSpPr>
        <p:spPr>
          <a:xfrm>
            <a:off x="10711279" y="6313250"/>
            <a:ext cx="975850" cy="228121"/>
          </a:xfrm>
          <a:prstGeom prst="rect">
            <a:avLst/>
          </a:prstGeom>
          <a:noFill/>
          <a:ln>
            <a:noFill/>
          </a:ln>
        </p:spPr>
      </p:sp>
      <p:sp>
        <p:nvSpPr>
          <p:cNvPr id="2809" name="Google Shape;2809;p23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7">
  <p:cSld name="CUSTOM_4_61">
    <p:spTree>
      <p:nvGrpSpPr>
        <p:cNvPr id="2810" name="Shape 2810"/>
        <p:cNvGrpSpPr/>
        <p:nvPr/>
      </p:nvGrpSpPr>
      <p:grpSpPr>
        <a:xfrm>
          <a:off x="0" y="0"/>
          <a:ext cx="0" cy="0"/>
          <a:chOff x="0" y="0"/>
          <a:chExt cx="0" cy="0"/>
        </a:xfrm>
      </p:grpSpPr>
      <p:sp>
        <p:nvSpPr>
          <p:cNvPr id="2811" name="Google Shape;2811;p240"/>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812" name="Google Shape;2812;p240"/>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813" name="Google Shape;2813;p240"/>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2814" name="Google Shape;2814;p2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15" name="Google Shape;2815;p240"/>
          <p:cNvSpPr/>
          <p:nvPr/>
        </p:nvSpPr>
        <p:spPr>
          <a:xfrm>
            <a:off x="10711279" y="6313250"/>
            <a:ext cx="975850" cy="228121"/>
          </a:xfrm>
          <a:prstGeom prst="rect">
            <a:avLst/>
          </a:prstGeom>
          <a:noFill/>
          <a:ln>
            <a:noFill/>
          </a:ln>
        </p:spPr>
      </p:sp>
      <p:sp>
        <p:nvSpPr>
          <p:cNvPr id="2816" name="Google Shape;2816;p240"/>
          <p:cNvSpPr txBox="1"/>
          <p:nvPr>
            <p:ph idx="1" type="subTitle"/>
          </p:nvPr>
        </p:nvSpPr>
        <p:spPr>
          <a:xfrm>
            <a:off x="885050" y="6169550"/>
            <a:ext cx="9183300" cy="5601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8">
  <p:cSld name="CUSTOM_4_62">
    <p:spTree>
      <p:nvGrpSpPr>
        <p:cNvPr id="2817" name="Shape 2817"/>
        <p:cNvGrpSpPr/>
        <p:nvPr/>
      </p:nvGrpSpPr>
      <p:grpSpPr>
        <a:xfrm>
          <a:off x="0" y="0"/>
          <a:ext cx="0" cy="0"/>
          <a:chOff x="0" y="0"/>
          <a:chExt cx="0" cy="0"/>
        </a:xfrm>
      </p:grpSpPr>
      <p:sp>
        <p:nvSpPr>
          <p:cNvPr id="2818" name="Google Shape;2818;p24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819" name="Google Shape;2819;p24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820" name="Google Shape;2820;p24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821" name="Google Shape;2821;p2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22" name="Google Shape;2822;p241"/>
          <p:cNvSpPr/>
          <p:nvPr/>
        </p:nvSpPr>
        <p:spPr>
          <a:xfrm>
            <a:off x="10711279" y="6313250"/>
            <a:ext cx="975850" cy="228121"/>
          </a:xfrm>
          <a:prstGeom prst="rect">
            <a:avLst/>
          </a:prstGeom>
          <a:noFill/>
          <a:ln>
            <a:noFill/>
          </a:ln>
        </p:spPr>
      </p:sp>
      <p:sp>
        <p:nvSpPr>
          <p:cNvPr id="2823" name="Google Shape;2823;p241"/>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1">
  <p:cSld name="CUSTOM_4_63">
    <p:spTree>
      <p:nvGrpSpPr>
        <p:cNvPr id="2824" name="Shape 2824"/>
        <p:cNvGrpSpPr/>
        <p:nvPr/>
      </p:nvGrpSpPr>
      <p:grpSpPr>
        <a:xfrm>
          <a:off x="0" y="0"/>
          <a:ext cx="0" cy="0"/>
          <a:chOff x="0" y="0"/>
          <a:chExt cx="0" cy="0"/>
        </a:xfrm>
      </p:grpSpPr>
      <p:sp>
        <p:nvSpPr>
          <p:cNvPr id="2825" name="Google Shape;2825;p2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826" name="Google Shape;2826;p24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827" name="Google Shape;2827;p242"/>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828" name="Google Shape;2828;p242"/>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2829" name="Google Shape;2829;p2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830" name="Google Shape;2830;p24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831" name="Google Shape;2831;p242"/>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832" name="Google Shape;2832;p242"/>
          <p:cNvSpPr/>
          <p:nvPr/>
        </p:nvSpPr>
        <p:spPr>
          <a:xfrm>
            <a:off x="9804862" y="6116248"/>
            <a:ext cx="2078822" cy="622124"/>
          </a:xfrm>
          <a:prstGeom prst="rect">
            <a:avLst/>
          </a:prstGeom>
          <a:noFill/>
          <a:ln>
            <a:noFill/>
          </a:ln>
        </p:spPr>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2">
  <p:cSld name="CUSTOM_4_64">
    <p:spTree>
      <p:nvGrpSpPr>
        <p:cNvPr id="2833" name="Shape 2833"/>
        <p:cNvGrpSpPr/>
        <p:nvPr/>
      </p:nvGrpSpPr>
      <p:grpSpPr>
        <a:xfrm>
          <a:off x="0" y="0"/>
          <a:ext cx="0" cy="0"/>
          <a:chOff x="0" y="0"/>
          <a:chExt cx="0" cy="0"/>
        </a:xfrm>
      </p:grpSpPr>
      <p:sp>
        <p:nvSpPr>
          <p:cNvPr id="2834" name="Google Shape;2834;p2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835" name="Google Shape;2835;p24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836" name="Google Shape;2836;p243"/>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837" name="Google Shape;2837;p243"/>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2838" name="Google Shape;2838;p2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839" name="Google Shape;2839;p24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840" name="Google Shape;2840;p243"/>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841" name="Google Shape;2841;p243"/>
          <p:cNvSpPr/>
          <p:nvPr/>
        </p:nvSpPr>
        <p:spPr>
          <a:xfrm>
            <a:off x="9804862" y="6116248"/>
            <a:ext cx="2078822" cy="622124"/>
          </a:xfrm>
          <a:prstGeom prst="rect">
            <a:avLst/>
          </a:prstGeom>
          <a:noFill/>
          <a:ln>
            <a:noFill/>
          </a:ln>
        </p:spPr>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9">
  <p:cSld name="CUSTOM_4_65">
    <p:spTree>
      <p:nvGrpSpPr>
        <p:cNvPr id="2842" name="Shape 2842"/>
        <p:cNvGrpSpPr/>
        <p:nvPr/>
      </p:nvGrpSpPr>
      <p:grpSpPr>
        <a:xfrm>
          <a:off x="0" y="0"/>
          <a:ext cx="0" cy="0"/>
          <a:chOff x="0" y="0"/>
          <a:chExt cx="0" cy="0"/>
        </a:xfrm>
      </p:grpSpPr>
      <p:sp>
        <p:nvSpPr>
          <p:cNvPr id="2843" name="Google Shape;2843;p244"/>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844" name="Google Shape;2844;p24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845" name="Google Shape;2845;p244"/>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2846" name="Google Shape;2846;p2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47" name="Google Shape;2847;p244"/>
          <p:cNvSpPr/>
          <p:nvPr/>
        </p:nvSpPr>
        <p:spPr>
          <a:xfrm>
            <a:off x="10711279" y="6313250"/>
            <a:ext cx="975850" cy="228121"/>
          </a:xfrm>
          <a:prstGeom prst="rect">
            <a:avLst/>
          </a:prstGeom>
          <a:noFill/>
          <a:ln>
            <a:noFill/>
          </a:ln>
        </p:spPr>
      </p:sp>
      <p:sp>
        <p:nvSpPr>
          <p:cNvPr id="2848" name="Google Shape;2848;p244"/>
          <p:cNvSpPr txBox="1"/>
          <p:nvPr>
            <p:ph idx="1" type="subTitle"/>
          </p:nvPr>
        </p:nvSpPr>
        <p:spPr>
          <a:xfrm>
            <a:off x="885050" y="6169550"/>
            <a:ext cx="9183300" cy="5601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2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230" name="Google Shape;230;p26"/>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231" name="Google Shape;231;p26"/>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232" name="Google Shape;232;p26"/>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233" name="Google Shape;233;p2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34" name="Google Shape;234;p2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35" name="Google Shape;235;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3">
  <p:cSld name="CUSTOM_4_66">
    <p:spTree>
      <p:nvGrpSpPr>
        <p:cNvPr id="2849" name="Shape 2849"/>
        <p:cNvGrpSpPr/>
        <p:nvPr/>
      </p:nvGrpSpPr>
      <p:grpSpPr>
        <a:xfrm>
          <a:off x="0" y="0"/>
          <a:ext cx="0" cy="0"/>
          <a:chOff x="0" y="0"/>
          <a:chExt cx="0" cy="0"/>
        </a:xfrm>
      </p:grpSpPr>
      <p:sp>
        <p:nvSpPr>
          <p:cNvPr id="2850" name="Google Shape;2850;p2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851" name="Google Shape;2851;p24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852" name="Google Shape;2852;p245"/>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853" name="Google Shape;2853;p245"/>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2854" name="Google Shape;2854;p2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855" name="Google Shape;2855;p245"/>
          <p:cNvSpPr/>
          <p:nvPr/>
        </p:nvSpPr>
        <p:spPr>
          <a:xfrm>
            <a:off x="10711279" y="6313250"/>
            <a:ext cx="975850" cy="228121"/>
          </a:xfrm>
          <a:prstGeom prst="rect">
            <a:avLst/>
          </a:prstGeom>
          <a:noFill/>
          <a:ln>
            <a:noFill/>
          </a:ln>
        </p:spPr>
      </p:sp>
      <p:sp>
        <p:nvSpPr>
          <p:cNvPr id="2856" name="Google Shape;2856;p24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857" name="Google Shape;2857;p245"/>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0">
  <p:cSld name="CUSTOM_4_67">
    <p:spTree>
      <p:nvGrpSpPr>
        <p:cNvPr id="2858" name="Shape 2858"/>
        <p:cNvGrpSpPr/>
        <p:nvPr/>
      </p:nvGrpSpPr>
      <p:grpSpPr>
        <a:xfrm>
          <a:off x="0" y="0"/>
          <a:ext cx="0" cy="0"/>
          <a:chOff x="0" y="0"/>
          <a:chExt cx="0" cy="0"/>
        </a:xfrm>
      </p:grpSpPr>
      <p:sp>
        <p:nvSpPr>
          <p:cNvPr id="2859" name="Google Shape;2859;p24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860" name="Google Shape;2860;p24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861" name="Google Shape;2861;p2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62" name="Google Shape;2862;p24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863" name="Google Shape;2863;p2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64" name="Google Shape;2864;p246"/>
          <p:cNvSpPr/>
          <p:nvPr/>
        </p:nvSpPr>
        <p:spPr>
          <a:xfrm>
            <a:off x="10711279" y="6313250"/>
            <a:ext cx="975850" cy="228121"/>
          </a:xfrm>
          <a:prstGeom prst="rect">
            <a:avLst/>
          </a:prstGeom>
          <a:noFill/>
          <a:ln>
            <a:noFill/>
          </a:ln>
        </p:spPr>
      </p:sp>
      <p:sp>
        <p:nvSpPr>
          <p:cNvPr id="2865" name="Google Shape;2865;p24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4">
  <p:cSld name="CUSTOM_4_68">
    <p:spTree>
      <p:nvGrpSpPr>
        <p:cNvPr id="2866" name="Shape 2866"/>
        <p:cNvGrpSpPr/>
        <p:nvPr/>
      </p:nvGrpSpPr>
      <p:grpSpPr>
        <a:xfrm>
          <a:off x="0" y="0"/>
          <a:ext cx="0" cy="0"/>
          <a:chOff x="0" y="0"/>
          <a:chExt cx="0" cy="0"/>
        </a:xfrm>
      </p:grpSpPr>
      <p:sp>
        <p:nvSpPr>
          <p:cNvPr id="2867" name="Google Shape;2867;p2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868" name="Google Shape;2868;p24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869" name="Google Shape;2869;p247"/>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870" name="Google Shape;2870;p247"/>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2871" name="Google Shape;2871;p2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872" name="Google Shape;2872;p247"/>
          <p:cNvSpPr/>
          <p:nvPr/>
        </p:nvSpPr>
        <p:spPr>
          <a:xfrm>
            <a:off x="10711279" y="6313250"/>
            <a:ext cx="975850" cy="228121"/>
          </a:xfrm>
          <a:prstGeom prst="rect">
            <a:avLst/>
          </a:prstGeom>
          <a:noFill/>
          <a:ln>
            <a:noFill/>
          </a:ln>
        </p:spPr>
      </p:sp>
      <p:sp>
        <p:nvSpPr>
          <p:cNvPr id="2873" name="Google Shape;2873;p24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874" name="Google Shape;2874;p247"/>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5">
  <p:cSld name="CUSTOM_4_69">
    <p:spTree>
      <p:nvGrpSpPr>
        <p:cNvPr id="2875" name="Shape 2875"/>
        <p:cNvGrpSpPr/>
        <p:nvPr/>
      </p:nvGrpSpPr>
      <p:grpSpPr>
        <a:xfrm>
          <a:off x="0" y="0"/>
          <a:ext cx="0" cy="0"/>
          <a:chOff x="0" y="0"/>
          <a:chExt cx="0" cy="0"/>
        </a:xfrm>
      </p:grpSpPr>
      <p:sp>
        <p:nvSpPr>
          <p:cNvPr id="2876" name="Google Shape;2876;p2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877" name="Google Shape;2877;p24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878" name="Google Shape;2878;p248"/>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879" name="Google Shape;2879;p248"/>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2880" name="Google Shape;2880;p2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881" name="Google Shape;2881;p24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882" name="Google Shape;2882;p248"/>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883" name="Google Shape;2883;p248"/>
          <p:cNvSpPr/>
          <p:nvPr/>
        </p:nvSpPr>
        <p:spPr>
          <a:xfrm>
            <a:off x="9804862" y="6116248"/>
            <a:ext cx="2078822" cy="622124"/>
          </a:xfrm>
          <a:prstGeom prst="rect">
            <a:avLst/>
          </a:prstGeom>
          <a:noFill/>
          <a:ln>
            <a:noFill/>
          </a:ln>
        </p:spPr>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1">
  <p:cSld name="CUSTOM_4_28_2">
    <p:spTree>
      <p:nvGrpSpPr>
        <p:cNvPr id="2884" name="Shape 2884"/>
        <p:cNvGrpSpPr/>
        <p:nvPr/>
      </p:nvGrpSpPr>
      <p:grpSpPr>
        <a:xfrm>
          <a:off x="0" y="0"/>
          <a:ext cx="0" cy="0"/>
          <a:chOff x="0" y="0"/>
          <a:chExt cx="0" cy="0"/>
        </a:xfrm>
      </p:grpSpPr>
      <p:sp>
        <p:nvSpPr>
          <p:cNvPr id="2885" name="Google Shape;2885;p249"/>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886" name="Google Shape;2886;p24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887" name="Google Shape;2887;p2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9pPr>
          </a:lstStyle>
          <a:p/>
        </p:txBody>
      </p:sp>
      <p:cxnSp>
        <p:nvCxnSpPr>
          <p:cNvPr id="2888" name="Google Shape;2888;p249"/>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2889" name="Google Shape;2889;p2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90" name="Google Shape;2890;p249"/>
          <p:cNvSpPr/>
          <p:nvPr/>
        </p:nvSpPr>
        <p:spPr>
          <a:xfrm>
            <a:off x="10711279" y="6313250"/>
            <a:ext cx="975850" cy="228121"/>
          </a:xfrm>
          <a:prstGeom prst="rect">
            <a:avLst/>
          </a:prstGeom>
          <a:noFill/>
          <a:ln>
            <a:noFill/>
          </a:ln>
        </p:spPr>
      </p:sp>
      <p:sp>
        <p:nvSpPr>
          <p:cNvPr id="2891" name="Google Shape;2891;p249"/>
          <p:cNvSpPr txBox="1"/>
          <p:nvPr>
            <p:ph idx="2" type="subTitle"/>
          </p:nvPr>
        </p:nvSpPr>
        <p:spPr>
          <a:xfrm>
            <a:off x="885050" y="6169550"/>
            <a:ext cx="9183300" cy="5601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8">
  <p:cSld name="CUSTOM_4_22_3">
    <p:spTree>
      <p:nvGrpSpPr>
        <p:cNvPr id="2892" name="Shape 2892"/>
        <p:cNvGrpSpPr/>
        <p:nvPr/>
      </p:nvGrpSpPr>
      <p:grpSpPr>
        <a:xfrm>
          <a:off x="0" y="0"/>
          <a:ext cx="0" cy="0"/>
          <a:chOff x="0" y="0"/>
          <a:chExt cx="0" cy="0"/>
        </a:xfrm>
      </p:grpSpPr>
      <p:sp>
        <p:nvSpPr>
          <p:cNvPr id="2893" name="Google Shape;2893;p25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894" name="Google Shape;2894;p250"/>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895" name="Google Shape;2895;p250"/>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896" name="Google Shape;2896;p2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97" name="Google Shape;2897;p250"/>
          <p:cNvSpPr/>
          <p:nvPr/>
        </p:nvSpPr>
        <p:spPr>
          <a:xfrm>
            <a:off x="10711279" y="6313250"/>
            <a:ext cx="975850" cy="228121"/>
          </a:xfrm>
          <a:prstGeom prst="rect">
            <a:avLst/>
          </a:prstGeom>
          <a:noFill/>
          <a:ln>
            <a:noFill/>
          </a:ln>
        </p:spPr>
      </p:sp>
      <p:sp>
        <p:nvSpPr>
          <p:cNvPr id="2898" name="Google Shape;2898;p250"/>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1">
  <p:cSld name="CUSTOM_4_6_1">
    <p:spTree>
      <p:nvGrpSpPr>
        <p:cNvPr id="2899" name="Shape 2899"/>
        <p:cNvGrpSpPr/>
        <p:nvPr/>
      </p:nvGrpSpPr>
      <p:grpSpPr>
        <a:xfrm>
          <a:off x="0" y="0"/>
          <a:ext cx="0" cy="0"/>
          <a:chOff x="0" y="0"/>
          <a:chExt cx="0" cy="0"/>
        </a:xfrm>
      </p:grpSpPr>
      <p:sp>
        <p:nvSpPr>
          <p:cNvPr id="2900" name="Google Shape;2900;p25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901" name="Google Shape;2901;p25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902" name="Google Shape;2902;p2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03" name="Google Shape;2903;p25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904" name="Google Shape;2904;p251"/>
          <p:cNvSpPr/>
          <p:nvPr/>
        </p:nvSpPr>
        <p:spPr>
          <a:xfrm>
            <a:off x="10711279" y="6313250"/>
            <a:ext cx="975850" cy="228121"/>
          </a:xfrm>
          <a:prstGeom prst="rect">
            <a:avLst/>
          </a:prstGeom>
          <a:noFill/>
          <a:ln>
            <a:noFill/>
          </a:ln>
        </p:spPr>
      </p:sp>
      <p:sp>
        <p:nvSpPr>
          <p:cNvPr id="2905" name="Google Shape;2905;p25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2">
  <p:cSld name="CUSTOM_4_3_2">
    <p:spTree>
      <p:nvGrpSpPr>
        <p:cNvPr id="2906" name="Shape 2906"/>
        <p:cNvGrpSpPr/>
        <p:nvPr/>
      </p:nvGrpSpPr>
      <p:grpSpPr>
        <a:xfrm>
          <a:off x="0" y="0"/>
          <a:ext cx="0" cy="0"/>
          <a:chOff x="0" y="0"/>
          <a:chExt cx="0" cy="0"/>
        </a:xfrm>
      </p:grpSpPr>
      <p:sp>
        <p:nvSpPr>
          <p:cNvPr id="2907" name="Google Shape;2907;p25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908" name="Google Shape;2908;p25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909" name="Google Shape;2909;p25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910" name="Google Shape;2910;p2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11" name="Google Shape;2911;p252"/>
          <p:cNvSpPr/>
          <p:nvPr/>
        </p:nvSpPr>
        <p:spPr>
          <a:xfrm>
            <a:off x="10711279" y="6313250"/>
            <a:ext cx="975850" cy="228121"/>
          </a:xfrm>
          <a:prstGeom prst="rect">
            <a:avLst/>
          </a:prstGeom>
          <a:noFill/>
          <a:ln>
            <a:noFill/>
          </a:ln>
        </p:spPr>
      </p:sp>
      <p:sp>
        <p:nvSpPr>
          <p:cNvPr id="2912" name="Google Shape;2912;p25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2913" name="Google Shape;2913;p252"/>
          <p:cNvSpPr txBox="1"/>
          <p:nvPr/>
        </p:nvSpPr>
        <p:spPr>
          <a:xfrm>
            <a:off x="3164333" y="6506867"/>
            <a:ext cx="2922900" cy="240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latin typeface="Red Hat Text"/>
                <a:ea typeface="Red Hat Text"/>
                <a:cs typeface="Red Hat Text"/>
                <a:sym typeface="Red Hat Text"/>
              </a:rPr>
              <a:t>Customer or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1">
  <p:cSld name="CUSTOM_4_70">
    <p:spTree>
      <p:nvGrpSpPr>
        <p:cNvPr id="2914" name="Shape 2914"/>
        <p:cNvGrpSpPr/>
        <p:nvPr/>
      </p:nvGrpSpPr>
      <p:grpSpPr>
        <a:xfrm>
          <a:off x="0" y="0"/>
          <a:ext cx="0" cy="0"/>
          <a:chOff x="0" y="0"/>
          <a:chExt cx="0" cy="0"/>
        </a:xfrm>
      </p:grpSpPr>
      <p:sp>
        <p:nvSpPr>
          <p:cNvPr id="2915" name="Google Shape;2915;p25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916" name="Google Shape;2916;p25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917" name="Google Shape;2917;p2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18" name="Google Shape;2918;p25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919" name="Google Shape;2919;p2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20" name="Google Shape;2920;p25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Customer facing</a:t>
            </a:r>
            <a:endParaRPr sz="700">
              <a:solidFill>
                <a:srgbClr val="666666"/>
              </a:solidFill>
              <a:latin typeface="Overpass Light"/>
              <a:ea typeface="Overpass Light"/>
              <a:cs typeface="Overpass Light"/>
              <a:sym typeface="Overpass Light"/>
            </a:endParaRPr>
          </a:p>
        </p:txBody>
      </p:sp>
      <p:sp>
        <p:nvSpPr>
          <p:cNvPr id="2921" name="Google Shape;2921;p253"/>
          <p:cNvSpPr/>
          <p:nvPr/>
        </p:nvSpPr>
        <p:spPr>
          <a:xfrm>
            <a:off x="10711279" y="6313250"/>
            <a:ext cx="975850" cy="228121"/>
          </a:xfrm>
          <a:prstGeom prst="rect">
            <a:avLst/>
          </a:prstGeom>
          <a:noFill/>
          <a:ln>
            <a:noFill/>
          </a:ln>
        </p:spPr>
      </p:sp>
      <p:sp>
        <p:nvSpPr>
          <p:cNvPr id="2922" name="Google Shape;2922;p25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2923" name="Google Shape;2923;p253"/>
          <p:cNvSpPr txBox="1"/>
          <p:nvPr/>
        </p:nvSpPr>
        <p:spPr>
          <a:xfrm>
            <a:off x="4783933" y="6430967"/>
            <a:ext cx="3416400" cy="360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latin typeface="Red Hat Text"/>
                <a:ea typeface="Red Hat Text"/>
                <a:cs typeface="Red Hat Text"/>
                <a:sym typeface="Red Hat Text"/>
              </a:rPr>
              <a:t>Customer and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2">
  <p:cSld name="CUSTOM_4_30_1">
    <p:spTree>
      <p:nvGrpSpPr>
        <p:cNvPr id="2924" name="Shape 2924"/>
        <p:cNvGrpSpPr/>
        <p:nvPr/>
      </p:nvGrpSpPr>
      <p:grpSpPr>
        <a:xfrm>
          <a:off x="0" y="0"/>
          <a:ext cx="0" cy="0"/>
          <a:chOff x="0" y="0"/>
          <a:chExt cx="0" cy="0"/>
        </a:xfrm>
      </p:grpSpPr>
      <p:sp>
        <p:nvSpPr>
          <p:cNvPr id="2925" name="Google Shape;2925;p254"/>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926" name="Google Shape;2926;p25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927" name="Google Shape;2927;p2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28" name="Google Shape;2928;p254"/>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2929" name="Google Shape;2929;p2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30" name="Google Shape;2930;p254"/>
          <p:cNvSpPr/>
          <p:nvPr/>
        </p:nvSpPr>
        <p:spPr>
          <a:xfrm>
            <a:off x="10711279" y="6313250"/>
            <a:ext cx="975850" cy="228121"/>
          </a:xfrm>
          <a:prstGeom prst="rect">
            <a:avLst/>
          </a:prstGeom>
          <a:noFill/>
          <a:ln>
            <a:noFill/>
          </a:ln>
        </p:spPr>
      </p:sp>
      <p:sp>
        <p:nvSpPr>
          <p:cNvPr id="2931" name="Google Shape;2931;p254"/>
          <p:cNvSpPr txBox="1"/>
          <p:nvPr>
            <p:ph idx="2" type="subTitle"/>
          </p:nvPr>
        </p:nvSpPr>
        <p:spPr>
          <a:xfrm>
            <a:off x="885050" y="6169550"/>
            <a:ext cx="9183300" cy="5601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2932" name="Google Shape;2932;p25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Red Hat Confidential. NDA Required.</a:t>
            </a:r>
            <a:r>
              <a:rPr lang="en" sz="700">
                <a:solidFill>
                  <a:srgbClr val="666666"/>
                </a:solidFill>
                <a:latin typeface="Overpass Light"/>
                <a:ea typeface="Overpass Light"/>
                <a:cs typeface="Overpass Light"/>
                <a:sym typeface="Overpass Light"/>
              </a:rPr>
              <a:t> </a:t>
            </a:r>
            <a:br>
              <a:rPr lang="en" sz="700">
                <a:solidFill>
                  <a:srgbClr val="666666"/>
                </a:solidFill>
                <a:latin typeface="Overpass Light"/>
                <a:ea typeface="Overpass Light"/>
                <a:cs typeface="Overpass Light"/>
                <a:sym typeface="Overpass Light"/>
              </a:rPr>
            </a:br>
            <a:endParaRPr sz="700">
              <a:solidFill>
                <a:srgbClr val="666666"/>
              </a:solidFill>
              <a:latin typeface="Overpass Light"/>
              <a:ea typeface="Overpass Light"/>
              <a:cs typeface="Overpass Light"/>
              <a:sym typeface="Overpass 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2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239" name="Google Shape;239;p27"/>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p:txBody>
      </p:sp>
      <p:pic>
        <p:nvPicPr>
          <p:cNvPr id="240" name="Google Shape;240;p27"/>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241" name="Google Shape;241;p27"/>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242" name="Google Shape;242;p27"/>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243" name="Google Shape;243;p27"/>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244" name="Google Shape;244;p27"/>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245" name="Google Shape;245;p27"/>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46" name="Google Shape;246;p2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47" name="Google Shape;247;p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8" name="Google Shape;248;p27"/>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249" name="Google Shape;249;p27"/>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250" name="Google Shape;250;p27"/>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51" name="Google Shape;251;p27"/>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4">
  <p:cSld name="CUSTOM_4_2_4">
    <p:spTree>
      <p:nvGrpSpPr>
        <p:cNvPr id="2933" name="Shape 2933"/>
        <p:cNvGrpSpPr/>
        <p:nvPr/>
      </p:nvGrpSpPr>
      <p:grpSpPr>
        <a:xfrm>
          <a:off x="0" y="0"/>
          <a:ext cx="0" cy="0"/>
          <a:chOff x="0" y="0"/>
          <a:chExt cx="0" cy="0"/>
        </a:xfrm>
      </p:grpSpPr>
      <p:sp>
        <p:nvSpPr>
          <p:cNvPr id="2934" name="Google Shape;2934;p25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935" name="Google Shape;2935;p25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936" name="Google Shape;2936;p25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937" name="Google Shape;2937;p2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38" name="Google Shape;2938;p2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39" name="Google Shape;2939;p255"/>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4">
  <p:cSld name="CUSTOM_4_24">
    <p:spTree>
      <p:nvGrpSpPr>
        <p:cNvPr id="2940" name="Shape 2940"/>
        <p:cNvGrpSpPr/>
        <p:nvPr/>
      </p:nvGrpSpPr>
      <p:grpSpPr>
        <a:xfrm>
          <a:off x="0" y="0"/>
          <a:ext cx="0" cy="0"/>
          <a:chOff x="0" y="0"/>
          <a:chExt cx="0" cy="0"/>
        </a:xfrm>
      </p:grpSpPr>
      <p:sp>
        <p:nvSpPr>
          <p:cNvPr id="2941" name="Google Shape;2941;p25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942" name="Google Shape;2942;p25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943" name="Google Shape;2943;p2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44" name="Google Shape;2944;p25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945" name="Google Shape;2945;p2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46" name="Google Shape;2946;p256"/>
          <p:cNvSpPr/>
          <p:nvPr/>
        </p:nvSpPr>
        <p:spPr>
          <a:xfrm>
            <a:off x="10711279" y="6313250"/>
            <a:ext cx="975850" cy="228121"/>
          </a:xfrm>
          <a:prstGeom prst="rect">
            <a:avLst/>
          </a:prstGeom>
          <a:noFill/>
          <a:ln>
            <a:noFill/>
          </a:ln>
        </p:spPr>
      </p:sp>
      <p:sp>
        <p:nvSpPr>
          <p:cNvPr id="2947" name="Google Shape;2947;p25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1">
  <p:cSld name="CUSTOM_3_1_2_2">
    <p:bg>
      <p:bgPr>
        <a:noFill/>
      </p:bgPr>
    </p:bg>
    <p:spTree>
      <p:nvGrpSpPr>
        <p:cNvPr id="2948" name="Shape 2948"/>
        <p:cNvGrpSpPr/>
        <p:nvPr/>
      </p:nvGrpSpPr>
      <p:grpSpPr>
        <a:xfrm>
          <a:off x="0" y="0"/>
          <a:ext cx="0" cy="0"/>
          <a:chOff x="0" y="0"/>
          <a:chExt cx="0" cy="0"/>
        </a:xfrm>
      </p:grpSpPr>
      <p:sp>
        <p:nvSpPr>
          <p:cNvPr id="2949" name="Google Shape;2949;p257"/>
          <p:cNvSpPr/>
          <p:nvPr/>
        </p:nvSpPr>
        <p:spPr>
          <a:xfrm>
            <a:off x="6767" y="6767"/>
            <a:ext cx="12192000" cy="5832000"/>
          </a:xfrm>
          <a:prstGeom prst="rect">
            <a:avLst/>
          </a:prstGeom>
          <a:solidFill>
            <a:srgbClr val="EE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950" name="Google Shape;2950;p25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951" name="Google Shape;2951;p2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52" name="Google Shape;2952;p257"/>
          <p:cNvSpPr/>
          <p:nvPr/>
        </p:nvSpPr>
        <p:spPr>
          <a:xfrm>
            <a:off x="10711279" y="6313250"/>
            <a:ext cx="975850" cy="228121"/>
          </a:xfrm>
          <a:prstGeom prst="rect">
            <a:avLst/>
          </a:prstGeom>
          <a:noFill/>
          <a:ln>
            <a:noFill/>
          </a:ln>
        </p:spPr>
      </p:sp>
      <p:cxnSp>
        <p:nvCxnSpPr>
          <p:cNvPr id="2953" name="Google Shape;2953;p25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954" name="Google Shape;2954;p2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2">
  <p:cSld name="CUSTOM_4_70_1">
    <p:spTree>
      <p:nvGrpSpPr>
        <p:cNvPr id="2955" name="Shape 2955"/>
        <p:cNvGrpSpPr/>
        <p:nvPr/>
      </p:nvGrpSpPr>
      <p:grpSpPr>
        <a:xfrm>
          <a:off x="0" y="0"/>
          <a:ext cx="0" cy="0"/>
          <a:chOff x="0" y="0"/>
          <a:chExt cx="0" cy="0"/>
        </a:xfrm>
      </p:grpSpPr>
      <p:sp>
        <p:nvSpPr>
          <p:cNvPr id="2956" name="Google Shape;2956;p25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957" name="Google Shape;2957;p25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958" name="Google Shape;2958;p2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59" name="Google Shape;2959;p25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960" name="Google Shape;2960;p2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61" name="Google Shape;2961;p2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62" name="Google Shape;2962;p258"/>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5 1">
  <p:cSld name="CUSTOM_4_71">
    <p:spTree>
      <p:nvGrpSpPr>
        <p:cNvPr id="2963" name="Shape 2963"/>
        <p:cNvGrpSpPr/>
        <p:nvPr/>
      </p:nvGrpSpPr>
      <p:grpSpPr>
        <a:xfrm>
          <a:off x="0" y="0"/>
          <a:ext cx="0" cy="0"/>
          <a:chOff x="0" y="0"/>
          <a:chExt cx="0" cy="0"/>
        </a:xfrm>
      </p:grpSpPr>
      <p:sp>
        <p:nvSpPr>
          <p:cNvPr id="2964" name="Google Shape;2964;p2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965" name="Google Shape;2965;p25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2966" name="Google Shape;2966;p259"/>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2967" name="Google Shape;2967;p259"/>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2968" name="Google Shape;2968;p259"/>
          <p:cNvSpPr txBox="1"/>
          <p:nvPr>
            <p:ph idx="12" type="sldNum"/>
          </p:nvPr>
        </p:nvSpPr>
        <p:spPr>
          <a:xfrm>
            <a:off x="-83242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969" name="Google Shape;2969;p259"/>
          <p:cNvSpPr/>
          <p:nvPr/>
        </p:nvSpPr>
        <p:spPr>
          <a:xfrm>
            <a:off x="10711279" y="6313250"/>
            <a:ext cx="975850" cy="228121"/>
          </a:xfrm>
          <a:prstGeom prst="rect">
            <a:avLst/>
          </a:prstGeom>
          <a:noFill/>
          <a:ln>
            <a:noFill/>
          </a:ln>
        </p:spPr>
      </p:sp>
      <p:sp>
        <p:nvSpPr>
          <p:cNvPr id="2970" name="Google Shape;2970;p25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2971" name="Google Shape;2971;p259"/>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972" name="Google Shape;2972;p259"/>
          <p:cNvSpPr/>
          <p:nvPr/>
        </p:nvSpPr>
        <p:spPr>
          <a:xfrm>
            <a:off x="9860075" y="6249475"/>
            <a:ext cx="656700" cy="396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59"/>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59"/>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3">
  <p:cSld name="CUSTOM_3_1_2_4">
    <p:bg>
      <p:bgPr>
        <a:noFill/>
      </p:bgPr>
    </p:bg>
    <p:spTree>
      <p:nvGrpSpPr>
        <p:cNvPr id="2975" name="Shape 2975"/>
        <p:cNvGrpSpPr/>
        <p:nvPr/>
      </p:nvGrpSpPr>
      <p:grpSpPr>
        <a:xfrm>
          <a:off x="0" y="0"/>
          <a:ext cx="0" cy="0"/>
          <a:chOff x="0" y="0"/>
          <a:chExt cx="0" cy="0"/>
        </a:xfrm>
      </p:grpSpPr>
      <p:sp>
        <p:nvSpPr>
          <p:cNvPr id="2976" name="Google Shape;2976;p260"/>
          <p:cNvSpPr/>
          <p:nvPr/>
        </p:nvSpPr>
        <p:spPr>
          <a:xfrm>
            <a:off x="6767" y="6767"/>
            <a:ext cx="12192000" cy="5832000"/>
          </a:xfrm>
          <a:prstGeom prst="rect">
            <a:avLst/>
          </a:prstGeom>
          <a:solidFill>
            <a:srgbClr val="EE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977" name="Google Shape;2977;p260"/>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978" name="Google Shape;2978;p2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79" name="Google Shape;2979;p260"/>
          <p:cNvSpPr/>
          <p:nvPr/>
        </p:nvSpPr>
        <p:spPr>
          <a:xfrm>
            <a:off x="10711279" y="6313250"/>
            <a:ext cx="975850" cy="228121"/>
          </a:xfrm>
          <a:prstGeom prst="rect">
            <a:avLst/>
          </a:prstGeom>
          <a:noFill/>
          <a:ln>
            <a:noFill/>
          </a:ln>
        </p:spPr>
      </p:sp>
      <p:cxnSp>
        <p:nvCxnSpPr>
          <p:cNvPr id="2980" name="Google Shape;2980;p260"/>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981" name="Google Shape;2981;p2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3">
  <p:cSld name="CUSTOM_4_73">
    <p:spTree>
      <p:nvGrpSpPr>
        <p:cNvPr id="2982" name="Shape 2982"/>
        <p:cNvGrpSpPr/>
        <p:nvPr/>
      </p:nvGrpSpPr>
      <p:grpSpPr>
        <a:xfrm>
          <a:off x="0" y="0"/>
          <a:ext cx="0" cy="0"/>
          <a:chOff x="0" y="0"/>
          <a:chExt cx="0" cy="0"/>
        </a:xfrm>
      </p:grpSpPr>
      <p:sp>
        <p:nvSpPr>
          <p:cNvPr id="2983" name="Google Shape;2983;p26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984" name="Google Shape;2984;p26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2985" name="Google Shape;2985;p2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86" name="Google Shape;2986;p26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987" name="Google Shape;2987;p2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88" name="Google Shape;2988;p261"/>
          <p:cNvSpPr/>
          <p:nvPr/>
        </p:nvSpPr>
        <p:spPr>
          <a:xfrm>
            <a:off x="10711279" y="6313250"/>
            <a:ext cx="975850" cy="228121"/>
          </a:xfrm>
          <a:prstGeom prst="rect">
            <a:avLst/>
          </a:prstGeom>
          <a:noFill/>
          <a:ln>
            <a:noFill/>
          </a:ln>
        </p:spPr>
      </p:sp>
      <p:sp>
        <p:nvSpPr>
          <p:cNvPr id="2989" name="Google Shape;2989;p26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2990" name="Google Shape;2990;p261"/>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2991" name="Google Shape;2991;p261"/>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5">
  <p:cSld name="CUSTOM_4_75">
    <p:spTree>
      <p:nvGrpSpPr>
        <p:cNvPr id="2992" name="Shape 2992"/>
        <p:cNvGrpSpPr/>
        <p:nvPr/>
      </p:nvGrpSpPr>
      <p:grpSpPr>
        <a:xfrm>
          <a:off x="0" y="0"/>
          <a:ext cx="0" cy="0"/>
          <a:chOff x="0" y="0"/>
          <a:chExt cx="0" cy="0"/>
        </a:xfrm>
      </p:grpSpPr>
      <p:sp>
        <p:nvSpPr>
          <p:cNvPr id="2993" name="Google Shape;2993;p26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2994" name="Google Shape;2994;p26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2995" name="Google Shape;2995;p26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2996" name="Google Shape;2996;p2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97" name="Google Shape;2997;p262"/>
          <p:cNvSpPr/>
          <p:nvPr/>
        </p:nvSpPr>
        <p:spPr>
          <a:xfrm>
            <a:off x="10711279" y="6313250"/>
            <a:ext cx="975850" cy="228121"/>
          </a:xfrm>
          <a:prstGeom prst="rect">
            <a:avLst/>
          </a:prstGeom>
          <a:noFill/>
          <a:ln>
            <a:noFill/>
          </a:ln>
        </p:spPr>
      </p:sp>
      <p:sp>
        <p:nvSpPr>
          <p:cNvPr id="2998" name="Google Shape;2998;p262"/>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4.4</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2">
  <p:cSld name="CUSTOM_3_1_2_3">
    <p:bg>
      <p:bgPr>
        <a:noFill/>
      </p:bgPr>
    </p:bg>
    <p:spTree>
      <p:nvGrpSpPr>
        <p:cNvPr id="2999" name="Shape 2999"/>
        <p:cNvGrpSpPr/>
        <p:nvPr/>
      </p:nvGrpSpPr>
      <p:grpSpPr>
        <a:xfrm>
          <a:off x="0" y="0"/>
          <a:ext cx="0" cy="0"/>
          <a:chOff x="0" y="0"/>
          <a:chExt cx="0" cy="0"/>
        </a:xfrm>
      </p:grpSpPr>
      <p:sp>
        <p:nvSpPr>
          <p:cNvPr id="3000" name="Google Shape;3000;p263"/>
          <p:cNvSpPr/>
          <p:nvPr/>
        </p:nvSpPr>
        <p:spPr>
          <a:xfrm>
            <a:off x="6767" y="6767"/>
            <a:ext cx="12192000" cy="5832000"/>
          </a:xfrm>
          <a:prstGeom prst="rect">
            <a:avLst/>
          </a:prstGeom>
          <a:solidFill>
            <a:srgbClr val="EE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001" name="Google Shape;3001;p26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002" name="Google Shape;3002;p2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03" name="Google Shape;3003;p263"/>
          <p:cNvSpPr/>
          <p:nvPr/>
        </p:nvSpPr>
        <p:spPr>
          <a:xfrm>
            <a:off x="10711279" y="6313250"/>
            <a:ext cx="975850" cy="228121"/>
          </a:xfrm>
          <a:prstGeom prst="rect">
            <a:avLst/>
          </a:prstGeom>
          <a:noFill/>
          <a:ln>
            <a:noFill/>
          </a:ln>
        </p:spPr>
      </p:sp>
      <p:cxnSp>
        <p:nvCxnSpPr>
          <p:cNvPr id="3004" name="Google Shape;3004;p26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005" name="Google Shape;3005;p2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6">
  <p:cSld name="CUSTOM_4_72">
    <p:spTree>
      <p:nvGrpSpPr>
        <p:cNvPr id="3006" name="Shape 3006"/>
        <p:cNvGrpSpPr/>
        <p:nvPr/>
      </p:nvGrpSpPr>
      <p:grpSpPr>
        <a:xfrm>
          <a:off x="0" y="0"/>
          <a:ext cx="0" cy="0"/>
          <a:chOff x="0" y="0"/>
          <a:chExt cx="0" cy="0"/>
        </a:xfrm>
      </p:grpSpPr>
      <p:sp>
        <p:nvSpPr>
          <p:cNvPr id="3007" name="Google Shape;3007;p2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008" name="Google Shape;3008;p26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009" name="Google Shape;3009;p264"/>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010" name="Google Shape;3010;p264"/>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011" name="Google Shape;3011;p2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12" name="Google Shape;3012;p264"/>
          <p:cNvSpPr/>
          <p:nvPr/>
        </p:nvSpPr>
        <p:spPr>
          <a:xfrm>
            <a:off x="10711279" y="6313250"/>
            <a:ext cx="975850" cy="228121"/>
          </a:xfrm>
          <a:prstGeom prst="rect">
            <a:avLst/>
          </a:prstGeom>
          <a:noFill/>
          <a:ln>
            <a:noFill/>
          </a:ln>
        </p:spPr>
      </p:sp>
      <p:sp>
        <p:nvSpPr>
          <p:cNvPr id="3013" name="Google Shape;3013;p26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014" name="Google Shape;3014;p26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015" name="Google Shape;3015;p264"/>
          <p:cNvSpPr/>
          <p:nvPr/>
        </p:nvSpPr>
        <p:spPr>
          <a:xfrm>
            <a:off x="10239025" y="213025"/>
            <a:ext cx="1577700" cy="559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64"/>
          <p:cNvSpPr/>
          <p:nvPr/>
        </p:nvSpPr>
        <p:spPr>
          <a:xfrm>
            <a:off x="9470925" y="6169550"/>
            <a:ext cx="1117200" cy="351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64"/>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2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2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55" name="Google Shape;255;p2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56" name="Google Shape;256;p28"/>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a:lnSpc>
                <a:spcPct val="140000"/>
              </a:lnSpc>
              <a:spcBef>
                <a:spcPts val="0"/>
              </a:spcBef>
              <a:spcAft>
                <a:spcPts val="0"/>
              </a:spcAft>
              <a:buClr>
                <a:schemeClr val="dk1"/>
              </a:buClr>
              <a:buSzPts val="1800"/>
              <a:buNone/>
              <a:defRPr sz="1800">
                <a:solidFill>
                  <a:schemeClr val="dk1"/>
                </a:solidFill>
              </a:defRPr>
            </a:lvl2pPr>
            <a:lvl3pPr lvl="2">
              <a:lnSpc>
                <a:spcPct val="140000"/>
              </a:lnSpc>
              <a:spcBef>
                <a:spcPts val="0"/>
              </a:spcBef>
              <a:spcAft>
                <a:spcPts val="0"/>
              </a:spcAft>
              <a:buClr>
                <a:schemeClr val="dk1"/>
              </a:buClr>
              <a:buSzPts val="1800"/>
              <a:buNone/>
              <a:defRPr sz="1800">
                <a:solidFill>
                  <a:schemeClr val="dk1"/>
                </a:solidFill>
              </a:defRPr>
            </a:lvl3pPr>
            <a:lvl4pPr lvl="3">
              <a:lnSpc>
                <a:spcPct val="140000"/>
              </a:lnSpc>
              <a:spcBef>
                <a:spcPts val="0"/>
              </a:spcBef>
              <a:spcAft>
                <a:spcPts val="0"/>
              </a:spcAft>
              <a:buClr>
                <a:schemeClr val="dk1"/>
              </a:buClr>
              <a:buSzPts val="1800"/>
              <a:buNone/>
              <a:defRPr sz="1800">
                <a:solidFill>
                  <a:schemeClr val="dk1"/>
                </a:solidFill>
              </a:defRPr>
            </a:lvl4pPr>
            <a:lvl5pPr lvl="4">
              <a:lnSpc>
                <a:spcPct val="140000"/>
              </a:lnSpc>
              <a:spcBef>
                <a:spcPts val="0"/>
              </a:spcBef>
              <a:spcAft>
                <a:spcPts val="0"/>
              </a:spcAft>
              <a:buClr>
                <a:schemeClr val="dk1"/>
              </a:buClr>
              <a:buSzPts val="1800"/>
              <a:buNone/>
              <a:defRPr sz="1800">
                <a:solidFill>
                  <a:schemeClr val="dk1"/>
                </a:solidFill>
              </a:defRPr>
            </a:lvl5pPr>
            <a:lvl6pPr lvl="5">
              <a:lnSpc>
                <a:spcPct val="140000"/>
              </a:lnSpc>
              <a:spcBef>
                <a:spcPts val="0"/>
              </a:spcBef>
              <a:spcAft>
                <a:spcPts val="0"/>
              </a:spcAft>
              <a:buClr>
                <a:schemeClr val="dk1"/>
              </a:buClr>
              <a:buSzPts val="1800"/>
              <a:buNone/>
              <a:defRPr sz="1800">
                <a:solidFill>
                  <a:schemeClr val="dk1"/>
                </a:solidFill>
              </a:defRPr>
            </a:lvl6pPr>
            <a:lvl7pPr lvl="6">
              <a:lnSpc>
                <a:spcPct val="140000"/>
              </a:lnSpc>
              <a:spcBef>
                <a:spcPts val="0"/>
              </a:spcBef>
              <a:spcAft>
                <a:spcPts val="0"/>
              </a:spcAft>
              <a:buClr>
                <a:schemeClr val="dk1"/>
              </a:buClr>
              <a:buSzPts val="1800"/>
              <a:buNone/>
              <a:defRPr sz="1800">
                <a:solidFill>
                  <a:schemeClr val="dk1"/>
                </a:solidFill>
              </a:defRPr>
            </a:lvl7pPr>
            <a:lvl8pPr lvl="7">
              <a:lnSpc>
                <a:spcPct val="140000"/>
              </a:lnSpc>
              <a:spcBef>
                <a:spcPts val="0"/>
              </a:spcBef>
              <a:spcAft>
                <a:spcPts val="0"/>
              </a:spcAft>
              <a:buClr>
                <a:schemeClr val="dk1"/>
              </a:buClr>
              <a:buSzPts val="1800"/>
              <a:buNone/>
              <a:defRPr sz="1800">
                <a:solidFill>
                  <a:schemeClr val="dk1"/>
                </a:solidFill>
              </a:defRPr>
            </a:lvl8pPr>
            <a:lvl9pPr lvl="8">
              <a:lnSpc>
                <a:spcPct val="140000"/>
              </a:lnSpc>
              <a:spcBef>
                <a:spcPts val="0"/>
              </a:spcBef>
              <a:spcAft>
                <a:spcPts val="0"/>
              </a:spcAft>
              <a:buClr>
                <a:schemeClr val="dk1"/>
              </a:buClr>
              <a:buSzPts val="1800"/>
              <a:buNone/>
              <a:defRPr sz="1800">
                <a:solidFill>
                  <a:schemeClr val="dk1"/>
                </a:solidFill>
              </a:defRPr>
            </a:lvl9pPr>
          </a:lstStyle>
          <a:p/>
        </p:txBody>
      </p:sp>
      <p:sp>
        <p:nvSpPr>
          <p:cNvPr id="257" name="Google Shape;257;p28"/>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258" name="Google Shape;258;p28"/>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259" name="Google Shape;259;p28"/>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60" name="Google Shape;260;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6">
  <p:cSld name="CUSTOM_4_76">
    <p:spTree>
      <p:nvGrpSpPr>
        <p:cNvPr id="3018" name="Shape 3018"/>
        <p:cNvGrpSpPr/>
        <p:nvPr/>
      </p:nvGrpSpPr>
      <p:grpSpPr>
        <a:xfrm>
          <a:off x="0" y="0"/>
          <a:ext cx="0" cy="0"/>
          <a:chOff x="0" y="0"/>
          <a:chExt cx="0" cy="0"/>
        </a:xfrm>
      </p:grpSpPr>
      <p:sp>
        <p:nvSpPr>
          <p:cNvPr id="3019" name="Google Shape;3019;p26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020" name="Google Shape;3020;p26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021" name="Google Shape;3021;p26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022" name="Google Shape;3022;p2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23" name="Google Shape;3023;p265"/>
          <p:cNvSpPr/>
          <p:nvPr/>
        </p:nvSpPr>
        <p:spPr>
          <a:xfrm>
            <a:off x="10711279" y="6313250"/>
            <a:ext cx="975850" cy="228121"/>
          </a:xfrm>
          <a:prstGeom prst="rect">
            <a:avLst/>
          </a:prstGeom>
          <a:noFill/>
          <a:ln>
            <a:noFill/>
          </a:ln>
        </p:spPr>
      </p:sp>
      <p:sp>
        <p:nvSpPr>
          <p:cNvPr id="3024" name="Google Shape;3024;p265"/>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7">
  <p:cSld name="CUSTOM_4_77">
    <p:spTree>
      <p:nvGrpSpPr>
        <p:cNvPr id="3025" name="Shape 3025"/>
        <p:cNvGrpSpPr/>
        <p:nvPr/>
      </p:nvGrpSpPr>
      <p:grpSpPr>
        <a:xfrm>
          <a:off x="0" y="0"/>
          <a:ext cx="0" cy="0"/>
          <a:chOff x="0" y="0"/>
          <a:chExt cx="0" cy="0"/>
        </a:xfrm>
      </p:grpSpPr>
      <p:sp>
        <p:nvSpPr>
          <p:cNvPr id="3026" name="Google Shape;3026;p2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027" name="Google Shape;3027;p26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028" name="Google Shape;3028;p266"/>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029" name="Google Shape;3029;p266"/>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3030" name="Google Shape;3030;p2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31" name="Google Shape;3031;p266"/>
          <p:cNvSpPr/>
          <p:nvPr/>
        </p:nvSpPr>
        <p:spPr>
          <a:xfrm>
            <a:off x="10711279" y="6313250"/>
            <a:ext cx="975827" cy="228115"/>
          </a:xfrm>
          <a:prstGeom prst="rect">
            <a:avLst/>
          </a:prstGeom>
          <a:noFill/>
          <a:ln>
            <a:noFill/>
          </a:ln>
        </p:spPr>
      </p:sp>
      <p:sp>
        <p:nvSpPr>
          <p:cNvPr id="3032" name="Google Shape;3032;p26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033" name="Google Shape;3033;p266"/>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_4">
    <p:spTree>
      <p:nvGrpSpPr>
        <p:cNvPr id="3034" name="Shape 3034"/>
        <p:cNvGrpSpPr/>
        <p:nvPr/>
      </p:nvGrpSpPr>
      <p:grpSpPr>
        <a:xfrm>
          <a:off x="0" y="0"/>
          <a:ext cx="0" cy="0"/>
          <a:chOff x="0" y="0"/>
          <a:chExt cx="0" cy="0"/>
        </a:xfrm>
      </p:grpSpPr>
      <p:sp>
        <p:nvSpPr>
          <p:cNvPr id="3035" name="Google Shape;3035;p2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036" name="Google Shape;3036;p26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037" name="Google Shape;3037;p267"/>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038" name="Google Shape;3038;p267"/>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3039" name="Google Shape;3039;p2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40" name="Google Shape;3040;p267"/>
          <p:cNvSpPr/>
          <p:nvPr/>
        </p:nvSpPr>
        <p:spPr>
          <a:xfrm>
            <a:off x="10711279" y="6313250"/>
            <a:ext cx="975850" cy="228121"/>
          </a:xfrm>
          <a:prstGeom prst="rect">
            <a:avLst/>
          </a:prstGeom>
          <a:noFill/>
          <a:ln>
            <a:noFill/>
          </a:ln>
        </p:spPr>
      </p:sp>
      <p:sp>
        <p:nvSpPr>
          <p:cNvPr id="3041" name="Google Shape;3041;p26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042" name="Google Shape;3042;p267"/>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043" name="Google Shape;3043;p267"/>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a:lnSpc>
                <a:spcPct val="140000"/>
              </a:lnSpc>
              <a:spcBef>
                <a:spcPts val="1100"/>
              </a:spcBef>
              <a:spcAft>
                <a:spcPts val="0"/>
              </a:spcAft>
              <a:buSzPts val="1500"/>
              <a:buChar char="▸"/>
              <a:defRPr sz="1500"/>
            </a:lvl1pPr>
            <a:lvl2pPr indent="-304800" lvl="1" marL="914400">
              <a:lnSpc>
                <a:spcPct val="140000"/>
              </a:lnSpc>
              <a:spcBef>
                <a:spcPts val="1100"/>
              </a:spcBef>
              <a:spcAft>
                <a:spcPts val="0"/>
              </a:spcAft>
              <a:buSzPts val="1200"/>
              <a:buChar char="･"/>
              <a:defRPr sz="1200"/>
            </a:lvl2pPr>
            <a:lvl3pPr indent="-304800" lvl="2" marL="1371600">
              <a:lnSpc>
                <a:spcPct val="140000"/>
              </a:lnSpc>
              <a:spcBef>
                <a:spcPts val="1100"/>
              </a:spcBef>
              <a:spcAft>
                <a:spcPts val="0"/>
              </a:spcAft>
              <a:buSzPts val="1200"/>
              <a:buChar char="･"/>
              <a:defRPr sz="1200"/>
            </a:lvl3pPr>
            <a:lvl4pPr indent="-304800" lvl="3" marL="1828800">
              <a:lnSpc>
                <a:spcPct val="140000"/>
              </a:lnSpc>
              <a:spcBef>
                <a:spcPts val="1100"/>
              </a:spcBef>
              <a:spcAft>
                <a:spcPts val="0"/>
              </a:spcAft>
              <a:buSzPts val="1200"/>
              <a:buChar char="･"/>
              <a:defRPr sz="1200"/>
            </a:lvl4pPr>
            <a:lvl5pPr indent="-304800" lvl="4" marL="2286000">
              <a:lnSpc>
                <a:spcPct val="140000"/>
              </a:lnSpc>
              <a:spcBef>
                <a:spcPts val="1100"/>
              </a:spcBef>
              <a:spcAft>
                <a:spcPts val="0"/>
              </a:spcAft>
              <a:buSzPts val="1200"/>
              <a:buChar char="･"/>
              <a:defRPr sz="1200"/>
            </a:lvl5pPr>
            <a:lvl6pPr indent="-304800" lvl="5" marL="2743200">
              <a:lnSpc>
                <a:spcPct val="140000"/>
              </a:lnSpc>
              <a:spcBef>
                <a:spcPts val="1100"/>
              </a:spcBef>
              <a:spcAft>
                <a:spcPts val="0"/>
              </a:spcAft>
              <a:buSzPts val="1200"/>
              <a:buChar char="･"/>
              <a:defRPr sz="1200"/>
            </a:lvl6pPr>
            <a:lvl7pPr indent="-304800" lvl="6" marL="3200400">
              <a:lnSpc>
                <a:spcPct val="140000"/>
              </a:lnSpc>
              <a:spcBef>
                <a:spcPts val="1100"/>
              </a:spcBef>
              <a:spcAft>
                <a:spcPts val="0"/>
              </a:spcAft>
              <a:buSzPts val="1200"/>
              <a:buChar char="･"/>
              <a:defRPr sz="1200"/>
            </a:lvl7pPr>
            <a:lvl8pPr indent="-304800" lvl="7" marL="3657600">
              <a:lnSpc>
                <a:spcPct val="140000"/>
              </a:lnSpc>
              <a:spcBef>
                <a:spcPts val="1100"/>
              </a:spcBef>
              <a:spcAft>
                <a:spcPts val="0"/>
              </a:spcAft>
              <a:buSzPts val="1200"/>
              <a:buChar char="･"/>
              <a:defRPr sz="1200"/>
            </a:lvl8pPr>
            <a:lvl9pPr indent="-304800" lvl="8" marL="411480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7">
  <p:cSld name="CUSTOM_4_78">
    <p:spTree>
      <p:nvGrpSpPr>
        <p:cNvPr id="3044" name="Shape 3044"/>
        <p:cNvGrpSpPr/>
        <p:nvPr/>
      </p:nvGrpSpPr>
      <p:grpSpPr>
        <a:xfrm>
          <a:off x="0" y="0"/>
          <a:ext cx="0" cy="0"/>
          <a:chOff x="0" y="0"/>
          <a:chExt cx="0" cy="0"/>
        </a:xfrm>
      </p:grpSpPr>
      <p:sp>
        <p:nvSpPr>
          <p:cNvPr id="3045" name="Google Shape;3045;p26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046" name="Google Shape;3046;p26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047" name="Google Shape;3047;p26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048" name="Google Shape;3048;p2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49" name="Google Shape;3049;p268"/>
          <p:cNvSpPr/>
          <p:nvPr/>
        </p:nvSpPr>
        <p:spPr>
          <a:xfrm>
            <a:off x="10711279" y="6313250"/>
            <a:ext cx="975850" cy="228121"/>
          </a:xfrm>
          <a:prstGeom prst="rect">
            <a:avLst/>
          </a:prstGeom>
          <a:noFill/>
          <a:ln>
            <a:noFill/>
          </a:ln>
        </p:spPr>
      </p:sp>
      <p:sp>
        <p:nvSpPr>
          <p:cNvPr id="3050" name="Google Shape;3050;p268"/>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26_2">
    <p:spTree>
      <p:nvGrpSpPr>
        <p:cNvPr id="3051" name="Shape 3051"/>
        <p:cNvGrpSpPr/>
        <p:nvPr/>
      </p:nvGrpSpPr>
      <p:grpSpPr>
        <a:xfrm>
          <a:off x="0" y="0"/>
          <a:ext cx="0" cy="0"/>
          <a:chOff x="0" y="0"/>
          <a:chExt cx="0" cy="0"/>
        </a:xfrm>
      </p:grpSpPr>
      <p:sp>
        <p:nvSpPr>
          <p:cNvPr id="3052" name="Google Shape;3052;p26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053" name="Google Shape;3053;p26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054" name="Google Shape;3054;p2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55" name="Google Shape;3055;p26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056" name="Google Shape;3056;p2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57" name="Google Shape;3057;p269"/>
          <p:cNvSpPr/>
          <p:nvPr/>
        </p:nvSpPr>
        <p:spPr>
          <a:xfrm>
            <a:off x="10711279" y="6313250"/>
            <a:ext cx="975850" cy="228121"/>
          </a:xfrm>
          <a:prstGeom prst="rect">
            <a:avLst/>
          </a:prstGeom>
          <a:noFill/>
          <a:ln>
            <a:noFill/>
          </a:ln>
        </p:spPr>
      </p:sp>
      <p:sp>
        <p:nvSpPr>
          <p:cNvPr id="3058" name="Google Shape;3058;p26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059" name="Google Shape;3059;p269"/>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3060" name="Google Shape;3060;p269"/>
          <p:cNvSpPr/>
          <p:nvPr/>
        </p:nvSpPr>
        <p:spPr>
          <a:xfrm>
            <a:off x="10548733" y="371067"/>
            <a:ext cx="1206000" cy="405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61" name="Google Shape;3061;p269"/>
          <p:cNvSpPr/>
          <p:nvPr/>
        </p:nvSpPr>
        <p:spPr>
          <a:xfrm>
            <a:off x="9412467" y="6277167"/>
            <a:ext cx="1298700" cy="344400"/>
          </a:xfrm>
          <a:prstGeom prst="roundRect">
            <a:avLst>
              <a:gd fmla="val 16667" name="adj"/>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62" name="Google Shape;3062;p269"/>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8">
  <p:cSld name="CUSTOM_4_79">
    <p:spTree>
      <p:nvGrpSpPr>
        <p:cNvPr id="3063" name="Shape 3063"/>
        <p:cNvGrpSpPr/>
        <p:nvPr/>
      </p:nvGrpSpPr>
      <p:grpSpPr>
        <a:xfrm>
          <a:off x="0" y="0"/>
          <a:ext cx="0" cy="0"/>
          <a:chOff x="0" y="0"/>
          <a:chExt cx="0" cy="0"/>
        </a:xfrm>
      </p:grpSpPr>
      <p:sp>
        <p:nvSpPr>
          <p:cNvPr id="3064" name="Google Shape;3064;p2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065" name="Google Shape;3065;p27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066" name="Google Shape;3066;p27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067" name="Google Shape;3067;p270"/>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3068" name="Google Shape;3068;p2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69" name="Google Shape;3069;p270"/>
          <p:cNvSpPr/>
          <p:nvPr/>
        </p:nvSpPr>
        <p:spPr>
          <a:xfrm>
            <a:off x="10711279" y="6313250"/>
            <a:ext cx="975850" cy="228121"/>
          </a:xfrm>
          <a:prstGeom prst="rect">
            <a:avLst/>
          </a:prstGeom>
          <a:noFill/>
          <a:ln>
            <a:noFill/>
          </a:ln>
        </p:spPr>
      </p:sp>
      <p:sp>
        <p:nvSpPr>
          <p:cNvPr id="3070" name="Google Shape;3070;p27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071" name="Google Shape;3071;p270"/>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1">
  <p:cSld name="CUSTOM_4_2_1_1_1">
    <p:spTree>
      <p:nvGrpSpPr>
        <p:cNvPr id="3072" name="Shape 3072"/>
        <p:cNvGrpSpPr/>
        <p:nvPr/>
      </p:nvGrpSpPr>
      <p:grpSpPr>
        <a:xfrm>
          <a:off x="0" y="0"/>
          <a:ext cx="0" cy="0"/>
          <a:chOff x="0" y="0"/>
          <a:chExt cx="0" cy="0"/>
        </a:xfrm>
      </p:grpSpPr>
      <p:sp>
        <p:nvSpPr>
          <p:cNvPr id="3073" name="Google Shape;3073;p2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074" name="Google Shape;3074;p27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075" name="Google Shape;3075;p271"/>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076" name="Google Shape;3076;p271"/>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077" name="Google Shape;3077;p2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78" name="Google Shape;3078;p271"/>
          <p:cNvSpPr/>
          <p:nvPr/>
        </p:nvSpPr>
        <p:spPr>
          <a:xfrm>
            <a:off x="10711279" y="6313250"/>
            <a:ext cx="975850" cy="228121"/>
          </a:xfrm>
          <a:prstGeom prst="rect">
            <a:avLst/>
          </a:prstGeom>
          <a:noFill/>
          <a:ln>
            <a:noFill/>
          </a:ln>
        </p:spPr>
      </p:sp>
      <p:sp>
        <p:nvSpPr>
          <p:cNvPr id="3079" name="Google Shape;3079;p27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080" name="Google Shape;3080;p27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081" name="Google Shape;3081;p271"/>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5_2">
    <p:spTree>
      <p:nvGrpSpPr>
        <p:cNvPr id="3082" name="Shape 3082"/>
        <p:cNvGrpSpPr/>
        <p:nvPr/>
      </p:nvGrpSpPr>
      <p:grpSpPr>
        <a:xfrm>
          <a:off x="0" y="0"/>
          <a:ext cx="0" cy="0"/>
          <a:chOff x="0" y="0"/>
          <a:chExt cx="0" cy="0"/>
        </a:xfrm>
      </p:grpSpPr>
      <p:sp>
        <p:nvSpPr>
          <p:cNvPr id="3083" name="Google Shape;3083;p27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084" name="Google Shape;3084;p27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085" name="Google Shape;3085;p27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086" name="Google Shape;3086;p2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87" name="Google Shape;3087;p272"/>
          <p:cNvSpPr/>
          <p:nvPr/>
        </p:nvSpPr>
        <p:spPr>
          <a:xfrm>
            <a:off x="10711279" y="6313250"/>
            <a:ext cx="975850" cy="228121"/>
          </a:xfrm>
          <a:prstGeom prst="rect">
            <a:avLst/>
          </a:prstGeom>
          <a:noFill/>
          <a:ln>
            <a:noFill/>
          </a:ln>
        </p:spPr>
      </p:sp>
      <p:sp>
        <p:nvSpPr>
          <p:cNvPr id="3088" name="Google Shape;3088;p272"/>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8">
  <p:cSld name="CUSTOM_4_80">
    <p:spTree>
      <p:nvGrpSpPr>
        <p:cNvPr id="3089" name="Shape 3089"/>
        <p:cNvGrpSpPr/>
        <p:nvPr/>
      </p:nvGrpSpPr>
      <p:grpSpPr>
        <a:xfrm>
          <a:off x="0" y="0"/>
          <a:ext cx="0" cy="0"/>
          <a:chOff x="0" y="0"/>
          <a:chExt cx="0" cy="0"/>
        </a:xfrm>
      </p:grpSpPr>
      <p:sp>
        <p:nvSpPr>
          <p:cNvPr id="3090" name="Google Shape;3090;p27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091" name="Google Shape;3091;p27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092" name="Google Shape;3092;p2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93" name="Google Shape;3093;p27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094" name="Google Shape;3094;p2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95" name="Google Shape;3095;p273"/>
          <p:cNvSpPr/>
          <p:nvPr/>
        </p:nvSpPr>
        <p:spPr>
          <a:xfrm>
            <a:off x="10711279" y="6313250"/>
            <a:ext cx="975850" cy="228121"/>
          </a:xfrm>
          <a:prstGeom prst="rect">
            <a:avLst/>
          </a:prstGeom>
          <a:noFill/>
          <a:ln>
            <a:noFill/>
          </a:ln>
        </p:spPr>
      </p:sp>
      <p:sp>
        <p:nvSpPr>
          <p:cNvPr id="3096" name="Google Shape;3096;p27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097" name="Google Shape;3097;p273"/>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5">
  <p:cSld name="CUSTOM_4_1_1">
    <p:spTree>
      <p:nvGrpSpPr>
        <p:cNvPr id="3098" name="Shape 3098"/>
        <p:cNvGrpSpPr/>
        <p:nvPr/>
      </p:nvGrpSpPr>
      <p:grpSpPr>
        <a:xfrm>
          <a:off x="0" y="0"/>
          <a:ext cx="0" cy="0"/>
          <a:chOff x="0" y="0"/>
          <a:chExt cx="0" cy="0"/>
        </a:xfrm>
      </p:grpSpPr>
      <p:sp>
        <p:nvSpPr>
          <p:cNvPr id="3099" name="Google Shape;3099;p27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100" name="Google Shape;3100;p27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101" name="Google Shape;3101;p274"/>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102" name="Google Shape;3102;p2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03" name="Google Shape;3103;p274"/>
          <p:cNvSpPr/>
          <p:nvPr/>
        </p:nvSpPr>
        <p:spPr>
          <a:xfrm>
            <a:off x="10711279" y="6313250"/>
            <a:ext cx="975850" cy="228121"/>
          </a:xfrm>
          <a:prstGeom prst="rect">
            <a:avLst/>
          </a:prstGeom>
          <a:noFill/>
          <a:ln>
            <a:noFill/>
          </a:ln>
        </p:spPr>
      </p:sp>
      <p:sp>
        <p:nvSpPr>
          <p:cNvPr id="3104" name="Google Shape;3104;p274"/>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2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2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64" name="Google Shape;264;p2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65" name="Google Shape;265;p29"/>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266" name="Google Shape;266;p2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67" name="Google Shape;267;p29"/>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a:lnSpc>
                <a:spcPct val="180000"/>
              </a:lnSpc>
              <a:spcBef>
                <a:spcPts val="0"/>
              </a:spcBef>
              <a:spcAft>
                <a:spcPts val="0"/>
              </a:spcAft>
              <a:buClr>
                <a:schemeClr val="dk1"/>
              </a:buClr>
              <a:buSzPts val="1400"/>
              <a:buNone/>
              <a:defRPr sz="1400">
                <a:solidFill>
                  <a:schemeClr val="dk1"/>
                </a:solidFill>
              </a:defRPr>
            </a:lvl2pPr>
            <a:lvl3pPr lvl="2">
              <a:lnSpc>
                <a:spcPct val="180000"/>
              </a:lnSpc>
              <a:spcBef>
                <a:spcPts val="0"/>
              </a:spcBef>
              <a:spcAft>
                <a:spcPts val="0"/>
              </a:spcAft>
              <a:buClr>
                <a:schemeClr val="dk1"/>
              </a:buClr>
              <a:buSzPts val="1400"/>
              <a:buNone/>
              <a:defRPr sz="1400">
                <a:solidFill>
                  <a:schemeClr val="dk1"/>
                </a:solidFill>
              </a:defRPr>
            </a:lvl3pPr>
            <a:lvl4pPr lvl="3">
              <a:lnSpc>
                <a:spcPct val="180000"/>
              </a:lnSpc>
              <a:spcBef>
                <a:spcPts val="0"/>
              </a:spcBef>
              <a:spcAft>
                <a:spcPts val="0"/>
              </a:spcAft>
              <a:buClr>
                <a:schemeClr val="dk1"/>
              </a:buClr>
              <a:buSzPts val="1400"/>
              <a:buNone/>
              <a:defRPr sz="1400">
                <a:solidFill>
                  <a:schemeClr val="dk1"/>
                </a:solidFill>
              </a:defRPr>
            </a:lvl4pPr>
            <a:lvl5pPr lvl="4">
              <a:lnSpc>
                <a:spcPct val="180000"/>
              </a:lnSpc>
              <a:spcBef>
                <a:spcPts val="0"/>
              </a:spcBef>
              <a:spcAft>
                <a:spcPts val="0"/>
              </a:spcAft>
              <a:buClr>
                <a:schemeClr val="dk1"/>
              </a:buClr>
              <a:buSzPts val="1400"/>
              <a:buNone/>
              <a:defRPr sz="1400">
                <a:solidFill>
                  <a:schemeClr val="dk1"/>
                </a:solidFill>
              </a:defRPr>
            </a:lvl5pPr>
            <a:lvl6pPr lvl="5">
              <a:lnSpc>
                <a:spcPct val="180000"/>
              </a:lnSpc>
              <a:spcBef>
                <a:spcPts val="0"/>
              </a:spcBef>
              <a:spcAft>
                <a:spcPts val="0"/>
              </a:spcAft>
              <a:buClr>
                <a:schemeClr val="dk1"/>
              </a:buClr>
              <a:buSzPts val="1400"/>
              <a:buNone/>
              <a:defRPr sz="1400">
                <a:solidFill>
                  <a:schemeClr val="dk1"/>
                </a:solidFill>
              </a:defRPr>
            </a:lvl6pPr>
            <a:lvl7pPr lvl="6">
              <a:lnSpc>
                <a:spcPct val="180000"/>
              </a:lnSpc>
              <a:spcBef>
                <a:spcPts val="0"/>
              </a:spcBef>
              <a:spcAft>
                <a:spcPts val="0"/>
              </a:spcAft>
              <a:buClr>
                <a:schemeClr val="dk1"/>
              </a:buClr>
              <a:buSzPts val="1400"/>
              <a:buNone/>
              <a:defRPr sz="1400">
                <a:solidFill>
                  <a:schemeClr val="dk1"/>
                </a:solidFill>
              </a:defRPr>
            </a:lvl7pPr>
            <a:lvl8pPr lvl="7">
              <a:lnSpc>
                <a:spcPct val="180000"/>
              </a:lnSpc>
              <a:spcBef>
                <a:spcPts val="0"/>
              </a:spcBef>
              <a:spcAft>
                <a:spcPts val="0"/>
              </a:spcAft>
              <a:buClr>
                <a:schemeClr val="dk1"/>
              </a:buClr>
              <a:buSzPts val="1400"/>
              <a:buNone/>
              <a:defRPr sz="1400">
                <a:solidFill>
                  <a:schemeClr val="dk1"/>
                </a:solidFill>
              </a:defRPr>
            </a:lvl8pPr>
            <a:lvl9pPr lvl="8">
              <a:lnSpc>
                <a:spcPct val="180000"/>
              </a:lnSpc>
              <a:spcBef>
                <a:spcPts val="0"/>
              </a:spcBef>
              <a:spcAft>
                <a:spcPts val="0"/>
              </a:spcAft>
              <a:buClr>
                <a:schemeClr val="dk1"/>
              </a:buClr>
              <a:buSzPts val="1400"/>
              <a:buNone/>
              <a:defRPr sz="1400">
                <a:solidFill>
                  <a:schemeClr val="dk1"/>
                </a:solidFill>
              </a:defRPr>
            </a:lvl9pPr>
          </a:lstStyle>
          <a:p/>
        </p:txBody>
      </p:sp>
      <p:sp>
        <p:nvSpPr>
          <p:cNvPr id="268" name="Google Shape;268;p29"/>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269" name="Google Shape;269;p29"/>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270" name="Google Shape;270;p29"/>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271" name="Google Shape;271;p29"/>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272" name="Google Shape;272;p29"/>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273" name="Google Shape;273;p29"/>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274" name="Google Shape;274;p29"/>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275" name="Google Shape;275;p29"/>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276" name="Google Shape;276;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9">
  <p:cSld name="CUSTOM_4_81">
    <p:spTree>
      <p:nvGrpSpPr>
        <p:cNvPr id="3105" name="Shape 3105"/>
        <p:cNvGrpSpPr/>
        <p:nvPr/>
      </p:nvGrpSpPr>
      <p:grpSpPr>
        <a:xfrm>
          <a:off x="0" y="0"/>
          <a:ext cx="0" cy="0"/>
          <a:chOff x="0" y="0"/>
          <a:chExt cx="0" cy="0"/>
        </a:xfrm>
      </p:grpSpPr>
      <p:sp>
        <p:nvSpPr>
          <p:cNvPr id="3106" name="Google Shape;3106;p2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107" name="Google Shape;3107;p27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108" name="Google Shape;3108;p275"/>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109" name="Google Shape;3109;p275"/>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110" name="Google Shape;3110;p275"/>
          <p:cNvSpPr txBox="1"/>
          <p:nvPr>
            <p:ph idx="12" type="sldNum"/>
          </p:nvPr>
        </p:nvSpPr>
        <p:spPr>
          <a:xfrm>
            <a:off x="-83242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111" name="Google Shape;3111;p275"/>
          <p:cNvSpPr/>
          <p:nvPr/>
        </p:nvSpPr>
        <p:spPr>
          <a:xfrm>
            <a:off x="10711279" y="6313250"/>
            <a:ext cx="975850" cy="228121"/>
          </a:xfrm>
          <a:prstGeom prst="rect">
            <a:avLst/>
          </a:prstGeom>
          <a:noFill/>
          <a:ln>
            <a:noFill/>
          </a:ln>
        </p:spPr>
      </p:sp>
      <p:sp>
        <p:nvSpPr>
          <p:cNvPr id="3112" name="Google Shape;3112;p27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113" name="Google Shape;3113;p27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114" name="Google Shape;3114;p275"/>
          <p:cNvSpPr/>
          <p:nvPr/>
        </p:nvSpPr>
        <p:spPr>
          <a:xfrm>
            <a:off x="9860075" y="6249475"/>
            <a:ext cx="656700" cy="396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75"/>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75"/>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9">
  <p:cSld name="CUSTOM_4_82">
    <p:spTree>
      <p:nvGrpSpPr>
        <p:cNvPr id="3117" name="Shape 3117"/>
        <p:cNvGrpSpPr/>
        <p:nvPr/>
      </p:nvGrpSpPr>
      <p:grpSpPr>
        <a:xfrm>
          <a:off x="0" y="0"/>
          <a:ext cx="0" cy="0"/>
          <a:chOff x="0" y="0"/>
          <a:chExt cx="0" cy="0"/>
        </a:xfrm>
      </p:grpSpPr>
      <p:sp>
        <p:nvSpPr>
          <p:cNvPr id="3118" name="Google Shape;3118;p27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119" name="Google Shape;3119;p27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120" name="Google Shape;3120;p2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121" name="Google Shape;3121;p27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122" name="Google Shape;3122;p2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23" name="Google Shape;3123;p276"/>
          <p:cNvSpPr/>
          <p:nvPr/>
        </p:nvSpPr>
        <p:spPr>
          <a:xfrm>
            <a:off x="10711279" y="6313250"/>
            <a:ext cx="975850" cy="228121"/>
          </a:xfrm>
          <a:prstGeom prst="rect">
            <a:avLst/>
          </a:prstGeom>
          <a:noFill/>
          <a:ln>
            <a:noFill/>
          </a:ln>
        </p:spPr>
      </p:sp>
      <p:sp>
        <p:nvSpPr>
          <p:cNvPr id="3124" name="Google Shape;3124;p27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125" name="Google Shape;3125;p276"/>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1">
  <p:cSld name="CUSTOM_4_21_1">
    <p:spTree>
      <p:nvGrpSpPr>
        <p:cNvPr id="3126" name="Shape 3126"/>
        <p:cNvGrpSpPr/>
        <p:nvPr/>
      </p:nvGrpSpPr>
      <p:grpSpPr>
        <a:xfrm>
          <a:off x="0" y="0"/>
          <a:ext cx="0" cy="0"/>
          <a:chOff x="0" y="0"/>
          <a:chExt cx="0" cy="0"/>
        </a:xfrm>
      </p:grpSpPr>
      <p:sp>
        <p:nvSpPr>
          <p:cNvPr id="3127" name="Google Shape;3127;p2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128" name="Google Shape;3128;p277"/>
          <p:cNvSpPr txBox="1"/>
          <p:nvPr>
            <p:ph type="title"/>
          </p:nvPr>
        </p:nvSpPr>
        <p:spPr>
          <a:xfrm>
            <a:off x="885050" y="566950"/>
            <a:ext cx="10422000" cy="4008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129" name="Google Shape;3129;p277"/>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130" name="Google Shape;3130;p277"/>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131" name="Google Shape;3131;p2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132" name="Google Shape;3132;p277"/>
          <p:cNvSpPr/>
          <p:nvPr/>
        </p:nvSpPr>
        <p:spPr>
          <a:xfrm>
            <a:off x="10711279" y="6313250"/>
            <a:ext cx="975605" cy="228064"/>
          </a:xfrm>
          <a:prstGeom prst="rect">
            <a:avLst/>
          </a:prstGeom>
          <a:noFill/>
          <a:ln>
            <a:noFill/>
          </a:ln>
        </p:spPr>
      </p:sp>
      <p:sp>
        <p:nvSpPr>
          <p:cNvPr id="3133" name="Google Shape;3133;p277"/>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9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1">
  <p:cSld name="CUSTOM_4_1_1_1">
    <p:bg>
      <p:bgPr>
        <a:solidFill>
          <a:srgbClr val="353535"/>
        </a:solidFill>
      </p:bgPr>
    </p:bg>
    <p:spTree>
      <p:nvGrpSpPr>
        <p:cNvPr id="3134" name="Shape 3134"/>
        <p:cNvGrpSpPr/>
        <p:nvPr/>
      </p:nvGrpSpPr>
      <p:grpSpPr>
        <a:xfrm>
          <a:off x="0" y="0"/>
          <a:ext cx="0" cy="0"/>
          <a:chOff x="0" y="0"/>
          <a:chExt cx="0" cy="0"/>
        </a:xfrm>
      </p:grpSpPr>
      <p:sp>
        <p:nvSpPr>
          <p:cNvPr id="3135" name="Google Shape;3135;p278"/>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3100">
                <a:solidFill>
                  <a:schemeClr val="lt1"/>
                </a:solidFill>
              </a:defRPr>
            </a:lvl1pPr>
            <a:lvl2pPr lvl="1">
              <a:lnSpc>
                <a:spcPct val="115000"/>
              </a:lnSpc>
              <a:spcBef>
                <a:spcPts val="0"/>
              </a:spcBef>
              <a:spcAft>
                <a:spcPts val="0"/>
              </a:spcAft>
              <a:buNone/>
              <a:defRPr sz="2700">
                <a:solidFill>
                  <a:schemeClr val="lt1"/>
                </a:solidFill>
              </a:defRPr>
            </a:lvl2pPr>
            <a:lvl3pPr lvl="2">
              <a:lnSpc>
                <a:spcPct val="115000"/>
              </a:lnSpc>
              <a:spcBef>
                <a:spcPts val="0"/>
              </a:spcBef>
              <a:spcAft>
                <a:spcPts val="0"/>
              </a:spcAft>
              <a:buNone/>
              <a:defRPr sz="2700">
                <a:solidFill>
                  <a:schemeClr val="lt1"/>
                </a:solidFill>
              </a:defRPr>
            </a:lvl3pPr>
            <a:lvl4pPr lvl="3">
              <a:lnSpc>
                <a:spcPct val="115000"/>
              </a:lnSpc>
              <a:spcBef>
                <a:spcPts val="0"/>
              </a:spcBef>
              <a:spcAft>
                <a:spcPts val="0"/>
              </a:spcAft>
              <a:buNone/>
              <a:defRPr sz="2700">
                <a:solidFill>
                  <a:schemeClr val="lt1"/>
                </a:solidFill>
              </a:defRPr>
            </a:lvl4pPr>
            <a:lvl5pPr lvl="4">
              <a:lnSpc>
                <a:spcPct val="115000"/>
              </a:lnSpc>
              <a:spcBef>
                <a:spcPts val="0"/>
              </a:spcBef>
              <a:spcAft>
                <a:spcPts val="0"/>
              </a:spcAft>
              <a:buNone/>
              <a:defRPr sz="2700">
                <a:solidFill>
                  <a:schemeClr val="lt1"/>
                </a:solidFill>
              </a:defRPr>
            </a:lvl5pPr>
            <a:lvl6pPr lvl="5">
              <a:lnSpc>
                <a:spcPct val="115000"/>
              </a:lnSpc>
              <a:spcBef>
                <a:spcPts val="0"/>
              </a:spcBef>
              <a:spcAft>
                <a:spcPts val="0"/>
              </a:spcAft>
              <a:buNone/>
              <a:defRPr sz="2700">
                <a:solidFill>
                  <a:schemeClr val="lt1"/>
                </a:solidFill>
              </a:defRPr>
            </a:lvl6pPr>
            <a:lvl7pPr lvl="6">
              <a:lnSpc>
                <a:spcPct val="115000"/>
              </a:lnSpc>
              <a:spcBef>
                <a:spcPts val="0"/>
              </a:spcBef>
              <a:spcAft>
                <a:spcPts val="0"/>
              </a:spcAft>
              <a:buNone/>
              <a:defRPr sz="2700">
                <a:solidFill>
                  <a:schemeClr val="lt1"/>
                </a:solidFill>
              </a:defRPr>
            </a:lvl7pPr>
            <a:lvl8pPr lvl="7">
              <a:lnSpc>
                <a:spcPct val="115000"/>
              </a:lnSpc>
              <a:spcBef>
                <a:spcPts val="0"/>
              </a:spcBef>
              <a:spcAft>
                <a:spcPts val="0"/>
              </a:spcAft>
              <a:buNone/>
              <a:defRPr sz="2700">
                <a:solidFill>
                  <a:schemeClr val="lt1"/>
                </a:solidFill>
              </a:defRPr>
            </a:lvl8pPr>
            <a:lvl9pPr lvl="8">
              <a:lnSpc>
                <a:spcPct val="115000"/>
              </a:lnSpc>
              <a:spcBef>
                <a:spcPts val="0"/>
              </a:spcBef>
              <a:spcAft>
                <a:spcPts val="0"/>
              </a:spcAft>
              <a:buNone/>
              <a:defRPr sz="2700">
                <a:solidFill>
                  <a:schemeClr val="lt1"/>
                </a:solidFill>
              </a:defRPr>
            </a:lvl9pPr>
          </a:lstStyle>
          <a:p/>
        </p:txBody>
      </p:sp>
      <p:cxnSp>
        <p:nvCxnSpPr>
          <p:cNvPr id="3136" name="Google Shape;3136;p27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137" name="Google Shape;3137;p2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3138" name="Google Shape;3138;p27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139" name="Google Shape;3139;p278"/>
          <p:cNvSpPr/>
          <p:nvPr/>
        </p:nvSpPr>
        <p:spPr>
          <a:xfrm>
            <a:off x="10711279" y="6312505"/>
            <a:ext cx="975850" cy="229612"/>
          </a:xfrm>
          <a:prstGeom prst="rect">
            <a:avLst/>
          </a:prstGeom>
          <a:noFill/>
          <a:ln>
            <a:noFill/>
          </a:ln>
        </p:spPr>
      </p:sp>
      <p:sp>
        <p:nvSpPr>
          <p:cNvPr id="3140" name="Google Shape;3140;p2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141" name="Google Shape;3141;p278"/>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sp>
        <p:nvSpPr>
          <p:cNvPr id="3142" name="Google Shape;3142;p278"/>
          <p:cNvSpPr txBox="1"/>
          <p:nvPr>
            <p:ph idx="3" type="subTitle"/>
          </p:nvPr>
        </p:nvSpPr>
        <p:spPr>
          <a:xfrm>
            <a:off x="3279500" y="2664350"/>
            <a:ext cx="2034900" cy="27141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143" name="Google Shape;3143;p278"/>
          <p:cNvSpPr txBox="1"/>
          <p:nvPr>
            <p:ph idx="4" type="subTitle"/>
          </p:nvPr>
        </p:nvSpPr>
        <p:spPr>
          <a:xfrm>
            <a:off x="5660650" y="2664350"/>
            <a:ext cx="2034900" cy="27141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144" name="Google Shape;3144;p278"/>
          <p:cNvSpPr txBox="1"/>
          <p:nvPr>
            <p:ph idx="5" type="subTitle"/>
          </p:nvPr>
        </p:nvSpPr>
        <p:spPr>
          <a:xfrm>
            <a:off x="8041800" y="2664350"/>
            <a:ext cx="2034900" cy="27141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0">
  <p:cSld name="CUSTOM_4_83">
    <p:spTree>
      <p:nvGrpSpPr>
        <p:cNvPr id="3145" name="Shape 3145"/>
        <p:cNvGrpSpPr/>
        <p:nvPr/>
      </p:nvGrpSpPr>
      <p:grpSpPr>
        <a:xfrm>
          <a:off x="0" y="0"/>
          <a:ext cx="0" cy="0"/>
          <a:chOff x="0" y="0"/>
          <a:chExt cx="0" cy="0"/>
        </a:xfrm>
      </p:grpSpPr>
      <p:sp>
        <p:nvSpPr>
          <p:cNvPr id="3146" name="Google Shape;3146;p279"/>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147" name="Google Shape;3147;p27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148" name="Google Shape;3148;p2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149" name="Google Shape;3149;p279"/>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3150" name="Google Shape;3150;p2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51" name="Google Shape;3151;p279"/>
          <p:cNvSpPr/>
          <p:nvPr/>
        </p:nvSpPr>
        <p:spPr>
          <a:xfrm>
            <a:off x="10711279" y="6313250"/>
            <a:ext cx="975850" cy="228121"/>
          </a:xfrm>
          <a:prstGeom prst="rect">
            <a:avLst/>
          </a:prstGeom>
          <a:noFill/>
          <a:ln>
            <a:noFill/>
          </a:ln>
        </p:spPr>
      </p:sp>
      <p:sp>
        <p:nvSpPr>
          <p:cNvPr id="3152" name="Google Shape;3152;p279"/>
          <p:cNvSpPr txBox="1"/>
          <p:nvPr>
            <p:ph idx="2" type="subTitle"/>
          </p:nvPr>
        </p:nvSpPr>
        <p:spPr>
          <a:xfrm>
            <a:off x="885050" y="6169550"/>
            <a:ext cx="9183300" cy="5601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6">
  <p:cSld name="CUSTOM_4_1_2">
    <p:spTree>
      <p:nvGrpSpPr>
        <p:cNvPr id="3153" name="Shape 3153"/>
        <p:cNvGrpSpPr/>
        <p:nvPr/>
      </p:nvGrpSpPr>
      <p:grpSpPr>
        <a:xfrm>
          <a:off x="0" y="0"/>
          <a:ext cx="0" cy="0"/>
          <a:chOff x="0" y="0"/>
          <a:chExt cx="0" cy="0"/>
        </a:xfrm>
      </p:grpSpPr>
      <p:sp>
        <p:nvSpPr>
          <p:cNvPr id="3154" name="Google Shape;3154;p28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155" name="Google Shape;3155;p280"/>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156" name="Google Shape;3156;p2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157" name="Google Shape;3157;p280"/>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158" name="Google Shape;3158;p2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59" name="Google Shape;3159;p28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3160" name="Google Shape;3160;p280"/>
          <p:cNvSpPr/>
          <p:nvPr/>
        </p:nvSpPr>
        <p:spPr>
          <a:xfrm>
            <a:off x="10711279" y="6313250"/>
            <a:ext cx="975850" cy="228121"/>
          </a:xfrm>
          <a:prstGeom prst="rect">
            <a:avLst/>
          </a:prstGeom>
          <a:noFill/>
          <a:ln>
            <a:noFill/>
          </a:ln>
        </p:spPr>
      </p:sp>
      <p:sp>
        <p:nvSpPr>
          <p:cNvPr id="3161" name="Google Shape;3161;p280"/>
          <p:cNvSpPr txBox="1"/>
          <p:nvPr>
            <p:ph idx="2" type="subTitle"/>
          </p:nvPr>
        </p:nvSpPr>
        <p:spPr>
          <a:xfrm>
            <a:off x="624922" y="6195450"/>
            <a:ext cx="29016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7">
  <p:cSld name="CUSTOM_4_22_4">
    <p:spTree>
      <p:nvGrpSpPr>
        <p:cNvPr id="3162" name="Shape 3162"/>
        <p:cNvGrpSpPr/>
        <p:nvPr/>
      </p:nvGrpSpPr>
      <p:grpSpPr>
        <a:xfrm>
          <a:off x="0" y="0"/>
          <a:ext cx="0" cy="0"/>
          <a:chOff x="0" y="0"/>
          <a:chExt cx="0" cy="0"/>
        </a:xfrm>
      </p:grpSpPr>
      <p:sp>
        <p:nvSpPr>
          <p:cNvPr id="3163" name="Google Shape;3163;p28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164" name="Google Shape;3164;p28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165" name="Google Shape;3165;p28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166" name="Google Shape;3166;p2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67" name="Google Shape;3167;p281"/>
          <p:cNvSpPr/>
          <p:nvPr/>
        </p:nvSpPr>
        <p:spPr>
          <a:xfrm>
            <a:off x="10711279" y="6313250"/>
            <a:ext cx="975850" cy="228121"/>
          </a:xfrm>
          <a:prstGeom prst="rect">
            <a:avLst/>
          </a:prstGeom>
          <a:noFill/>
          <a:ln>
            <a:noFill/>
          </a:ln>
        </p:spPr>
      </p:sp>
      <p:sp>
        <p:nvSpPr>
          <p:cNvPr id="3168" name="Google Shape;3168;p281"/>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9">
  <p:cSld name="CUSTOM_4_22_5">
    <p:spTree>
      <p:nvGrpSpPr>
        <p:cNvPr id="3169" name="Shape 3169"/>
        <p:cNvGrpSpPr/>
        <p:nvPr/>
      </p:nvGrpSpPr>
      <p:grpSpPr>
        <a:xfrm>
          <a:off x="0" y="0"/>
          <a:ext cx="0" cy="0"/>
          <a:chOff x="0" y="0"/>
          <a:chExt cx="0" cy="0"/>
        </a:xfrm>
      </p:grpSpPr>
      <p:sp>
        <p:nvSpPr>
          <p:cNvPr id="3170" name="Google Shape;3170;p28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171" name="Google Shape;3171;p28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172" name="Google Shape;3172;p28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173" name="Google Shape;3173;p2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74" name="Google Shape;3174;p282"/>
          <p:cNvSpPr/>
          <p:nvPr/>
        </p:nvSpPr>
        <p:spPr>
          <a:xfrm>
            <a:off x="10711279" y="6313250"/>
            <a:ext cx="975850" cy="228121"/>
          </a:xfrm>
          <a:prstGeom prst="rect">
            <a:avLst/>
          </a:prstGeom>
          <a:noFill/>
          <a:ln>
            <a:noFill/>
          </a:ln>
        </p:spPr>
      </p:sp>
      <p:sp>
        <p:nvSpPr>
          <p:cNvPr id="3175" name="Google Shape;3175;p28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3">
  <p:cSld name="CUSTOM_4_5_2_1">
    <p:spTree>
      <p:nvGrpSpPr>
        <p:cNvPr id="3176" name="Shape 3176"/>
        <p:cNvGrpSpPr/>
        <p:nvPr/>
      </p:nvGrpSpPr>
      <p:grpSpPr>
        <a:xfrm>
          <a:off x="0" y="0"/>
          <a:ext cx="0" cy="0"/>
          <a:chOff x="0" y="0"/>
          <a:chExt cx="0" cy="0"/>
        </a:xfrm>
      </p:grpSpPr>
      <p:sp>
        <p:nvSpPr>
          <p:cNvPr id="3177" name="Google Shape;3177;p28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178" name="Google Shape;3178;p28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179" name="Google Shape;3179;p28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180" name="Google Shape;3180;p2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81" name="Google Shape;3181;p283"/>
          <p:cNvSpPr/>
          <p:nvPr/>
        </p:nvSpPr>
        <p:spPr>
          <a:xfrm>
            <a:off x="10711279" y="6313250"/>
            <a:ext cx="975850" cy="228121"/>
          </a:xfrm>
          <a:prstGeom prst="rect">
            <a:avLst/>
          </a:prstGeom>
          <a:noFill/>
          <a:ln>
            <a:noFill/>
          </a:ln>
        </p:spPr>
      </p:sp>
      <p:sp>
        <p:nvSpPr>
          <p:cNvPr id="3182" name="Google Shape;3182;p283"/>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1">
  <p:cSld name="CUSTOM_4_35">
    <p:spTree>
      <p:nvGrpSpPr>
        <p:cNvPr id="3183" name="Shape 3183"/>
        <p:cNvGrpSpPr/>
        <p:nvPr/>
      </p:nvGrpSpPr>
      <p:grpSpPr>
        <a:xfrm>
          <a:off x="0" y="0"/>
          <a:ext cx="0" cy="0"/>
          <a:chOff x="0" y="0"/>
          <a:chExt cx="0" cy="0"/>
        </a:xfrm>
      </p:grpSpPr>
      <p:sp>
        <p:nvSpPr>
          <p:cNvPr id="3184" name="Google Shape;3184;p28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185" name="Google Shape;3185;p28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186" name="Google Shape;3186;p2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187" name="Google Shape;3187;p284"/>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188" name="Google Shape;3188;p2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89" name="Google Shape;3189;p284"/>
          <p:cNvSpPr/>
          <p:nvPr/>
        </p:nvSpPr>
        <p:spPr>
          <a:xfrm>
            <a:off x="10711279" y="6313250"/>
            <a:ext cx="975607" cy="228064"/>
          </a:xfrm>
          <a:prstGeom prst="rect">
            <a:avLst/>
          </a:prstGeom>
          <a:noFill/>
          <a:ln>
            <a:noFill/>
          </a:ln>
        </p:spPr>
      </p:sp>
      <p:sp>
        <p:nvSpPr>
          <p:cNvPr id="3190" name="Google Shape;3190;p28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277" name="Shape 277"/>
        <p:cNvGrpSpPr/>
        <p:nvPr/>
      </p:nvGrpSpPr>
      <p:grpSpPr>
        <a:xfrm>
          <a:off x="0" y="0"/>
          <a:ext cx="0" cy="0"/>
          <a:chOff x="0" y="0"/>
          <a:chExt cx="0" cy="0"/>
        </a:xfrm>
      </p:grpSpPr>
      <p:pic>
        <p:nvPicPr>
          <p:cNvPr id="278" name="Google Shape;278;p30"/>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279" name="Google Shape;279;p30"/>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280" name="Google Shape;280;p30"/>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b="1" sz="8000">
                <a:solidFill>
                  <a:schemeClr val="lt1"/>
                </a:solidFill>
              </a:defRPr>
            </a:lvl2pPr>
            <a:lvl3pPr lvl="2">
              <a:lnSpc>
                <a:spcPct val="105000"/>
              </a:lnSpc>
              <a:spcBef>
                <a:spcPts val="0"/>
              </a:spcBef>
              <a:spcAft>
                <a:spcPts val="0"/>
              </a:spcAft>
              <a:buNone/>
              <a:defRPr b="1" sz="8000">
                <a:solidFill>
                  <a:schemeClr val="lt1"/>
                </a:solidFill>
              </a:defRPr>
            </a:lvl3pPr>
            <a:lvl4pPr lvl="3">
              <a:lnSpc>
                <a:spcPct val="105000"/>
              </a:lnSpc>
              <a:spcBef>
                <a:spcPts val="0"/>
              </a:spcBef>
              <a:spcAft>
                <a:spcPts val="0"/>
              </a:spcAft>
              <a:buNone/>
              <a:defRPr b="1" sz="8000">
                <a:solidFill>
                  <a:schemeClr val="lt1"/>
                </a:solidFill>
              </a:defRPr>
            </a:lvl4pPr>
            <a:lvl5pPr lvl="4">
              <a:lnSpc>
                <a:spcPct val="105000"/>
              </a:lnSpc>
              <a:spcBef>
                <a:spcPts val="0"/>
              </a:spcBef>
              <a:spcAft>
                <a:spcPts val="0"/>
              </a:spcAft>
              <a:buNone/>
              <a:defRPr b="1" sz="8000">
                <a:solidFill>
                  <a:schemeClr val="lt1"/>
                </a:solidFill>
              </a:defRPr>
            </a:lvl5pPr>
            <a:lvl6pPr lvl="5">
              <a:lnSpc>
                <a:spcPct val="105000"/>
              </a:lnSpc>
              <a:spcBef>
                <a:spcPts val="0"/>
              </a:spcBef>
              <a:spcAft>
                <a:spcPts val="0"/>
              </a:spcAft>
              <a:buNone/>
              <a:defRPr b="1" sz="8000">
                <a:solidFill>
                  <a:schemeClr val="lt1"/>
                </a:solidFill>
              </a:defRPr>
            </a:lvl6pPr>
            <a:lvl7pPr lvl="6">
              <a:lnSpc>
                <a:spcPct val="105000"/>
              </a:lnSpc>
              <a:spcBef>
                <a:spcPts val="0"/>
              </a:spcBef>
              <a:spcAft>
                <a:spcPts val="0"/>
              </a:spcAft>
              <a:buNone/>
              <a:defRPr b="1" sz="8000">
                <a:solidFill>
                  <a:schemeClr val="lt1"/>
                </a:solidFill>
              </a:defRPr>
            </a:lvl7pPr>
            <a:lvl8pPr lvl="7">
              <a:lnSpc>
                <a:spcPct val="105000"/>
              </a:lnSpc>
              <a:spcBef>
                <a:spcPts val="0"/>
              </a:spcBef>
              <a:spcAft>
                <a:spcPts val="0"/>
              </a:spcAft>
              <a:buNone/>
              <a:defRPr b="1" sz="8000">
                <a:solidFill>
                  <a:schemeClr val="lt1"/>
                </a:solidFill>
              </a:defRPr>
            </a:lvl8pPr>
            <a:lvl9pPr lvl="8">
              <a:lnSpc>
                <a:spcPct val="105000"/>
              </a:lnSpc>
              <a:spcBef>
                <a:spcPts val="0"/>
              </a:spcBef>
              <a:spcAft>
                <a:spcPts val="0"/>
              </a:spcAft>
              <a:buNone/>
              <a:defRPr b="1" sz="8000">
                <a:solidFill>
                  <a:schemeClr val="lt1"/>
                </a:solidFill>
              </a:defRPr>
            </a:lvl9pPr>
          </a:lstStyle>
          <a:p/>
        </p:txBody>
      </p:sp>
      <p:sp>
        <p:nvSpPr>
          <p:cNvPr id="281" name="Google Shape;281;p30"/>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282" name="Google Shape;282;p30"/>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283" name="Google Shape;283;p3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4" name="Google Shape;284;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0">
  <p:cSld name="CUSTOM_4_84">
    <p:spTree>
      <p:nvGrpSpPr>
        <p:cNvPr id="3191" name="Shape 3191"/>
        <p:cNvGrpSpPr/>
        <p:nvPr/>
      </p:nvGrpSpPr>
      <p:grpSpPr>
        <a:xfrm>
          <a:off x="0" y="0"/>
          <a:ext cx="0" cy="0"/>
          <a:chOff x="0" y="0"/>
          <a:chExt cx="0" cy="0"/>
        </a:xfrm>
      </p:grpSpPr>
      <p:sp>
        <p:nvSpPr>
          <p:cNvPr id="3192" name="Google Shape;3192;p2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193" name="Google Shape;3193;p28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194" name="Google Shape;3194;p285"/>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195" name="Google Shape;3195;p285"/>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3196" name="Google Shape;3196;p2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97" name="Google Shape;3197;p285"/>
          <p:cNvPicPr preferRelativeResize="0"/>
          <p:nvPr/>
        </p:nvPicPr>
        <p:blipFill rotWithShape="1">
          <a:blip r:embed="rId2">
            <a:alphaModFix/>
          </a:blip>
          <a:srcRect b="317" l="0" r="0" t="327"/>
          <a:stretch/>
        </p:blipFill>
        <p:spPr>
          <a:xfrm>
            <a:off x="10711279" y="6313250"/>
            <a:ext cx="975607" cy="228064"/>
          </a:xfrm>
          <a:prstGeom prst="rect">
            <a:avLst/>
          </a:prstGeom>
          <a:noFill/>
          <a:ln>
            <a:noFill/>
          </a:ln>
        </p:spPr>
      </p:pic>
      <p:sp>
        <p:nvSpPr>
          <p:cNvPr id="3198" name="Google Shape;3198;p28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199" name="Google Shape;3199;p285"/>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 1">
    <p:spTree>
      <p:nvGrpSpPr>
        <p:cNvPr id="3200" name="Shape 3200"/>
        <p:cNvGrpSpPr/>
        <p:nvPr/>
      </p:nvGrpSpPr>
      <p:grpSpPr>
        <a:xfrm>
          <a:off x="0" y="0"/>
          <a:ext cx="0" cy="0"/>
          <a:chOff x="0" y="0"/>
          <a:chExt cx="0" cy="0"/>
        </a:xfrm>
      </p:grpSpPr>
      <p:sp>
        <p:nvSpPr>
          <p:cNvPr id="3201" name="Google Shape;3201;p286"/>
          <p:cNvSpPr/>
          <p:nvPr/>
        </p:nvSpPr>
        <p:spPr>
          <a:xfrm>
            <a:off x="10711279" y="6313250"/>
            <a:ext cx="975607" cy="228064"/>
          </a:xfrm>
          <a:prstGeom prst="rect">
            <a:avLst/>
          </a:prstGeom>
          <a:noFill/>
          <a:ln>
            <a:noFill/>
          </a:ln>
        </p:spPr>
      </p:sp>
      <p:cxnSp>
        <p:nvCxnSpPr>
          <p:cNvPr id="3202" name="Google Shape;3202;p28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203" name="Google Shape;3203;p28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3">
  <p:cSld name="CUSTOM_4_87">
    <p:spTree>
      <p:nvGrpSpPr>
        <p:cNvPr id="3204" name="Shape 3204"/>
        <p:cNvGrpSpPr/>
        <p:nvPr/>
      </p:nvGrpSpPr>
      <p:grpSpPr>
        <a:xfrm>
          <a:off x="0" y="0"/>
          <a:ext cx="0" cy="0"/>
          <a:chOff x="0" y="0"/>
          <a:chExt cx="0" cy="0"/>
        </a:xfrm>
      </p:grpSpPr>
      <p:sp>
        <p:nvSpPr>
          <p:cNvPr id="3205" name="Google Shape;3205;p287"/>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206" name="Google Shape;3206;p28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207" name="Google Shape;3207;p287"/>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3208" name="Google Shape;3208;p2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209" name="Google Shape;3209;p287"/>
          <p:cNvPicPr preferRelativeResize="0"/>
          <p:nvPr/>
        </p:nvPicPr>
        <p:blipFill rotWithShape="1">
          <a:blip r:embed="rId2">
            <a:alphaModFix/>
          </a:blip>
          <a:srcRect b="317" l="0" r="0" t="327"/>
          <a:stretch/>
        </p:blipFill>
        <p:spPr>
          <a:xfrm>
            <a:off x="10711279" y="6313250"/>
            <a:ext cx="975607" cy="228064"/>
          </a:xfrm>
          <a:prstGeom prst="rect">
            <a:avLst/>
          </a:prstGeom>
          <a:noFill/>
          <a:ln>
            <a:noFill/>
          </a:ln>
        </p:spPr>
      </p:pic>
      <p:sp>
        <p:nvSpPr>
          <p:cNvPr id="3210" name="Google Shape;3210;p287"/>
          <p:cNvSpPr txBox="1"/>
          <p:nvPr>
            <p:ph idx="1" type="subTitle"/>
          </p:nvPr>
        </p:nvSpPr>
        <p:spPr>
          <a:xfrm>
            <a:off x="885050" y="6169550"/>
            <a:ext cx="9183300" cy="5601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2">
  <p:cSld name="CUSTOM_4_2_6">
    <p:spTree>
      <p:nvGrpSpPr>
        <p:cNvPr id="3211" name="Shape 3211"/>
        <p:cNvGrpSpPr/>
        <p:nvPr/>
      </p:nvGrpSpPr>
      <p:grpSpPr>
        <a:xfrm>
          <a:off x="0" y="0"/>
          <a:ext cx="0" cy="0"/>
          <a:chOff x="0" y="0"/>
          <a:chExt cx="0" cy="0"/>
        </a:xfrm>
      </p:grpSpPr>
      <p:sp>
        <p:nvSpPr>
          <p:cNvPr id="3212" name="Google Shape;3212;p2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213" name="Google Shape;3213;p28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214" name="Google Shape;3214;p288"/>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215" name="Google Shape;3215;p288"/>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216" name="Google Shape;3216;p2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17" name="Google Shape;3217;p288"/>
          <p:cNvPicPr preferRelativeResize="0"/>
          <p:nvPr/>
        </p:nvPicPr>
        <p:blipFill rotWithShape="1">
          <a:blip r:embed="rId2">
            <a:alphaModFix/>
          </a:blip>
          <a:srcRect b="317" l="0" r="0" t="327"/>
          <a:stretch/>
        </p:blipFill>
        <p:spPr>
          <a:xfrm>
            <a:off x="10711279" y="6313250"/>
            <a:ext cx="975607" cy="228064"/>
          </a:xfrm>
          <a:prstGeom prst="rect">
            <a:avLst/>
          </a:prstGeom>
          <a:noFill/>
          <a:ln>
            <a:noFill/>
          </a:ln>
        </p:spPr>
      </p:pic>
      <p:sp>
        <p:nvSpPr>
          <p:cNvPr id="3218" name="Google Shape;3218;p28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219" name="Google Shape;3219;p288"/>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220" name="Google Shape;3220;p288"/>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3">
  <p:cSld name="CUSTOM_4_7_2">
    <p:spTree>
      <p:nvGrpSpPr>
        <p:cNvPr id="3221" name="Shape 3221"/>
        <p:cNvGrpSpPr/>
        <p:nvPr/>
      </p:nvGrpSpPr>
      <p:grpSpPr>
        <a:xfrm>
          <a:off x="0" y="0"/>
          <a:ext cx="0" cy="0"/>
          <a:chOff x="0" y="0"/>
          <a:chExt cx="0" cy="0"/>
        </a:xfrm>
      </p:grpSpPr>
      <p:sp>
        <p:nvSpPr>
          <p:cNvPr id="3222" name="Google Shape;3222;p28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223" name="Google Shape;3223;p28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224" name="Google Shape;3224;p28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225" name="Google Shape;3225;p2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26" name="Google Shape;3226;p289"/>
          <p:cNvSpPr/>
          <p:nvPr/>
        </p:nvSpPr>
        <p:spPr>
          <a:xfrm>
            <a:off x="10711279" y="6313250"/>
            <a:ext cx="975850" cy="228121"/>
          </a:xfrm>
          <a:prstGeom prst="rect">
            <a:avLst/>
          </a:prstGeom>
          <a:noFill/>
          <a:ln>
            <a:noFill/>
          </a:ln>
        </p:spPr>
      </p:sp>
      <p:sp>
        <p:nvSpPr>
          <p:cNvPr id="3227" name="Google Shape;3227;p289"/>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1">
  <p:cSld name="CUSTOM_4_88">
    <p:spTree>
      <p:nvGrpSpPr>
        <p:cNvPr id="3228" name="Shape 3228"/>
        <p:cNvGrpSpPr/>
        <p:nvPr/>
      </p:nvGrpSpPr>
      <p:grpSpPr>
        <a:xfrm>
          <a:off x="0" y="0"/>
          <a:ext cx="0" cy="0"/>
          <a:chOff x="0" y="0"/>
          <a:chExt cx="0" cy="0"/>
        </a:xfrm>
      </p:grpSpPr>
      <p:sp>
        <p:nvSpPr>
          <p:cNvPr id="3229" name="Google Shape;3229;p2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230" name="Google Shape;3230;p29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231" name="Google Shape;3231;p290"/>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3232" name="Google Shape;3232;p2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33" name="Google Shape;3233;p290"/>
          <p:cNvSpPr/>
          <p:nvPr/>
        </p:nvSpPr>
        <p:spPr>
          <a:xfrm>
            <a:off x="10711279" y="6313250"/>
            <a:ext cx="975850" cy="228121"/>
          </a:xfrm>
          <a:prstGeom prst="rect">
            <a:avLst/>
          </a:prstGeom>
          <a:noFill/>
          <a:ln>
            <a:noFill/>
          </a:ln>
        </p:spPr>
      </p:sp>
      <p:sp>
        <p:nvSpPr>
          <p:cNvPr id="3234" name="Google Shape;3234;p290"/>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235" name="Google Shape;3235;p29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236" name="Google Shape;3236;p290"/>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3">
  <p:cSld name="CUSTOM_4_4_6">
    <p:spTree>
      <p:nvGrpSpPr>
        <p:cNvPr id="3237" name="Shape 3237"/>
        <p:cNvGrpSpPr/>
        <p:nvPr/>
      </p:nvGrpSpPr>
      <p:grpSpPr>
        <a:xfrm>
          <a:off x="0" y="0"/>
          <a:ext cx="0" cy="0"/>
          <a:chOff x="0" y="0"/>
          <a:chExt cx="0" cy="0"/>
        </a:xfrm>
      </p:grpSpPr>
      <p:sp>
        <p:nvSpPr>
          <p:cNvPr id="3238" name="Google Shape;3238;p29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239" name="Google Shape;3239;p29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240" name="Google Shape;3240;p29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241" name="Google Shape;3241;p2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42" name="Google Shape;3242;p291"/>
          <p:cNvSpPr/>
          <p:nvPr/>
        </p:nvSpPr>
        <p:spPr>
          <a:xfrm>
            <a:off x="10711279" y="6313250"/>
            <a:ext cx="975850" cy="228121"/>
          </a:xfrm>
          <a:prstGeom prst="rect">
            <a:avLst/>
          </a:prstGeom>
          <a:noFill/>
          <a:ln>
            <a:noFill/>
          </a:ln>
        </p:spPr>
      </p:sp>
      <p:sp>
        <p:nvSpPr>
          <p:cNvPr id="3243" name="Google Shape;3243;p291"/>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4">
  <p:cSld name="CUSTOM_4_7_3">
    <p:spTree>
      <p:nvGrpSpPr>
        <p:cNvPr id="3244" name="Shape 3244"/>
        <p:cNvGrpSpPr/>
        <p:nvPr/>
      </p:nvGrpSpPr>
      <p:grpSpPr>
        <a:xfrm>
          <a:off x="0" y="0"/>
          <a:ext cx="0" cy="0"/>
          <a:chOff x="0" y="0"/>
          <a:chExt cx="0" cy="0"/>
        </a:xfrm>
      </p:grpSpPr>
      <p:sp>
        <p:nvSpPr>
          <p:cNvPr id="3245" name="Google Shape;3245;p29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246" name="Google Shape;3246;p29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247" name="Google Shape;3247;p29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248" name="Google Shape;3248;p2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49" name="Google Shape;3249;p292"/>
          <p:cNvSpPr/>
          <p:nvPr/>
        </p:nvSpPr>
        <p:spPr>
          <a:xfrm>
            <a:off x="10711279" y="6313250"/>
            <a:ext cx="975850" cy="228121"/>
          </a:xfrm>
          <a:prstGeom prst="rect">
            <a:avLst/>
          </a:prstGeom>
          <a:noFill/>
          <a:ln>
            <a:noFill/>
          </a:ln>
        </p:spPr>
      </p:sp>
      <p:sp>
        <p:nvSpPr>
          <p:cNvPr id="3250" name="Google Shape;3250;p29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4">
  <p:cSld name="CUSTOM_4_4_7">
    <p:spTree>
      <p:nvGrpSpPr>
        <p:cNvPr id="3251" name="Shape 3251"/>
        <p:cNvGrpSpPr/>
        <p:nvPr/>
      </p:nvGrpSpPr>
      <p:grpSpPr>
        <a:xfrm>
          <a:off x="0" y="0"/>
          <a:ext cx="0" cy="0"/>
          <a:chOff x="0" y="0"/>
          <a:chExt cx="0" cy="0"/>
        </a:xfrm>
      </p:grpSpPr>
      <p:sp>
        <p:nvSpPr>
          <p:cNvPr id="3252" name="Google Shape;3252;p29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253" name="Google Shape;3253;p29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254" name="Google Shape;3254;p29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255" name="Google Shape;3255;p2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56" name="Google Shape;3256;p293"/>
          <p:cNvSpPr/>
          <p:nvPr/>
        </p:nvSpPr>
        <p:spPr>
          <a:xfrm>
            <a:off x="10711279" y="6313250"/>
            <a:ext cx="975850" cy="228121"/>
          </a:xfrm>
          <a:prstGeom prst="rect">
            <a:avLst/>
          </a:prstGeom>
          <a:noFill/>
          <a:ln>
            <a:noFill/>
          </a:ln>
        </p:spPr>
      </p:sp>
      <p:sp>
        <p:nvSpPr>
          <p:cNvPr id="3257" name="Google Shape;3257;p293"/>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1">
  <p:cSld name="CUSTOM_4_89">
    <p:spTree>
      <p:nvGrpSpPr>
        <p:cNvPr id="3258" name="Shape 3258"/>
        <p:cNvGrpSpPr/>
        <p:nvPr/>
      </p:nvGrpSpPr>
      <p:grpSpPr>
        <a:xfrm>
          <a:off x="0" y="0"/>
          <a:ext cx="0" cy="0"/>
          <a:chOff x="0" y="0"/>
          <a:chExt cx="0" cy="0"/>
        </a:xfrm>
      </p:grpSpPr>
      <p:sp>
        <p:nvSpPr>
          <p:cNvPr id="3259" name="Google Shape;3259;p29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260" name="Google Shape;3260;p29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261" name="Google Shape;3261;p2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262" name="Google Shape;3262;p294"/>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263" name="Google Shape;3263;p2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64" name="Google Shape;3264;p294"/>
          <p:cNvSpPr/>
          <p:nvPr/>
        </p:nvSpPr>
        <p:spPr>
          <a:xfrm>
            <a:off x="10711279" y="6313250"/>
            <a:ext cx="975850" cy="228121"/>
          </a:xfrm>
          <a:prstGeom prst="rect">
            <a:avLst/>
          </a:prstGeom>
          <a:noFill/>
          <a:ln>
            <a:noFill/>
          </a:ln>
        </p:spPr>
      </p:sp>
      <p:sp>
        <p:nvSpPr>
          <p:cNvPr id="3265" name="Google Shape;3265;p29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3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287" name="Google Shape;287;p3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88" name="Google Shape;288;p3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9" name="Google Shape;289;p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90" name="Google Shape;290;p3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141414"/>
                </a:solidFill>
              </a:defRPr>
            </a:lvl2pPr>
            <a:lvl3pPr lvl="2">
              <a:lnSpc>
                <a:spcPct val="174000"/>
              </a:lnSpc>
              <a:spcBef>
                <a:spcPts val="0"/>
              </a:spcBef>
              <a:spcAft>
                <a:spcPts val="0"/>
              </a:spcAft>
              <a:buNone/>
              <a:defRPr sz="1400">
                <a:solidFill>
                  <a:srgbClr val="141414"/>
                </a:solidFill>
              </a:defRPr>
            </a:lvl3pPr>
            <a:lvl4pPr lvl="3">
              <a:lnSpc>
                <a:spcPct val="174000"/>
              </a:lnSpc>
              <a:spcBef>
                <a:spcPts val="0"/>
              </a:spcBef>
              <a:spcAft>
                <a:spcPts val="0"/>
              </a:spcAft>
              <a:buNone/>
              <a:defRPr sz="1400">
                <a:solidFill>
                  <a:srgbClr val="141414"/>
                </a:solidFill>
              </a:defRPr>
            </a:lvl4pPr>
            <a:lvl5pPr lvl="4">
              <a:lnSpc>
                <a:spcPct val="174000"/>
              </a:lnSpc>
              <a:spcBef>
                <a:spcPts val="0"/>
              </a:spcBef>
              <a:spcAft>
                <a:spcPts val="0"/>
              </a:spcAft>
              <a:buNone/>
              <a:defRPr sz="1400">
                <a:solidFill>
                  <a:srgbClr val="141414"/>
                </a:solidFill>
              </a:defRPr>
            </a:lvl5pPr>
            <a:lvl6pPr lvl="5">
              <a:lnSpc>
                <a:spcPct val="174000"/>
              </a:lnSpc>
              <a:spcBef>
                <a:spcPts val="0"/>
              </a:spcBef>
              <a:spcAft>
                <a:spcPts val="0"/>
              </a:spcAft>
              <a:buNone/>
              <a:defRPr sz="1400">
                <a:solidFill>
                  <a:srgbClr val="141414"/>
                </a:solidFill>
              </a:defRPr>
            </a:lvl6pPr>
            <a:lvl7pPr lvl="6">
              <a:lnSpc>
                <a:spcPct val="174000"/>
              </a:lnSpc>
              <a:spcBef>
                <a:spcPts val="0"/>
              </a:spcBef>
              <a:spcAft>
                <a:spcPts val="0"/>
              </a:spcAft>
              <a:buNone/>
              <a:defRPr sz="1400">
                <a:solidFill>
                  <a:srgbClr val="141414"/>
                </a:solidFill>
              </a:defRPr>
            </a:lvl7pPr>
            <a:lvl8pPr lvl="7">
              <a:lnSpc>
                <a:spcPct val="174000"/>
              </a:lnSpc>
              <a:spcBef>
                <a:spcPts val="0"/>
              </a:spcBef>
              <a:spcAft>
                <a:spcPts val="0"/>
              </a:spcAft>
              <a:buNone/>
              <a:defRPr sz="1400">
                <a:solidFill>
                  <a:srgbClr val="141414"/>
                </a:solidFill>
              </a:defRPr>
            </a:lvl8pPr>
            <a:lvl9pPr lvl="8">
              <a:lnSpc>
                <a:spcPct val="174000"/>
              </a:lnSpc>
              <a:spcBef>
                <a:spcPts val="0"/>
              </a:spcBef>
              <a:spcAft>
                <a:spcPts val="0"/>
              </a:spcAft>
              <a:buNone/>
              <a:defRPr sz="1400">
                <a:solidFill>
                  <a:srgbClr val="141414"/>
                </a:solidFill>
              </a:defRPr>
            </a:lvl9pPr>
          </a:lstStyle>
          <a:p/>
        </p:txBody>
      </p:sp>
      <p:pic>
        <p:nvPicPr>
          <p:cNvPr id="291" name="Google Shape;291;p3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92" name="Google Shape;292;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0">
  <p:cSld name="CUSTOM_4_2_6_1">
    <p:spTree>
      <p:nvGrpSpPr>
        <p:cNvPr id="3266" name="Shape 3266"/>
        <p:cNvGrpSpPr/>
        <p:nvPr/>
      </p:nvGrpSpPr>
      <p:grpSpPr>
        <a:xfrm>
          <a:off x="0" y="0"/>
          <a:ext cx="0" cy="0"/>
          <a:chOff x="0" y="0"/>
          <a:chExt cx="0" cy="0"/>
        </a:xfrm>
      </p:grpSpPr>
      <p:cxnSp>
        <p:nvCxnSpPr>
          <p:cNvPr id="3267" name="Google Shape;3267;p29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268" name="Google Shape;3268;p295"/>
          <p:cNvSpPr txBox="1"/>
          <p:nvPr>
            <p:ph idx="1" type="subTitle"/>
          </p:nvPr>
        </p:nvSpPr>
        <p:spPr>
          <a:xfrm>
            <a:off x="447775" y="55450"/>
            <a:ext cx="112392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9pPr>
          </a:lstStyle>
          <a:p/>
        </p:txBody>
      </p:sp>
      <p:cxnSp>
        <p:nvCxnSpPr>
          <p:cNvPr id="3269" name="Google Shape;3269;p29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270" name="Google Shape;3270;p2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71" name="Google Shape;3271;p295"/>
          <p:cNvSpPr/>
          <p:nvPr/>
        </p:nvSpPr>
        <p:spPr>
          <a:xfrm>
            <a:off x="10711279" y="6313250"/>
            <a:ext cx="975850" cy="228121"/>
          </a:xfrm>
          <a:prstGeom prst="rect">
            <a:avLst/>
          </a:prstGeom>
          <a:noFill/>
          <a:ln>
            <a:noFill/>
          </a:ln>
        </p:spPr>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272" name="Shape 3272"/>
        <p:cNvGrpSpPr/>
        <p:nvPr/>
      </p:nvGrpSpPr>
      <p:grpSpPr>
        <a:xfrm>
          <a:off x="0" y="0"/>
          <a:ext cx="0" cy="0"/>
          <a:chOff x="0" y="0"/>
          <a:chExt cx="0" cy="0"/>
        </a:xfrm>
      </p:grpSpPr>
      <p:cxnSp>
        <p:nvCxnSpPr>
          <p:cNvPr id="3273" name="Google Shape;3273;p296"/>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274" name="Google Shape;3274;p296"/>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275" name="Google Shape;3275;p2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76" name="Google Shape;3276;p296"/>
          <p:cNvSpPr/>
          <p:nvPr/>
        </p:nvSpPr>
        <p:spPr>
          <a:xfrm>
            <a:off x="10711279" y="6313250"/>
            <a:ext cx="975607" cy="228064"/>
          </a:xfrm>
          <a:prstGeom prst="rect">
            <a:avLst/>
          </a:prstGeom>
          <a:noFill/>
          <a:ln>
            <a:noFill/>
          </a:ln>
        </p:spPr>
      </p:sp>
      <p:sp>
        <p:nvSpPr>
          <p:cNvPr id="3277" name="Google Shape;3277;p296"/>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278" name="Google Shape;3278;p296"/>
          <p:cNvSpPr txBox="1"/>
          <p:nvPr>
            <p:ph idx="2" type="subTitle"/>
          </p:nvPr>
        </p:nvSpPr>
        <p:spPr>
          <a:xfrm>
            <a:off x="447775" y="55441"/>
            <a:ext cx="5148900" cy="816300"/>
          </a:xfrm>
          <a:prstGeom prst="rect">
            <a:avLst/>
          </a:prstGeom>
        </p:spPr>
        <p:txBody>
          <a:bodyPr anchorCtr="0" anchor="ctr" bIns="91425" lIns="438825"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279" name="Google Shape;3279;p29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280" name="Google Shape;3280;p296"/>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30200" lvl="0" marL="457200">
              <a:lnSpc>
                <a:spcPct val="135000"/>
              </a:lnSpc>
              <a:spcBef>
                <a:spcPts val="1100"/>
              </a:spcBef>
              <a:spcAft>
                <a:spcPts val="0"/>
              </a:spcAft>
              <a:buSzPts val="1600"/>
              <a:buChar char="▸"/>
              <a:defRPr/>
            </a:lvl1pPr>
            <a:lvl2pPr indent="-323850" lvl="1" marL="914400">
              <a:lnSpc>
                <a:spcPct val="135000"/>
              </a:lnSpc>
              <a:spcBef>
                <a:spcPts val="1100"/>
              </a:spcBef>
              <a:spcAft>
                <a:spcPts val="0"/>
              </a:spcAft>
              <a:buSzPts val="1500"/>
              <a:buChar char="･"/>
              <a:defRPr/>
            </a:lvl2pPr>
            <a:lvl3pPr indent="-323850" lvl="2" marL="1371600">
              <a:lnSpc>
                <a:spcPct val="135000"/>
              </a:lnSpc>
              <a:spcBef>
                <a:spcPts val="1100"/>
              </a:spcBef>
              <a:spcAft>
                <a:spcPts val="0"/>
              </a:spcAft>
              <a:buSzPts val="1500"/>
              <a:buChar char="･"/>
              <a:defRPr/>
            </a:lvl3pPr>
            <a:lvl4pPr indent="-323850" lvl="3" marL="1828800">
              <a:lnSpc>
                <a:spcPct val="135000"/>
              </a:lnSpc>
              <a:spcBef>
                <a:spcPts val="1100"/>
              </a:spcBef>
              <a:spcAft>
                <a:spcPts val="0"/>
              </a:spcAft>
              <a:buSzPts val="1500"/>
              <a:buChar char="･"/>
              <a:defRPr/>
            </a:lvl4pPr>
            <a:lvl5pPr indent="-323850" lvl="4" marL="2286000">
              <a:lnSpc>
                <a:spcPct val="135000"/>
              </a:lnSpc>
              <a:spcBef>
                <a:spcPts val="1100"/>
              </a:spcBef>
              <a:spcAft>
                <a:spcPts val="0"/>
              </a:spcAft>
              <a:buSzPts val="1500"/>
              <a:buChar char="･"/>
              <a:defRPr/>
            </a:lvl5pPr>
            <a:lvl6pPr indent="-323850" lvl="5" marL="2743200">
              <a:lnSpc>
                <a:spcPct val="135000"/>
              </a:lnSpc>
              <a:spcBef>
                <a:spcPts val="1100"/>
              </a:spcBef>
              <a:spcAft>
                <a:spcPts val="0"/>
              </a:spcAft>
              <a:buSzPts val="1500"/>
              <a:buChar char="･"/>
              <a:defRPr/>
            </a:lvl6pPr>
            <a:lvl7pPr indent="-323850" lvl="6" marL="3200400">
              <a:lnSpc>
                <a:spcPct val="135000"/>
              </a:lnSpc>
              <a:spcBef>
                <a:spcPts val="1100"/>
              </a:spcBef>
              <a:spcAft>
                <a:spcPts val="0"/>
              </a:spcAft>
              <a:buSzPts val="1500"/>
              <a:buChar char="･"/>
              <a:defRPr/>
            </a:lvl7pPr>
            <a:lvl8pPr indent="-323850" lvl="7" marL="3657600">
              <a:lnSpc>
                <a:spcPct val="135000"/>
              </a:lnSpc>
              <a:spcBef>
                <a:spcPts val="1100"/>
              </a:spcBef>
              <a:spcAft>
                <a:spcPts val="0"/>
              </a:spcAft>
              <a:buSzPts val="1500"/>
              <a:buChar char="･"/>
              <a:defRPr/>
            </a:lvl8pPr>
            <a:lvl9pPr indent="-323850" lvl="8" marL="4114800">
              <a:lnSpc>
                <a:spcPct val="135000"/>
              </a:lnSpc>
              <a:spcBef>
                <a:spcPts val="1100"/>
              </a:spcBef>
              <a:spcAft>
                <a:spcPts val="1100"/>
              </a:spcAft>
              <a:buSzPts val="1500"/>
              <a:buChar cha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5">
  <p:cSld name="CUSTOM_4_7_4">
    <p:spTree>
      <p:nvGrpSpPr>
        <p:cNvPr id="3281" name="Shape 3281"/>
        <p:cNvGrpSpPr/>
        <p:nvPr/>
      </p:nvGrpSpPr>
      <p:grpSpPr>
        <a:xfrm>
          <a:off x="0" y="0"/>
          <a:ext cx="0" cy="0"/>
          <a:chOff x="0" y="0"/>
          <a:chExt cx="0" cy="0"/>
        </a:xfrm>
      </p:grpSpPr>
      <p:sp>
        <p:nvSpPr>
          <p:cNvPr id="3282" name="Google Shape;3282;p29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283" name="Google Shape;3283;p29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284" name="Google Shape;3284;p29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285" name="Google Shape;3285;p2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86" name="Google Shape;3286;p297"/>
          <p:cNvSpPr/>
          <p:nvPr/>
        </p:nvSpPr>
        <p:spPr>
          <a:xfrm>
            <a:off x="10711279" y="6313250"/>
            <a:ext cx="975850" cy="228121"/>
          </a:xfrm>
          <a:prstGeom prst="rect">
            <a:avLst/>
          </a:prstGeom>
          <a:noFill/>
          <a:ln>
            <a:noFill/>
          </a:ln>
        </p:spPr>
      </p:sp>
      <p:sp>
        <p:nvSpPr>
          <p:cNvPr id="3287" name="Google Shape;3287;p297"/>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1">
  <p:cSld name="CUSTOM_4_2_7">
    <p:spTree>
      <p:nvGrpSpPr>
        <p:cNvPr id="3288" name="Shape 3288"/>
        <p:cNvGrpSpPr/>
        <p:nvPr/>
      </p:nvGrpSpPr>
      <p:grpSpPr>
        <a:xfrm>
          <a:off x="0" y="0"/>
          <a:ext cx="0" cy="0"/>
          <a:chOff x="0" y="0"/>
          <a:chExt cx="0" cy="0"/>
        </a:xfrm>
      </p:grpSpPr>
      <p:sp>
        <p:nvSpPr>
          <p:cNvPr id="3289" name="Google Shape;3289;p29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290" name="Google Shape;3290;p29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291" name="Google Shape;3291;p29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292" name="Google Shape;3292;p2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93" name="Google Shape;3293;p298"/>
          <p:cNvSpPr/>
          <p:nvPr/>
        </p:nvSpPr>
        <p:spPr>
          <a:xfrm>
            <a:off x="10711279" y="6313250"/>
            <a:ext cx="975850" cy="228121"/>
          </a:xfrm>
          <a:prstGeom prst="rect">
            <a:avLst/>
          </a:prstGeom>
          <a:noFill/>
          <a:ln>
            <a:noFill/>
          </a:ln>
        </p:spPr>
      </p:sp>
      <p:sp>
        <p:nvSpPr>
          <p:cNvPr id="3294" name="Google Shape;3294;p298"/>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5">
  <p:cSld name="CUSTOM_4_26_3">
    <p:spTree>
      <p:nvGrpSpPr>
        <p:cNvPr id="3295" name="Shape 3295"/>
        <p:cNvGrpSpPr/>
        <p:nvPr/>
      </p:nvGrpSpPr>
      <p:grpSpPr>
        <a:xfrm>
          <a:off x="0" y="0"/>
          <a:ext cx="0" cy="0"/>
          <a:chOff x="0" y="0"/>
          <a:chExt cx="0" cy="0"/>
        </a:xfrm>
      </p:grpSpPr>
      <p:sp>
        <p:nvSpPr>
          <p:cNvPr id="3296" name="Google Shape;3296;p29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297" name="Google Shape;3297;p29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298" name="Google Shape;3298;p2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299" name="Google Shape;3299;p29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300" name="Google Shape;3300;p2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301" name="Google Shape;3301;p299"/>
          <p:cNvSpPr/>
          <p:nvPr/>
        </p:nvSpPr>
        <p:spPr>
          <a:xfrm>
            <a:off x="10711279" y="6313250"/>
            <a:ext cx="975850" cy="228121"/>
          </a:xfrm>
          <a:prstGeom prst="rect">
            <a:avLst/>
          </a:prstGeom>
          <a:noFill/>
          <a:ln>
            <a:noFill/>
          </a:ln>
        </p:spPr>
      </p:sp>
      <p:sp>
        <p:nvSpPr>
          <p:cNvPr id="3302" name="Google Shape;3302;p29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303" name="Google Shape;3303;p299"/>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3304" name="Google Shape;3304;p299"/>
          <p:cNvSpPr/>
          <p:nvPr/>
        </p:nvSpPr>
        <p:spPr>
          <a:xfrm>
            <a:off x="10548733" y="371067"/>
            <a:ext cx="1206000" cy="405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05" name="Google Shape;3305;p299"/>
          <p:cNvSpPr/>
          <p:nvPr/>
        </p:nvSpPr>
        <p:spPr>
          <a:xfrm>
            <a:off x="9412467" y="6277167"/>
            <a:ext cx="1298700" cy="344400"/>
          </a:xfrm>
          <a:prstGeom prst="roundRect">
            <a:avLst>
              <a:gd fmla="val 16667" name="adj"/>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06" name="Google Shape;3306;p299"/>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_8">
    <p:bg>
      <p:bgPr>
        <a:noFill/>
      </p:bgPr>
    </p:bg>
    <p:spTree>
      <p:nvGrpSpPr>
        <p:cNvPr id="3307" name="Shape 3307"/>
        <p:cNvGrpSpPr/>
        <p:nvPr/>
      </p:nvGrpSpPr>
      <p:grpSpPr>
        <a:xfrm>
          <a:off x="0" y="0"/>
          <a:ext cx="0" cy="0"/>
          <a:chOff x="0" y="0"/>
          <a:chExt cx="0" cy="0"/>
        </a:xfrm>
      </p:grpSpPr>
      <p:sp>
        <p:nvSpPr>
          <p:cNvPr id="3308" name="Google Shape;3308;p30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00"/>
          <p:cNvSpPr/>
          <p:nvPr/>
        </p:nvSpPr>
        <p:spPr>
          <a:xfrm>
            <a:off x="10106850" y="6203986"/>
            <a:ext cx="1580275" cy="372766"/>
          </a:xfrm>
          <a:prstGeom prst="rect">
            <a:avLst/>
          </a:prstGeom>
          <a:noFill/>
          <a:ln>
            <a:noFill/>
          </a:ln>
        </p:spPr>
      </p:sp>
      <p:cxnSp>
        <p:nvCxnSpPr>
          <p:cNvPr id="3310" name="Google Shape;3310;p300"/>
          <p:cNvCxnSpPr/>
          <p:nvPr/>
        </p:nvCxnSpPr>
        <p:spPr>
          <a:xfrm rot="10800000">
            <a:off x="447767" y="6401100"/>
            <a:ext cx="0" cy="456900"/>
          </a:xfrm>
          <a:prstGeom prst="straightConnector1">
            <a:avLst/>
          </a:prstGeom>
          <a:noFill/>
          <a:ln cap="flat" cmpd="sng" w="12700">
            <a:solidFill>
              <a:schemeClr val="lt1"/>
            </a:solidFill>
            <a:prstDash val="solid"/>
            <a:round/>
            <a:headEnd len="med" w="med" type="none"/>
            <a:tailEnd len="med" w="med" type="none"/>
          </a:ln>
        </p:spPr>
      </p:cxnSp>
      <p:sp>
        <p:nvSpPr>
          <p:cNvPr id="3311" name="Google Shape;3311;p300"/>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40000"/>
              </a:lnSpc>
              <a:spcBef>
                <a:spcPts val="0"/>
              </a:spcBef>
              <a:spcAft>
                <a:spcPts val="0"/>
              </a:spcAft>
              <a:buClr>
                <a:schemeClr val="dk1"/>
              </a:buClr>
              <a:buSzPts val="1900"/>
              <a:buNone/>
              <a:defRPr sz="1900">
                <a:solidFill>
                  <a:schemeClr val="dk1"/>
                </a:solidFill>
              </a:defRPr>
            </a:lvl1pPr>
            <a:lvl2pPr lvl="1">
              <a:lnSpc>
                <a:spcPct val="140000"/>
              </a:lnSpc>
              <a:spcBef>
                <a:spcPts val="0"/>
              </a:spcBef>
              <a:spcAft>
                <a:spcPts val="0"/>
              </a:spcAft>
              <a:buClr>
                <a:schemeClr val="dk1"/>
              </a:buClr>
              <a:buSzPts val="1900"/>
              <a:buNone/>
              <a:defRPr sz="1900">
                <a:solidFill>
                  <a:schemeClr val="dk1"/>
                </a:solidFill>
              </a:defRPr>
            </a:lvl2pPr>
            <a:lvl3pPr lvl="2">
              <a:lnSpc>
                <a:spcPct val="140000"/>
              </a:lnSpc>
              <a:spcBef>
                <a:spcPts val="0"/>
              </a:spcBef>
              <a:spcAft>
                <a:spcPts val="0"/>
              </a:spcAft>
              <a:buClr>
                <a:schemeClr val="dk1"/>
              </a:buClr>
              <a:buSzPts val="1900"/>
              <a:buNone/>
              <a:defRPr sz="1900">
                <a:solidFill>
                  <a:schemeClr val="dk1"/>
                </a:solidFill>
              </a:defRPr>
            </a:lvl3pPr>
            <a:lvl4pPr lvl="3">
              <a:lnSpc>
                <a:spcPct val="140000"/>
              </a:lnSpc>
              <a:spcBef>
                <a:spcPts val="0"/>
              </a:spcBef>
              <a:spcAft>
                <a:spcPts val="0"/>
              </a:spcAft>
              <a:buClr>
                <a:schemeClr val="dk1"/>
              </a:buClr>
              <a:buSzPts val="1900"/>
              <a:buNone/>
              <a:defRPr sz="1900">
                <a:solidFill>
                  <a:schemeClr val="dk1"/>
                </a:solidFill>
              </a:defRPr>
            </a:lvl4pPr>
            <a:lvl5pPr lvl="4">
              <a:lnSpc>
                <a:spcPct val="140000"/>
              </a:lnSpc>
              <a:spcBef>
                <a:spcPts val="0"/>
              </a:spcBef>
              <a:spcAft>
                <a:spcPts val="0"/>
              </a:spcAft>
              <a:buClr>
                <a:schemeClr val="dk1"/>
              </a:buClr>
              <a:buSzPts val="1900"/>
              <a:buNone/>
              <a:defRPr sz="1900">
                <a:solidFill>
                  <a:schemeClr val="dk1"/>
                </a:solidFill>
              </a:defRPr>
            </a:lvl5pPr>
            <a:lvl6pPr lvl="5">
              <a:lnSpc>
                <a:spcPct val="140000"/>
              </a:lnSpc>
              <a:spcBef>
                <a:spcPts val="0"/>
              </a:spcBef>
              <a:spcAft>
                <a:spcPts val="0"/>
              </a:spcAft>
              <a:buClr>
                <a:schemeClr val="dk1"/>
              </a:buClr>
              <a:buSzPts val="1900"/>
              <a:buNone/>
              <a:defRPr sz="1900">
                <a:solidFill>
                  <a:schemeClr val="dk1"/>
                </a:solidFill>
              </a:defRPr>
            </a:lvl6pPr>
            <a:lvl7pPr lvl="6">
              <a:lnSpc>
                <a:spcPct val="140000"/>
              </a:lnSpc>
              <a:spcBef>
                <a:spcPts val="0"/>
              </a:spcBef>
              <a:spcAft>
                <a:spcPts val="0"/>
              </a:spcAft>
              <a:buClr>
                <a:schemeClr val="dk1"/>
              </a:buClr>
              <a:buSzPts val="1900"/>
              <a:buNone/>
              <a:defRPr sz="1900">
                <a:solidFill>
                  <a:schemeClr val="dk1"/>
                </a:solidFill>
              </a:defRPr>
            </a:lvl7pPr>
            <a:lvl8pPr lvl="7">
              <a:lnSpc>
                <a:spcPct val="140000"/>
              </a:lnSpc>
              <a:spcBef>
                <a:spcPts val="0"/>
              </a:spcBef>
              <a:spcAft>
                <a:spcPts val="0"/>
              </a:spcAft>
              <a:buClr>
                <a:schemeClr val="dk1"/>
              </a:buClr>
              <a:buSzPts val="1900"/>
              <a:buNone/>
              <a:defRPr sz="1900">
                <a:solidFill>
                  <a:schemeClr val="dk1"/>
                </a:solidFill>
              </a:defRPr>
            </a:lvl8pPr>
            <a:lvl9pPr lvl="8">
              <a:lnSpc>
                <a:spcPct val="140000"/>
              </a:lnSpc>
              <a:spcBef>
                <a:spcPts val="0"/>
              </a:spcBef>
              <a:spcAft>
                <a:spcPts val="0"/>
              </a:spcAft>
              <a:buClr>
                <a:schemeClr val="dk1"/>
              </a:buClr>
              <a:buSzPts val="1900"/>
              <a:buNone/>
              <a:defRPr sz="1900">
                <a:solidFill>
                  <a:schemeClr val="dk1"/>
                </a:solidFill>
              </a:defRPr>
            </a:lvl9pPr>
          </a:lstStyle>
          <a:p/>
        </p:txBody>
      </p:sp>
      <p:sp>
        <p:nvSpPr>
          <p:cNvPr id="3312" name="Google Shape;3312;p300"/>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p:txBody>
      </p:sp>
      <p:sp>
        <p:nvSpPr>
          <p:cNvPr id="3313" name="Google Shape;3313;p300"/>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200"/>
              <a:buNone/>
              <a:defRPr sz="1200">
                <a:solidFill>
                  <a:schemeClr val="dk1"/>
                </a:solidFill>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3314" name="Google Shape;3314;p300"/>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3315" name="Google Shape;3315;p3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p:cSld name="CUSTOM_4_26_4">
    <p:spTree>
      <p:nvGrpSpPr>
        <p:cNvPr id="3316" name="Shape 3316"/>
        <p:cNvGrpSpPr/>
        <p:nvPr/>
      </p:nvGrpSpPr>
      <p:grpSpPr>
        <a:xfrm>
          <a:off x="0" y="0"/>
          <a:ext cx="0" cy="0"/>
          <a:chOff x="0" y="0"/>
          <a:chExt cx="0" cy="0"/>
        </a:xfrm>
      </p:grpSpPr>
      <p:sp>
        <p:nvSpPr>
          <p:cNvPr id="3317" name="Google Shape;3317;p30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1pPr>
            <a:lvl2pPr lvl="1"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2pPr>
            <a:lvl3pPr lvl="2"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3pPr>
            <a:lvl4pPr lvl="3"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4pPr>
            <a:lvl5pPr lvl="4"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5pPr>
            <a:lvl6pPr lvl="5"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6pPr>
            <a:lvl7pPr lvl="6"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7pPr>
            <a:lvl8pPr lvl="7"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8pPr>
            <a:lvl9pPr lvl="8"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9pPr>
          </a:lstStyle>
          <a:p/>
        </p:txBody>
      </p:sp>
      <p:cxnSp>
        <p:nvCxnSpPr>
          <p:cNvPr id="3318" name="Google Shape;3318;p30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319" name="Google Shape;3319;p3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3320" name="Google Shape;3320;p30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321" name="Google Shape;3321;p3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322" name="Google Shape;3322;p301"/>
          <p:cNvSpPr/>
          <p:nvPr/>
        </p:nvSpPr>
        <p:spPr>
          <a:xfrm>
            <a:off x="10711279" y="6313250"/>
            <a:ext cx="975850" cy="228121"/>
          </a:xfrm>
          <a:prstGeom prst="rect">
            <a:avLst/>
          </a:prstGeom>
          <a:noFill/>
          <a:ln>
            <a:noFill/>
          </a:ln>
        </p:spPr>
      </p:sp>
      <p:sp>
        <p:nvSpPr>
          <p:cNvPr id="3323" name="Google Shape;3323;p30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324" name="Google Shape;3324;p301"/>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3325" name="Google Shape;3325;p301"/>
          <p:cNvSpPr/>
          <p:nvPr/>
        </p:nvSpPr>
        <p:spPr>
          <a:xfrm>
            <a:off x="10548733" y="371067"/>
            <a:ext cx="1206000" cy="405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26" name="Google Shape;3326;p301"/>
          <p:cNvSpPr/>
          <p:nvPr/>
        </p:nvSpPr>
        <p:spPr>
          <a:xfrm>
            <a:off x="9412467" y="6277167"/>
            <a:ext cx="1298700" cy="344400"/>
          </a:xfrm>
          <a:prstGeom prst="roundRect">
            <a:avLst>
              <a:gd fmla="val 16667" name="adj"/>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27" name="Google Shape;3327;p301"/>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2">
  <p:cSld name="CUSTOM_4_26_5">
    <p:spTree>
      <p:nvGrpSpPr>
        <p:cNvPr id="3328" name="Shape 3328"/>
        <p:cNvGrpSpPr/>
        <p:nvPr/>
      </p:nvGrpSpPr>
      <p:grpSpPr>
        <a:xfrm>
          <a:off x="0" y="0"/>
          <a:ext cx="0" cy="0"/>
          <a:chOff x="0" y="0"/>
          <a:chExt cx="0" cy="0"/>
        </a:xfrm>
      </p:grpSpPr>
      <p:sp>
        <p:nvSpPr>
          <p:cNvPr id="3329" name="Google Shape;3329;p30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330" name="Google Shape;3330;p30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331" name="Google Shape;3331;p3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332" name="Google Shape;3332;p30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333" name="Google Shape;3333;p3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334" name="Google Shape;3334;p302"/>
          <p:cNvSpPr/>
          <p:nvPr/>
        </p:nvSpPr>
        <p:spPr>
          <a:xfrm>
            <a:off x="10711279" y="6313250"/>
            <a:ext cx="975850" cy="228121"/>
          </a:xfrm>
          <a:prstGeom prst="rect">
            <a:avLst/>
          </a:prstGeom>
          <a:noFill/>
          <a:ln>
            <a:noFill/>
          </a:ln>
        </p:spPr>
      </p:sp>
      <p:sp>
        <p:nvSpPr>
          <p:cNvPr id="3335" name="Google Shape;3335;p30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336" name="Google Shape;3336;p302"/>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3337" name="Google Shape;3337;p302"/>
          <p:cNvSpPr/>
          <p:nvPr/>
        </p:nvSpPr>
        <p:spPr>
          <a:xfrm>
            <a:off x="10548733" y="371067"/>
            <a:ext cx="1206000" cy="405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8" name="Google Shape;3338;p302"/>
          <p:cNvSpPr/>
          <p:nvPr/>
        </p:nvSpPr>
        <p:spPr>
          <a:xfrm>
            <a:off x="9412467" y="6277167"/>
            <a:ext cx="1298700" cy="344400"/>
          </a:xfrm>
          <a:prstGeom prst="roundRect">
            <a:avLst>
              <a:gd fmla="val 16667" name="adj"/>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9" name="Google Shape;3339;p302"/>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1">
  <p:cSld name="CUSTOM_4_31_2">
    <p:spTree>
      <p:nvGrpSpPr>
        <p:cNvPr id="3340" name="Shape 3340"/>
        <p:cNvGrpSpPr/>
        <p:nvPr/>
      </p:nvGrpSpPr>
      <p:grpSpPr>
        <a:xfrm>
          <a:off x="0" y="0"/>
          <a:ext cx="0" cy="0"/>
          <a:chOff x="0" y="0"/>
          <a:chExt cx="0" cy="0"/>
        </a:xfrm>
      </p:grpSpPr>
      <p:sp>
        <p:nvSpPr>
          <p:cNvPr id="3341" name="Google Shape;3341;p30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342" name="Google Shape;3342;p30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343" name="Google Shape;3343;p303"/>
          <p:cNvSpPr txBox="1"/>
          <p:nvPr>
            <p:ph idx="1" type="subTitle"/>
          </p:nvPr>
        </p:nvSpPr>
        <p:spPr>
          <a:xfrm>
            <a:off x="447775" y="55441"/>
            <a:ext cx="51492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344" name="Google Shape;3344;p30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345" name="Google Shape;3345;p3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346" name="Google Shape;3346;p30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2">
  <p:cSld name="CUSTOM_4_90">
    <p:spTree>
      <p:nvGrpSpPr>
        <p:cNvPr id="3347" name="Shape 3347"/>
        <p:cNvGrpSpPr/>
        <p:nvPr/>
      </p:nvGrpSpPr>
      <p:grpSpPr>
        <a:xfrm>
          <a:off x="0" y="0"/>
          <a:ext cx="0" cy="0"/>
          <a:chOff x="0" y="0"/>
          <a:chExt cx="0" cy="0"/>
        </a:xfrm>
      </p:grpSpPr>
      <p:sp>
        <p:nvSpPr>
          <p:cNvPr id="3348" name="Google Shape;3348;p3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349" name="Google Shape;3349;p30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350" name="Google Shape;3350;p304"/>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351" name="Google Shape;3351;p304"/>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352" name="Google Shape;3352;p3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353" name="Google Shape;3353;p30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354" name="Google Shape;3354;p30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355" name="Google Shape;3355;p304"/>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Q3CY2020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algn="l">
              <a:lnSpc>
                <a:spcPct val="180000"/>
              </a:lnSpc>
              <a:spcBef>
                <a:spcPts val="0"/>
              </a:spcBef>
              <a:spcAft>
                <a:spcPts val="0"/>
              </a:spcAft>
              <a:buClr>
                <a:schemeClr val="lt1"/>
              </a:buClr>
              <a:buSzPts val="1400"/>
              <a:buNone/>
              <a:defRPr sz="1400">
                <a:solidFill>
                  <a:schemeClr val="lt1"/>
                </a:solidFill>
              </a:defRPr>
            </a:lvl1pPr>
            <a:lvl2pPr lvl="1" algn="l">
              <a:lnSpc>
                <a:spcPct val="180000"/>
              </a:lnSpc>
              <a:spcBef>
                <a:spcPts val="0"/>
              </a:spcBef>
              <a:spcAft>
                <a:spcPts val="0"/>
              </a:spcAft>
              <a:buClr>
                <a:schemeClr val="lt1"/>
              </a:buClr>
              <a:buSzPts val="1400"/>
              <a:buNone/>
              <a:defRPr sz="1400">
                <a:solidFill>
                  <a:schemeClr val="lt1"/>
                </a:solidFill>
              </a:defRPr>
            </a:lvl2pPr>
            <a:lvl3pPr lvl="2" algn="l">
              <a:lnSpc>
                <a:spcPct val="180000"/>
              </a:lnSpc>
              <a:spcBef>
                <a:spcPts val="0"/>
              </a:spcBef>
              <a:spcAft>
                <a:spcPts val="0"/>
              </a:spcAft>
              <a:buClr>
                <a:schemeClr val="lt1"/>
              </a:buClr>
              <a:buSzPts val="1400"/>
              <a:buNone/>
              <a:defRPr sz="1400">
                <a:solidFill>
                  <a:schemeClr val="lt1"/>
                </a:solidFill>
              </a:defRPr>
            </a:lvl3pPr>
            <a:lvl4pPr lvl="3" algn="l">
              <a:lnSpc>
                <a:spcPct val="180000"/>
              </a:lnSpc>
              <a:spcBef>
                <a:spcPts val="0"/>
              </a:spcBef>
              <a:spcAft>
                <a:spcPts val="0"/>
              </a:spcAft>
              <a:buClr>
                <a:schemeClr val="lt1"/>
              </a:buClr>
              <a:buSzPts val="1400"/>
              <a:buNone/>
              <a:defRPr sz="1400">
                <a:solidFill>
                  <a:schemeClr val="lt1"/>
                </a:solidFill>
              </a:defRPr>
            </a:lvl4pPr>
            <a:lvl5pPr lvl="4" algn="l">
              <a:lnSpc>
                <a:spcPct val="180000"/>
              </a:lnSpc>
              <a:spcBef>
                <a:spcPts val="0"/>
              </a:spcBef>
              <a:spcAft>
                <a:spcPts val="0"/>
              </a:spcAft>
              <a:buClr>
                <a:schemeClr val="lt1"/>
              </a:buClr>
              <a:buSzPts val="1400"/>
              <a:buNone/>
              <a:defRPr sz="1400">
                <a:solidFill>
                  <a:schemeClr val="lt1"/>
                </a:solidFill>
              </a:defRPr>
            </a:lvl5pPr>
            <a:lvl6pPr lvl="5" algn="l">
              <a:lnSpc>
                <a:spcPct val="180000"/>
              </a:lnSpc>
              <a:spcBef>
                <a:spcPts val="0"/>
              </a:spcBef>
              <a:spcAft>
                <a:spcPts val="0"/>
              </a:spcAft>
              <a:buClr>
                <a:schemeClr val="lt1"/>
              </a:buClr>
              <a:buSzPts val="1400"/>
              <a:buNone/>
              <a:defRPr sz="1400">
                <a:solidFill>
                  <a:schemeClr val="lt1"/>
                </a:solidFill>
              </a:defRPr>
            </a:lvl6pPr>
            <a:lvl7pPr lvl="6" algn="l">
              <a:lnSpc>
                <a:spcPct val="180000"/>
              </a:lnSpc>
              <a:spcBef>
                <a:spcPts val="0"/>
              </a:spcBef>
              <a:spcAft>
                <a:spcPts val="0"/>
              </a:spcAft>
              <a:buClr>
                <a:schemeClr val="lt1"/>
              </a:buClr>
              <a:buSzPts val="1400"/>
              <a:buNone/>
              <a:defRPr sz="1400">
                <a:solidFill>
                  <a:schemeClr val="lt1"/>
                </a:solidFill>
              </a:defRPr>
            </a:lvl7pPr>
            <a:lvl8pPr lvl="7" algn="l">
              <a:lnSpc>
                <a:spcPct val="180000"/>
              </a:lnSpc>
              <a:spcBef>
                <a:spcPts val="0"/>
              </a:spcBef>
              <a:spcAft>
                <a:spcPts val="0"/>
              </a:spcAft>
              <a:buClr>
                <a:schemeClr val="lt1"/>
              </a:buClr>
              <a:buSzPts val="1400"/>
              <a:buNone/>
              <a:defRPr sz="1400">
                <a:solidFill>
                  <a:schemeClr val="lt1"/>
                </a:solidFill>
              </a:defRPr>
            </a:lvl8pPr>
            <a:lvl9pPr lvl="8" algn="l">
              <a:lnSpc>
                <a:spcPct val="180000"/>
              </a:lnSpc>
              <a:spcBef>
                <a:spcPts val="0"/>
              </a:spcBef>
              <a:spcAft>
                <a:spcPts val="0"/>
              </a:spcAft>
              <a:buClr>
                <a:schemeClr val="lt1"/>
              </a:buClr>
              <a:buSzPts val="1400"/>
              <a:buNone/>
              <a:defRPr sz="1400">
                <a:solidFill>
                  <a:schemeClr val="lt1"/>
                </a:solidFill>
              </a:defRPr>
            </a:lvl9pPr>
          </a:lstStyle>
          <a:p/>
        </p:txBody>
      </p:sp>
      <p:sp>
        <p:nvSpPr>
          <p:cNvPr id="26" name="Google Shape;26;p4"/>
          <p:cNvSpPr txBox="1"/>
          <p:nvPr>
            <p:ph type="title"/>
          </p:nvPr>
        </p:nvSpPr>
        <p:spPr>
          <a:xfrm>
            <a:off x="2083875" y="568625"/>
            <a:ext cx="4905000" cy="1985400"/>
          </a:xfrm>
          <a:prstGeom prst="rect">
            <a:avLst/>
          </a:prstGeom>
          <a:noFill/>
          <a:ln>
            <a:noFill/>
          </a:ln>
        </p:spPr>
        <p:txBody>
          <a:bodyPr anchorCtr="0" anchor="b" bIns="0" lIns="0" spcFirstLastPara="1" rIns="0" wrap="square" tIns="0">
            <a:noAutofit/>
          </a:bodyPr>
          <a:lstStyle>
            <a:lvl1pPr lvl="0" algn="l">
              <a:lnSpc>
                <a:spcPct val="105000"/>
              </a:lnSpc>
              <a:spcBef>
                <a:spcPts val="0"/>
              </a:spcBef>
              <a:spcAft>
                <a:spcPts val="0"/>
              </a:spcAft>
              <a:buSzPts val="3400"/>
              <a:buNone/>
              <a:defRPr sz="7000">
                <a:solidFill>
                  <a:schemeClr val="lt1"/>
                </a:solidFill>
              </a:defRPr>
            </a:lvl1pPr>
            <a:lvl2pPr lvl="1" algn="l">
              <a:lnSpc>
                <a:spcPct val="105000"/>
              </a:lnSpc>
              <a:spcBef>
                <a:spcPts val="0"/>
              </a:spcBef>
              <a:spcAft>
                <a:spcPts val="0"/>
              </a:spcAft>
              <a:buSzPts val="3400"/>
              <a:buNone/>
              <a:defRPr sz="7000">
                <a:solidFill>
                  <a:schemeClr val="lt1"/>
                </a:solidFill>
              </a:defRPr>
            </a:lvl2pPr>
            <a:lvl3pPr lvl="2" algn="l">
              <a:lnSpc>
                <a:spcPct val="105000"/>
              </a:lnSpc>
              <a:spcBef>
                <a:spcPts val="0"/>
              </a:spcBef>
              <a:spcAft>
                <a:spcPts val="0"/>
              </a:spcAft>
              <a:buSzPts val="3400"/>
              <a:buNone/>
              <a:defRPr sz="7000">
                <a:solidFill>
                  <a:schemeClr val="lt1"/>
                </a:solidFill>
              </a:defRPr>
            </a:lvl3pPr>
            <a:lvl4pPr lvl="3" algn="l">
              <a:lnSpc>
                <a:spcPct val="105000"/>
              </a:lnSpc>
              <a:spcBef>
                <a:spcPts val="0"/>
              </a:spcBef>
              <a:spcAft>
                <a:spcPts val="0"/>
              </a:spcAft>
              <a:buSzPts val="3400"/>
              <a:buNone/>
              <a:defRPr sz="7000">
                <a:solidFill>
                  <a:schemeClr val="lt1"/>
                </a:solidFill>
              </a:defRPr>
            </a:lvl4pPr>
            <a:lvl5pPr lvl="4" algn="l">
              <a:lnSpc>
                <a:spcPct val="105000"/>
              </a:lnSpc>
              <a:spcBef>
                <a:spcPts val="0"/>
              </a:spcBef>
              <a:spcAft>
                <a:spcPts val="0"/>
              </a:spcAft>
              <a:buSzPts val="3400"/>
              <a:buNone/>
              <a:defRPr sz="7000">
                <a:solidFill>
                  <a:schemeClr val="lt1"/>
                </a:solidFill>
              </a:defRPr>
            </a:lvl5pPr>
            <a:lvl6pPr lvl="5" algn="l">
              <a:lnSpc>
                <a:spcPct val="105000"/>
              </a:lnSpc>
              <a:spcBef>
                <a:spcPts val="0"/>
              </a:spcBef>
              <a:spcAft>
                <a:spcPts val="0"/>
              </a:spcAft>
              <a:buSzPts val="3400"/>
              <a:buNone/>
              <a:defRPr sz="7000">
                <a:solidFill>
                  <a:schemeClr val="lt1"/>
                </a:solidFill>
              </a:defRPr>
            </a:lvl6pPr>
            <a:lvl7pPr lvl="6" algn="l">
              <a:lnSpc>
                <a:spcPct val="105000"/>
              </a:lnSpc>
              <a:spcBef>
                <a:spcPts val="0"/>
              </a:spcBef>
              <a:spcAft>
                <a:spcPts val="0"/>
              </a:spcAft>
              <a:buSzPts val="3400"/>
              <a:buNone/>
              <a:defRPr sz="7000">
                <a:solidFill>
                  <a:schemeClr val="lt1"/>
                </a:solidFill>
              </a:defRPr>
            </a:lvl7pPr>
            <a:lvl8pPr lvl="7" algn="l">
              <a:lnSpc>
                <a:spcPct val="105000"/>
              </a:lnSpc>
              <a:spcBef>
                <a:spcPts val="0"/>
              </a:spcBef>
              <a:spcAft>
                <a:spcPts val="0"/>
              </a:spcAft>
              <a:buSzPts val="3400"/>
              <a:buNone/>
              <a:defRPr sz="7000">
                <a:solidFill>
                  <a:schemeClr val="lt1"/>
                </a:solidFill>
              </a:defRPr>
            </a:lvl8pPr>
            <a:lvl9pPr lvl="8" algn="l">
              <a:lnSpc>
                <a:spcPct val="105000"/>
              </a:lnSpc>
              <a:spcBef>
                <a:spcPts val="0"/>
              </a:spcBef>
              <a:spcAft>
                <a:spcPts val="0"/>
              </a:spcAft>
              <a:buSzPts val="3400"/>
              <a:buNone/>
              <a:defRPr sz="7000">
                <a:solidFill>
                  <a:schemeClr val="lt1"/>
                </a:solidFill>
              </a:defRPr>
            </a:lvl9pPr>
          </a:lstStyle>
          <a:p/>
        </p:txBody>
      </p:sp>
      <p:pic>
        <p:nvPicPr>
          <p:cNvPr id="27" name="Google Shape;27;p4"/>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pic>
        <p:nvPicPr>
          <p:cNvPr id="28" name="Google Shape;28;p4"/>
          <p:cNvPicPr preferRelativeResize="0"/>
          <p:nvPr/>
        </p:nvPicPr>
        <p:blipFill rotWithShape="1">
          <a:blip r:embed="rId4">
            <a:alphaModFix/>
          </a:blip>
          <a:srcRect b="0" l="0" r="0" t="0"/>
          <a:stretch/>
        </p:blipFill>
        <p:spPr>
          <a:xfrm>
            <a:off x="7379804" y="3535984"/>
            <a:ext cx="455950" cy="455950"/>
          </a:xfrm>
          <a:prstGeom prst="rect">
            <a:avLst/>
          </a:prstGeom>
          <a:noFill/>
          <a:ln>
            <a:noFill/>
          </a:ln>
        </p:spPr>
      </p:pic>
      <p:pic>
        <p:nvPicPr>
          <p:cNvPr id="29" name="Google Shape;29;p4"/>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30" name="Google Shape;30;p4"/>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31" name="Google Shape;31;p4"/>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32" name="Google Shape;32;p4"/>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linkedin.com/company/red-hat</a:t>
            </a:r>
            <a:endParaRPr b="0" i="0" sz="1400" u="none" cap="none" strike="noStrike">
              <a:solidFill>
                <a:schemeClr val="lt1"/>
              </a:solidFill>
              <a:latin typeface="Overpass Light"/>
              <a:ea typeface="Overpass Light"/>
              <a:cs typeface="Overpass Light"/>
              <a:sym typeface="Overpass Light"/>
            </a:endParaRPr>
          </a:p>
        </p:txBody>
      </p:sp>
      <p:sp>
        <p:nvSpPr>
          <p:cNvPr id="33" name="Google Shape;33;p4"/>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youtube.com/user/RedHatVideos</a:t>
            </a:r>
            <a:endParaRPr b="0" i="0" sz="1400" u="none" cap="none" strike="noStrike">
              <a:solidFill>
                <a:schemeClr val="lt1"/>
              </a:solidFill>
              <a:latin typeface="Overpass Light"/>
              <a:ea typeface="Overpass Light"/>
              <a:cs typeface="Overpass Light"/>
              <a:sym typeface="Overpass Light"/>
            </a:endParaRPr>
          </a:p>
        </p:txBody>
      </p:sp>
      <p:sp>
        <p:nvSpPr>
          <p:cNvPr id="34" name="Google Shape;34;p4"/>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facebook.com/redhatinc</a:t>
            </a:r>
            <a:endParaRPr b="0" i="0" sz="1400" u="none" cap="none" strike="noStrike">
              <a:solidFill>
                <a:schemeClr val="lt1"/>
              </a:solidFill>
              <a:latin typeface="Overpass Light"/>
              <a:ea typeface="Overpass Light"/>
              <a:cs typeface="Overpass Light"/>
              <a:sym typeface="Overpass Light"/>
            </a:endParaRPr>
          </a:p>
        </p:txBody>
      </p:sp>
      <p:sp>
        <p:nvSpPr>
          <p:cNvPr id="35" name="Google Shape;35;p4"/>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twitter.com/RedHat</a:t>
            </a:r>
            <a:endParaRPr b="0" i="0" sz="1400" u="none" cap="none" strike="noStrike">
              <a:solidFill>
                <a:schemeClr val="lt1"/>
              </a:solidFill>
              <a:latin typeface="Overpass Light"/>
              <a:ea typeface="Overpass Light"/>
              <a:cs typeface="Overpass Light"/>
              <a:sym typeface="Overpass Light"/>
            </a:endParaRPr>
          </a:p>
        </p:txBody>
      </p:sp>
      <p:cxnSp>
        <p:nvCxnSpPr>
          <p:cNvPr id="36" name="Google Shape;36;p4"/>
          <p:cNvCxnSpPr/>
          <p:nvPr/>
        </p:nvCxnSpPr>
        <p:spPr>
          <a:xfrm rot="10800000">
            <a:off x="447775" y="50"/>
            <a:ext cx="0" cy="2282700"/>
          </a:xfrm>
          <a:prstGeom prst="straightConnector1">
            <a:avLst/>
          </a:prstGeom>
          <a:noFill/>
          <a:ln cap="flat" cmpd="sng" w="9525">
            <a:solidFill>
              <a:srgbClr val="EE0000"/>
            </a:solidFill>
            <a:prstDash val="solid"/>
            <a:round/>
            <a:headEnd len="sm" w="sm" type="none"/>
            <a:tailEnd len="sm" w="sm" type="none"/>
          </a:ln>
        </p:spPr>
      </p:cxnSp>
      <p:cxnSp>
        <p:nvCxnSpPr>
          <p:cNvPr id="37" name="Google Shape;37;p4"/>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38" name="Google Shape;38;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3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95" name="Google Shape;295;p3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96" name="Google Shape;296;p3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7" name="Google Shape;297;p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98" name="Google Shape;298;p3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lt1"/>
                </a:solidFill>
              </a:defRPr>
            </a:lvl2pPr>
            <a:lvl3pPr lvl="2">
              <a:lnSpc>
                <a:spcPct val="174000"/>
              </a:lnSpc>
              <a:spcBef>
                <a:spcPts val="0"/>
              </a:spcBef>
              <a:spcAft>
                <a:spcPts val="0"/>
              </a:spcAft>
              <a:buNone/>
              <a:defRPr sz="1400">
                <a:solidFill>
                  <a:schemeClr val="lt1"/>
                </a:solidFill>
              </a:defRPr>
            </a:lvl3pPr>
            <a:lvl4pPr lvl="3">
              <a:lnSpc>
                <a:spcPct val="174000"/>
              </a:lnSpc>
              <a:spcBef>
                <a:spcPts val="0"/>
              </a:spcBef>
              <a:spcAft>
                <a:spcPts val="0"/>
              </a:spcAft>
              <a:buNone/>
              <a:defRPr sz="1400">
                <a:solidFill>
                  <a:schemeClr val="lt1"/>
                </a:solidFill>
              </a:defRPr>
            </a:lvl4pPr>
            <a:lvl5pPr lvl="4">
              <a:lnSpc>
                <a:spcPct val="174000"/>
              </a:lnSpc>
              <a:spcBef>
                <a:spcPts val="0"/>
              </a:spcBef>
              <a:spcAft>
                <a:spcPts val="0"/>
              </a:spcAft>
              <a:buNone/>
              <a:defRPr sz="1400">
                <a:solidFill>
                  <a:schemeClr val="lt1"/>
                </a:solidFill>
              </a:defRPr>
            </a:lvl5pPr>
            <a:lvl6pPr lvl="5">
              <a:lnSpc>
                <a:spcPct val="174000"/>
              </a:lnSpc>
              <a:spcBef>
                <a:spcPts val="0"/>
              </a:spcBef>
              <a:spcAft>
                <a:spcPts val="0"/>
              </a:spcAft>
              <a:buNone/>
              <a:defRPr sz="1400">
                <a:solidFill>
                  <a:schemeClr val="lt1"/>
                </a:solidFill>
              </a:defRPr>
            </a:lvl6pPr>
            <a:lvl7pPr lvl="6">
              <a:lnSpc>
                <a:spcPct val="174000"/>
              </a:lnSpc>
              <a:spcBef>
                <a:spcPts val="0"/>
              </a:spcBef>
              <a:spcAft>
                <a:spcPts val="0"/>
              </a:spcAft>
              <a:buNone/>
              <a:defRPr sz="1400">
                <a:solidFill>
                  <a:schemeClr val="lt1"/>
                </a:solidFill>
              </a:defRPr>
            </a:lvl7pPr>
            <a:lvl8pPr lvl="7">
              <a:lnSpc>
                <a:spcPct val="174000"/>
              </a:lnSpc>
              <a:spcBef>
                <a:spcPts val="0"/>
              </a:spcBef>
              <a:spcAft>
                <a:spcPts val="0"/>
              </a:spcAft>
              <a:buNone/>
              <a:defRPr sz="1400">
                <a:solidFill>
                  <a:schemeClr val="lt1"/>
                </a:solidFill>
              </a:defRPr>
            </a:lvl8pPr>
            <a:lvl9pPr lvl="8">
              <a:lnSpc>
                <a:spcPct val="174000"/>
              </a:lnSpc>
              <a:spcBef>
                <a:spcPts val="0"/>
              </a:spcBef>
              <a:spcAft>
                <a:spcPts val="0"/>
              </a:spcAft>
              <a:buNone/>
              <a:defRPr sz="1400">
                <a:solidFill>
                  <a:schemeClr val="lt1"/>
                </a:solidFill>
              </a:defRPr>
            </a:lvl9pPr>
          </a:lstStyle>
          <a:p/>
        </p:txBody>
      </p:sp>
      <p:pic>
        <p:nvPicPr>
          <p:cNvPr id="299" name="Google Shape;299;p3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00" name="Google Shape;300;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_2">
    <p:spTree>
      <p:nvGrpSpPr>
        <p:cNvPr id="3356" name="Shape 3356"/>
        <p:cNvGrpSpPr/>
        <p:nvPr/>
      </p:nvGrpSpPr>
      <p:grpSpPr>
        <a:xfrm>
          <a:off x="0" y="0"/>
          <a:ext cx="0" cy="0"/>
          <a:chOff x="0" y="0"/>
          <a:chExt cx="0" cy="0"/>
        </a:xfrm>
      </p:grpSpPr>
      <p:sp>
        <p:nvSpPr>
          <p:cNvPr id="3357" name="Google Shape;3357;p3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358" name="Google Shape;3358;p30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359" name="Google Shape;3359;p305"/>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360" name="Google Shape;3360;p305"/>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361" name="Google Shape;3361;p3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362" name="Google Shape;3362;p305"/>
          <p:cNvSpPr/>
          <p:nvPr/>
        </p:nvSpPr>
        <p:spPr>
          <a:xfrm>
            <a:off x="10711279" y="6313250"/>
            <a:ext cx="975850" cy="228121"/>
          </a:xfrm>
          <a:prstGeom prst="rect">
            <a:avLst/>
          </a:prstGeom>
          <a:noFill/>
          <a:ln>
            <a:noFill/>
          </a:ln>
        </p:spPr>
      </p:sp>
      <p:sp>
        <p:nvSpPr>
          <p:cNvPr id="3363" name="Google Shape;3363;p305"/>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364" name="Google Shape;3364;p305"/>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365" name="Google Shape;3365;p305"/>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3366" name="Google Shape;3366;p305"/>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4">
  <p:cSld name="CUSTOM_4_23_1">
    <p:spTree>
      <p:nvGrpSpPr>
        <p:cNvPr id="3367" name="Shape 3367"/>
        <p:cNvGrpSpPr/>
        <p:nvPr/>
      </p:nvGrpSpPr>
      <p:grpSpPr>
        <a:xfrm>
          <a:off x="0" y="0"/>
          <a:ext cx="0" cy="0"/>
          <a:chOff x="0" y="0"/>
          <a:chExt cx="0" cy="0"/>
        </a:xfrm>
      </p:grpSpPr>
      <p:sp>
        <p:nvSpPr>
          <p:cNvPr id="3368" name="Google Shape;3368;p30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369" name="Google Shape;3369;p30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370" name="Google Shape;3370;p3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371" name="Google Shape;3371;p30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372" name="Google Shape;3372;p3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373" name="Google Shape;3373;p306"/>
          <p:cNvSpPr/>
          <p:nvPr/>
        </p:nvSpPr>
        <p:spPr>
          <a:xfrm>
            <a:off x="10711279" y="6313250"/>
            <a:ext cx="975850" cy="228121"/>
          </a:xfrm>
          <a:prstGeom prst="rect">
            <a:avLst/>
          </a:prstGeom>
          <a:noFill/>
          <a:ln>
            <a:noFill/>
          </a:ln>
        </p:spPr>
      </p:sp>
      <p:sp>
        <p:nvSpPr>
          <p:cNvPr id="3374" name="Google Shape;3374;p30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375" name="Google Shape;3375;p306"/>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800">
              <a:solidFill>
                <a:srgbClr val="666666"/>
              </a:solidFill>
              <a:latin typeface="Red Hat Display"/>
              <a:ea typeface="Red Hat Display"/>
              <a:cs typeface="Red Hat Display"/>
              <a:sym typeface="Red Hat Display"/>
            </a:endParaRPr>
          </a:p>
        </p:txBody>
      </p:sp>
      <p:sp>
        <p:nvSpPr>
          <p:cNvPr id="3376" name="Google Shape;3376;p306"/>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_3">
    <p:spTree>
      <p:nvGrpSpPr>
        <p:cNvPr id="3377" name="Shape 3377"/>
        <p:cNvGrpSpPr/>
        <p:nvPr/>
      </p:nvGrpSpPr>
      <p:grpSpPr>
        <a:xfrm>
          <a:off x="0" y="0"/>
          <a:ext cx="0" cy="0"/>
          <a:chOff x="0" y="0"/>
          <a:chExt cx="0" cy="0"/>
        </a:xfrm>
      </p:grpSpPr>
      <p:cxnSp>
        <p:nvCxnSpPr>
          <p:cNvPr id="3378" name="Google Shape;3378;p307"/>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379" name="Google Shape;3379;p307"/>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380" name="Google Shape;3380;p3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381" name="Google Shape;3381;p307"/>
          <p:cNvSpPr/>
          <p:nvPr/>
        </p:nvSpPr>
        <p:spPr>
          <a:xfrm>
            <a:off x="10711279" y="6313250"/>
            <a:ext cx="975850" cy="228121"/>
          </a:xfrm>
          <a:prstGeom prst="rect">
            <a:avLst/>
          </a:prstGeom>
          <a:noFill/>
          <a:ln>
            <a:noFill/>
          </a:ln>
        </p:spPr>
      </p:sp>
      <p:sp>
        <p:nvSpPr>
          <p:cNvPr id="3382" name="Google Shape;3382;p307"/>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383" name="Google Shape;3383;p307"/>
          <p:cNvCxnSpPr/>
          <p:nvPr/>
        </p:nvCxnSpPr>
        <p:spPr>
          <a:xfrm>
            <a:off x="4306150" y="4229725"/>
            <a:ext cx="0" cy="1557600"/>
          </a:xfrm>
          <a:prstGeom prst="straightConnector1">
            <a:avLst/>
          </a:prstGeom>
          <a:noFill/>
          <a:ln cap="flat" cmpd="sng" w="12700">
            <a:solidFill>
              <a:schemeClr val="dk2"/>
            </a:solidFill>
            <a:prstDash val="dot"/>
            <a:round/>
            <a:headEnd len="med" w="med" type="none"/>
            <a:tailEnd len="med" w="med" type="none"/>
          </a:ln>
        </p:spPr>
      </p:cxnSp>
      <p:cxnSp>
        <p:nvCxnSpPr>
          <p:cNvPr id="3384" name="Google Shape;3384;p307"/>
          <p:cNvCxnSpPr/>
          <p:nvPr/>
        </p:nvCxnSpPr>
        <p:spPr>
          <a:xfrm>
            <a:off x="7885850" y="4229725"/>
            <a:ext cx="0" cy="1557600"/>
          </a:xfrm>
          <a:prstGeom prst="straightConnector1">
            <a:avLst/>
          </a:prstGeom>
          <a:noFill/>
          <a:ln cap="flat" cmpd="sng" w="12700">
            <a:solidFill>
              <a:schemeClr val="dk2"/>
            </a:solidFill>
            <a:prstDash val="dot"/>
            <a:round/>
            <a:headEnd len="med" w="med" type="none"/>
            <a:tailEnd len="med" w="med" type="none"/>
          </a:ln>
        </p:spPr>
      </p:cxnSp>
      <p:sp>
        <p:nvSpPr>
          <p:cNvPr id="3385" name="Google Shape;3385;p307"/>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386" name="Google Shape;3386;p307"/>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387" name="Google Shape;3387;p307"/>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388" name="Google Shape;3388;p307"/>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389" name="Google Shape;3389;p307"/>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390" name="Google Shape;3390;p307"/>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391" name="Google Shape;3391;p307"/>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392" name="Google Shape;3392;p30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393" name="Google Shape;3393;p307"/>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394" name="Google Shape;3394;p307"/>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
        <p:nvSpPr>
          <p:cNvPr id="3395" name="Google Shape;3395;p307"/>
          <p:cNvSpPr/>
          <p:nvPr/>
        </p:nvSpPr>
        <p:spPr>
          <a:xfrm>
            <a:off x="10459933" y="417433"/>
            <a:ext cx="1317900" cy="1848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3">
  <p:cSld name="CUSTOM_4_91">
    <p:spTree>
      <p:nvGrpSpPr>
        <p:cNvPr id="3396" name="Shape 3396"/>
        <p:cNvGrpSpPr/>
        <p:nvPr/>
      </p:nvGrpSpPr>
      <p:grpSpPr>
        <a:xfrm>
          <a:off x="0" y="0"/>
          <a:ext cx="0" cy="0"/>
          <a:chOff x="0" y="0"/>
          <a:chExt cx="0" cy="0"/>
        </a:xfrm>
      </p:grpSpPr>
      <p:sp>
        <p:nvSpPr>
          <p:cNvPr id="3397" name="Google Shape;3397;p3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398" name="Google Shape;3398;p308"/>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399" name="Google Shape;3399;p308"/>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400" name="Google Shape;3400;p3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401" name="Google Shape;3401;p308"/>
          <p:cNvSpPr/>
          <p:nvPr/>
        </p:nvSpPr>
        <p:spPr>
          <a:xfrm>
            <a:off x="10711279" y="6313250"/>
            <a:ext cx="975850" cy="228121"/>
          </a:xfrm>
          <a:prstGeom prst="rect">
            <a:avLst/>
          </a:prstGeom>
          <a:noFill/>
          <a:ln>
            <a:noFill/>
          </a:ln>
        </p:spPr>
      </p:sp>
      <p:sp>
        <p:nvSpPr>
          <p:cNvPr id="3402" name="Google Shape;3402;p308"/>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403" name="Google Shape;3403;p30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404" name="Google Shape;3404;p308"/>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405" name="Google Shape;3405;p308"/>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
        <p:nvSpPr>
          <p:cNvPr id="3406" name="Google Shape;3406;p308"/>
          <p:cNvSpPr/>
          <p:nvPr/>
        </p:nvSpPr>
        <p:spPr>
          <a:xfrm>
            <a:off x="10489767" y="375900"/>
            <a:ext cx="1341600" cy="2919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2">
  <p:cSld name="CUSTOM_4_22_6">
    <p:spTree>
      <p:nvGrpSpPr>
        <p:cNvPr id="3407" name="Shape 3407"/>
        <p:cNvGrpSpPr/>
        <p:nvPr/>
      </p:nvGrpSpPr>
      <p:grpSpPr>
        <a:xfrm>
          <a:off x="0" y="0"/>
          <a:ext cx="0" cy="0"/>
          <a:chOff x="0" y="0"/>
          <a:chExt cx="0" cy="0"/>
        </a:xfrm>
      </p:grpSpPr>
      <p:sp>
        <p:nvSpPr>
          <p:cNvPr id="3408" name="Google Shape;3408;p30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409" name="Google Shape;3409;p30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410" name="Google Shape;3410;p3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411" name="Google Shape;3411;p30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412" name="Google Shape;3412;p3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413" name="Google Shape;3413;p309"/>
          <p:cNvSpPr/>
          <p:nvPr/>
        </p:nvSpPr>
        <p:spPr>
          <a:xfrm>
            <a:off x="10711279" y="6313250"/>
            <a:ext cx="975850" cy="228121"/>
          </a:xfrm>
          <a:prstGeom prst="rect">
            <a:avLst/>
          </a:prstGeom>
          <a:noFill/>
          <a:ln>
            <a:noFill/>
          </a:ln>
        </p:spPr>
      </p:sp>
      <p:sp>
        <p:nvSpPr>
          <p:cNvPr id="3414" name="Google Shape;3414;p309"/>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
        <p:nvSpPr>
          <p:cNvPr id="3415" name="Google Shape;3415;p309"/>
          <p:cNvSpPr/>
          <p:nvPr/>
        </p:nvSpPr>
        <p:spPr>
          <a:xfrm>
            <a:off x="10439400" y="421933"/>
            <a:ext cx="1422000" cy="2280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5">
  <p:cSld name="CUSTOM_4_23_2">
    <p:spTree>
      <p:nvGrpSpPr>
        <p:cNvPr id="3416" name="Shape 3416"/>
        <p:cNvGrpSpPr/>
        <p:nvPr/>
      </p:nvGrpSpPr>
      <p:grpSpPr>
        <a:xfrm>
          <a:off x="0" y="0"/>
          <a:ext cx="0" cy="0"/>
          <a:chOff x="0" y="0"/>
          <a:chExt cx="0" cy="0"/>
        </a:xfrm>
      </p:grpSpPr>
      <p:sp>
        <p:nvSpPr>
          <p:cNvPr id="3417" name="Google Shape;3417;p31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418" name="Google Shape;3418;p310"/>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419" name="Google Shape;3419;p3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420" name="Google Shape;3420;p310"/>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421" name="Google Shape;3421;p3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422" name="Google Shape;3422;p310"/>
          <p:cNvSpPr/>
          <p:nvPr/>
        </p:nvSpPr>
        <p:spPr>
          <a:xfrm>
            <a:off x="10711279" y="6313250"/>
            <a:ext cx="975850" cy="228121"/>
          </a:xfrm>
          <a:prstGeom prst="rect">
            <a:avLst/>
          </a:prstGeom>
          <a:noFill/>
          <a:ln>
            <a:noFill/>
          </a:ln>
        </p:spPr>
      </p:sp>
      <p:sp>
        <p:nvSpPr>
          <p:cNvPr id="3423" name="Google Shape;3423;p310"/>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
        <p:nvSpPr>
          <p:cNvPr id="3424" name="Google Shape;3424;p310"/>
          <p:cNvSpPr/>
          <p:nvPr/>
        </p:nvSpPr>
        <p:spPr>
          <a:xfrm>
            <a:off x="10507633" y="374200"/>
            <a:ext cx="1311900" cy="2280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2">
  <p:cSld name="CUSTOM_4_3_1_1">
    <p:spTree>
      <p:nvGrpSpPr>
        <p:cNvPr id="3425" name="Shape 3425"/>
        <p:cNvGrpSpPr/>
        <p:nvPr/>
      </p:nvGrpSpPr>
      <p:grpSpPr>
        <a:xfrm>
          <a:off x="0" y="0"/>
          <a:ext cx="0" cy="0"/>
          <a:chOff x="0" y="0"/>
          <a:chExt cx="0" cy="0"/>
        </a:xfrm>
      </p:grpSpPr>
      <p:cxnSp>
        <p:nvCxnSpPr>
          <p:cNvPr id="3426" name="Google Shape;3426;p31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427" name="Google Shape;3427;p311"/>
          <p:cNvSpPr txBox="1"/>
          <p:nvPr>
            <p:ph idx="1" type="subTitle"/>
          </p:nvPr>
        </p:nvSpPr>
        <p:spPr>
          <a:xfrm>
            <a:off x="447767" y="261937"/>
            <a:ext cx="5148900" cy="4035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3428" name="Google Shape;3428;p31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429" name="Google Shape;3429;p3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430" name="Google Shape;3430;p311"/>
          <p:cNvSpPr/>
          <p:nvPr/>
        </p:nvSpPr>
        <p:spPr>
          <a:xfrm>
            <a:off x="10711279" y="6313250"/>
            <a:ext cx="975605" cy="228064"/>
          </a:xfrm>
          <a:prstGeom prst="rect">
            <a:avLst/>
          </a:prstGeom>
          <a:noFill/>
          <a:ln>
            <a:noFill/>
          </a:ln>
        </p:spPr>
      </p:sp>
      <p:sp>
        <p:nvSpPr>
          <p:cNvPr id="3431" name="Google Shape;3431;p311"/>
          <p:cNvSpPr txBox="1"/>
          <p:nvPr>
            <p:ph idx="2" type="subTitle"/>
          </p:nvPr>
        </p:nvSpPr>
        <p:spPr>
          <a:xfrm>
            <a:off x="885066" y="6169567"/>
            <a:ext cx="8787600" cy="559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200">
                <a:solidFill>
                  <a:srgbClr val="4D4D4F"/>
                </a:solidFill>
                <a:latin typeface="Red Hat Display"/>
                <a:ea typeface="Red Hat Display"/>
                <a:cs typeface="Red Hat Display"/>
                <a:sym typeface="Red Hat Display"/>
              </a:defRPr>
            </a:lvl1pPr>
            <a:lvl2pPr lvl="1">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2pPr>
            <a:lvl3pPr lvl="2">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3pPr>
            <a:lvl4pPr lvl="3">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4pPr>
            <a:lvl5pPr lvl="4">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5pPr>
            <a:lvl6pPr lvl="5">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6pPr>
            <a:lvl7pPr lvl="6">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7pPr>
            <a:lvl8pPr lvl="7">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8pPr>
            <a:lvl9pPr lvl="8">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9pPr>
          </a:lstStyle>
          <a:p/>
        </p:txBody>
      </p:sp>
      <p:sp>
        <p:nvSpPr>
          <p:cNvPr id="3432" name="Google Shape;3432;p311"/>
          <p:cNvSpPr txBox="1"/>
          <p:nvPr/>
        </p:nvSpPr>
        <p:spPr>
          <a:xfrm>
            <a:off x="7400564" y="6169567"/>
            <a:ext cx="3175200" cy="5595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lang="en" sz="700">
                <a:solidFill>
                  <a:srgbClr val="4D4D4F"/>
                </a:solidFill>
                <a:latin typeface="Red Hat Display"/>
                <a:ea typeface="Red Hat Display"/>
                <a:cs typeface="Red Hat Display"/>
                <a:sym typeface="Red Hat Display"/>
              </a:rPr>
              <a:t>F18017-200131</a:t>
            </a:r>
            <a:endParaRPr sz="700">
              <a:solidFill>
                <a:srgbClr val="4D4D4F"/>
              </a:solidFill>
              <a:latin typeface="Red Hat Display"/>
              <a:ea typeface="Red Hat Display"/>
              <a:cs typeface="Red Hat Display"/>
              <a:sym typeface="Red Hat Display"/>
            </a:endParaRPr>
          </a:p>
        </p:txBody>
      </p:sp>
      <p:sp>
        <p:nvSpPr>
          <p:cNvPr id="3433" name="Google Shape;3433;p311"/>
          <p:cNvSpPr txBox="1"/>
          <p:nvPr>
            <p:ph type="title"/>
          </p:nvPr>
        </p:nvSpPr>
        <p:spPr>
          <a:xfrm>
            <a:off x="447767" y="665333"/>
            <a:ext cx="11296500" cy="55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None/>
              <a:defRPr sz="2800">
                <a:solidFill>
                  <a:srgbClr val="000000"/>
                </a:solidFill>
                <a:latin typeface="Red Hat Display"/>
                <a:ea typeface="Red Hat Display"/>
                <a:cs typeface="Red Hat Display"/>
                <a:sym typeface="Red Hat Display"/>
              </a:defRPr>
            </a:lvl1pPr>
            <a:lvl2pPr lvl="1"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2pPr>
            <a:lvl3pPr lvl="2"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3pPr>
            <a:lvl4pPr lvl="3"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4pPr>
            <a:lvl5pPr lvl="4"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5pPr>
            <a:lvl6pPr lvl="5"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6pPr>
            <a:lvl7pPr lvl="6"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7pPr>
            <a:lvl8pPr lvl="7"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8pPr>
            <a:lvl9pPr lvl="8"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9pPr>
          </a:lstStyle>
          <a:p/>
        </p:txBody>
      </p:sp>
      <p:sp>
        <p:nvSpPr>
          <p:cNvPr id="3434" name="Google Shape;3434;p311"/>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
        <p:nvSpPr>
          <p:cNvPr id="3435" name="Google Shape;3435;p311"/>
          <p:cNvSpPr/>
          <p:nvPr/>
        </p:nvSpPr>
        <p:spPr>
          <a:xfrm>
            <a:off x="9780100" y="6321300"/>
            <a:ext cx="795600" cy="256500"/>
          </a:xfrm>
          <a:prstGeom prst="roundRect">
            <a:avLst>
              <a:gd fmla="val 16667" name="adj"/>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1">
  <p:cSld name="CUSTOM_3_1_3">
    <p:bg>
      <p:bgPr>
        <a:noFill/>
      </p:bgPr>
    </p:bg>
    <p:spTree>
      <p:nvGrpSpPr>
        <p:cNvPr id="3436" name="Shape 3436"/>
        <p:cNvGrpSpPr/>
        <p:nvPr/>
      </p:nvGrpSpPr>
      <p:grpSpPr>
        <a:xfrm>
          <a:off x="0" y="0"/>
          <a:ext cx="0" cy="0"/>
          <a:chOff x="0" y="0"/>
          <a:chExt cx="0" cy="0"/>
        </a:xfrm>
      </p:grpSpPr>
      <p:sp>
        <p:nvSpPr>
          <p:cNvPr id="3437" name="Google Shape;3437;p31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p:txBody>
      </p:sp>
      <p:cxnSp>
        <p:nvCxnSpPr>
          <p:cNvPr id="3438" name="Google Shape;3438;p312"/>
          <p:cNvCxnSpPr/>
          <p:nvPr/>
        </p:nvCxnSpPr>
        <p:spPr>
          <a:xfrm rot="10800000">
            <a:off x="447767" y="6401100"/>
            <a:ext cx="0" cy="456900"/>
          </a:xfrm>
          <a:prstGeom prst="straightConnector1">
            <a:avLst/>
          </a:prstGeom>
          <a:noFill/>
          <a:ln cap="flat" cmpd="sng" w="12700">
            <a:solidFill>
              <a:srgbClr val="800000"/>
            </a:solidFill>
            <a:prstDash val="solid"/>
            <a:round/>
            <a:headEnd len="med" w="med" type="none"/>
            <a:tailEnd len="med" w="med" type="none"/>
          </a:ln>
        </p:spPr>
      </p:cxnSp>
      <p:sp>
        <p:nvSpPr>
          <p:cNvPr id="3439" name="Google Shape;3439;p312"/>
          <p:cNvSpPr/>
          <p:nvPr/>
        </p:nvSpPr>
        <p:spPr>
          <a:xfrm>
            <a:off x="10711279" y="6313250"/>
            <a:ext cx="975850" cy="228121"/>
          </a:xfrm>
          <a:prstGeom prst="rect">
            <a:avLst/>
          </a:prstGeom>
          <a:noFill/>
          <a:ln>
            <a:noFill/>
          </a:ln>
        </p:spPr>
      </p:sp>
      <p:cxnSp>
        <p:nvCxnSpPr>
          <p:cNvPr id="3440" name="Google Shape;3440;p312"/>
          <p:cNvCxnSpPr/>
          <p:nvPr/>
        </p:nvCxnSpPr>
        <p:spPr>
          <a:xfrm>
            <a:off x="2076025" y="1653700"/>
            <a:ext cx="1390800" cy="0"/>
          </a:xfrm>
          <a:prstGeom prst="straightConnector1">
            <a:avLst/>
          </a:prstGeom>
          <a:noFill/>
          <a:ln cap="flat" cmpd="sng" w="12700">
            <a:solidFill>
              <a:srgbClr val="EE0000"/>
            </a:solidFill>
            <a:prstDash val="solid"/>
            <a:round/>
            <a:headEnd len="med" w="med" type="none"/>
            <a:tailEnd len="med" w="med" type="none"/>
          </a:ln>
        </p:spPr>
      </p:cxnSp>
      <p:cxnSp>
        <p:nvCxnSpPr>
          <p:cNvPr id="3441" name="Google Shape;3441;p312"/>
          <p:cNvCxnSpPr/>
          <p:nvPr/>
        </p:nvCxnSpPr>
        <p:spPr>
          <a:xfrm rot="10800000">
            <a:off x="447775" y="100"/>
            <a:ext cx="0" cy="886500"/>
          </a:xfrm>
          <a:prstGeom prst="straightConnector1">
            <a:avLst/>
          </a:prstGeom>
          <a:noFill/>
          <a:ln cap="flat" cmpd="sng" w="12700">
            <a:solidFill>
              <a:srgbClr val="800000"/>
            </a:solidFill>
            <a:prstDash val="solid"/>
            <a:round/>
            <a:headEnd len="med" w="med" type="none"/>
            <a:tailEnd len="med" w="med" type="none"/>
          </a:ln>
        </p:spPr>
      </p:cxnSp>
      <p:sp>
        <p:nvSpPr>
          <p:cNvPr id="3442" name="Google Shape;3442;p3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443" name="Google Shape;3443;p312"/>
          <p:cNvSpPr/>
          <p:nvPr/>
        </p:nvSpPr>
        <p:spPr>
          <a:xfrm>
            <a:off x="10532533" y="311567"/>
            <a:ext cx="1239600" cy="352500"/>
          </a:xfrm>
          <a:prstGeom prst="roundRect">
            <a:avLst>
              <a:gd fmla="val 16667" name="adj"/>
            </a:avLst>
          </a:prstGeom>
          <a:solidFill>
            <a:srgbClr val="EE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4">
  <p:cSld name="CUSTOM_4_5_3">
    <p:spTree>
      <p:nvGrpSpPr>
        <p:cNvPr id="3444" name="Shape 3444"/>
        <p:cNvGrpSpPr/>
        <p:nvPr/>
      </p:nvGrpSpPr>
      <p:grpSpPr>
        <a:xfrm>
          <a:off x="0" y="0"/>
          <a:ext cx="0" cy="0"/>
          <a:chOff x="0" y="0"/>
          <a:chExt cx="0" cy="0"/>
        </a:xfrm>
      </p:grpSpPr>
      <p:sp>
        <p:nvSpPr>
          <p:cNvPr id="3445" name="Google Shape;3445;p31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446" name="Google Shape;3446;p31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447" name="Google Shape;3447;p31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448" name="Google Shape;3448;p3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449" name="Google Shape;3449;p313"/>
          <p:cNvSpPr/>
          <p:nvPr/>
        </p:nvSpPr>
        <p:spPr>
          <a:xfrm>
            <a:off x="10711279" y="6313250"/>
            <a:ext cx="975850" cy="228121"/>
          </a:xfrm>
          <a:prstGeom prst="rect">
            <a:avLst/>
          </a:prstGeom>
          <a:noFill/>
          <a:ln>
            <a:noFill/>
          </a:ln>
        </p:spPr>
      </p:sp>
      <p:sp>
        <p:nvSpPr>
          <p:cNvPr id="3450" name="Google Shape;3450;p313"/>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451" name="Google Shape;3451;p313"/>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6">
  <p:cSld name="CUSTOM_4_26_6">
    <p:spTree>
      <p:nvGrpSpPr>
        <p:cNvPr id="3452" name="Shape 3452"/>
        <p:cNvGrpSpPr/>
        <p:nvPr/>
      </p:nvGrpSpPr>
      <p:grpSpPr>
        <a:xfrm>
          <a:off x="0" y="0"/>
          <a:ext cx="0" cy="0"/>
          <a:chOff x="0" y="0"/>
          <a:chExt cx="0" cy="0"/>
        </a:xfrm>
      </p:grpSpPr>
      <p:sp>
        <p:nvSpPr>
          <p:cNvPr id="3453" name="Google Shape;3453;p31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454" name="Google Shape;3454;p31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455" name="Google Shape;3455;p3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456" name="Google Shape;3456;p314"/>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457" name="Google Shape;3457;p3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458" name="Google Shape;3458;p314"/>
          <p:cNvSpPr/>
          <p:nvPr/>
        </p:nvSpPr>
        <p:spPr>
          <a:xfrm>
            <a:off x="10711279" y="6313250"/>
            <a:ext cx="975850" cy="228121"/>
          </a:xfrm>
          <a:prstGeom prst="rect">
            <a:avLst/>
          </a:prstGeom>
          <a:noFill/>
          <a:ln>
            <a:noFill/>
          </a:ln>
        </p:spPr>
      </p:sp>
      <p:sp>
        <p:nvSpPr>
          <p:cNvPr id="3459" name="Google Shape;3459;p31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460" name="Google Shape;3460;p314"/>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3461" name="Google Shape;3461;p314"/>
          <p:cNvSpPr/>
          <p:nvPr/>
        </p:nvSpPr>
        <p:spPr>
          <a:xfrm>
            <a:off x="10548733" y="371067"/>
            <a:ext cx="1206000" cy="405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62" name="Google Shape;3462;p314"/>
          <p:cNvSpPr/>
          <p:nvPr/>
        </p:nvSpPr>
        <p:spPr>
          <a:xfrm>
            <a:off x="9412467" y="6277167"/>
            <a:ext cx="1298700" cy="344400"/>
          </a:xfrm>
          <a:prstGeom prst="roundRect">
            <a:avLst>
              <a:gd fmla="val 16667" name="adj"/>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301" name="Shape 301"/>
        <p:cNvGrpSpPr/>
        <p:nvPr/>
      </p:nvGrpSpPr>
      <p:grpSpPr>
        <a:xfrm>
          <a:off x="0" y="0"/>
          <a:ext cx="0" cy="0"/>
          <a:chOff x="0" y="0"/>
          <a:chExt cx="0" cy="0"/>
        </a:xfrm>
      </p:grpSpPr>
      <p:cxnSp>
        <p:nvCxnSpPr>
          <p:cNvPr id="302" name="Google Shape;302;p3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03" name="Google Shape;303;p3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4" name="Google Shape;304;p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305" name="Google Shape;305;p3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06" name="Google Shape;306;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7" name="Google Shape;307;p33"/>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rgbClr val="FFFFFF"/>
                </a:solidFill>
              </a:defRPr>
            </a:lvl2pPr>
            <a:lvl3pPr lvl="2">
              <a:lnSpc>
                <a:spcPct val="174000"/>
              </a:lnSpc>
              <a:spcBef>
                <a:spcPts val="0"/>
              </a:spcBef>
              <a:spcAft>
                <a:spcPts val="0"/>
              </a:spcAft>
              <a:buNone/>
              <a:defRPr sz="1400">
                <a:solidFill>
                  <a:srgbClr val="FFFFFF"/>
                </a:solidFill>
              </a:defRPr>
            </a:lvl3pPr>
            <a:lvl4pPr lvl="3">
              <a:lnSpc>
                <a:spcPct val="174000"/>
              </a:lnSpc>
              <a:spcBef>
                <a:spcPts val="0"/>
              </a:spcBef>
              <a:spcAft>
                <a:spcPts val="0"/>
              </a:spcAft>
              <a:buNone/>
              <a:defRPr sz="1400">
                <a:solidFill>
                  <a:srgbClr val="FFFFFF"/>
                </a:solidFill>
              </a:defRPr>
            </a:lvl4pPr>
            <a:lvl5pPr lvl="4">
              <a:lnSpc>
                <a:spcPct val="174000"/>
              </a:lnSpc>
              <a:spcBef>
                <a:spcPts val="0"/>
              </a:spcBef>
              <a:spcAft>
                <a:spcPts val="0"/>
              </a:spcAft>
              <a:buNone/>
              <a:defRPr sz="1400">
                <a:solidFill>
                  <a:srgbClr val="FFFFFF"/>
                </a:solidFill>
              </a:defRPr>
            </a:lvl5pPr>
            <a:lvl6pPr lvl="5">
              <a:lnSpc>
                <a:spcPct val="174000"/>
              </a:lnSpc>
              <a:spcBef>
                <a:spcPts val="0"/>
              </a:spcBef>
              <a:spcAft>
                <a:spcPts val="0"/>
              </a:spcAft>
              <a:buNone/>
              <a:defRPr sz="1400">
                <a:solidFill>
                  <a:srgbClr val="FFFFFF"/>
                </a:solidFill>
              </a:defRPr>
            </a:lvl6pPr>
            <a:lvl7pPr lvl="6">
              <a:lnSpc>
                <a:spcPct val="174000"/>
              </a:lnSpc>
              <a:spcBef>
                <a:spcPts val="0"/>
              </a:spcBef>
              <a:spcAft>
                <a:spcPts val="0"/>
              </a:spcAft>
              <a:buNone/>
              <a:defRPr sz="1400">
                <a:solidFill>
                  <a:srgbClr val="FFFFFF"/>
                </a:solidFill>
              </a:defRPr>
            </a:lvl7pPr>
            <a:lvl8pPr lvl="7">
              <a:lnSpc>
                <a:spcPct val="174000"/>
              </a:lnSpc>
              <a:spcBef>
                <a:spcPts val="0"/>
              </a:spcBef>
              <a:spcAft>
                <a:spcPts val="0"/>
              </a:spcAft>
              <a:buNone/>
              <a:defRPr sz="1400">
                <a:solidFill>
                  <a:srgbClr val="FFFFFF"/>
                </a:solidFill>
              </a:defRPr>
            </a:lvl8pPr>
            <a:lvl9pPr lvl="8">
              <a:lnSpc>
                <a:spcPct val="174000"/>
              </a:lnSpc>
              <a:spcBef>
                <a:spcPts val="0"/>
              </a:spcBef>
              <a:spcAft>
                <a:spcPts val="0"/>
              </a:spcAft>
              <a:buNone/>
              <a:defRPr sz="1400">
                <a:solidFill>
                  <a:srgbClr val="FFFFFF"/>
                </a:solidFill>
              </a:defRPr>
            </a:lvl9pPr>
          </a:lstStyle>
          <a:p/>
        </p:txBody>
      </p:sp>
      <p:sp>
        <p:nvSpPr>
          <p:cNvPr id="308" name="Google Shape;308;p33"/>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a:spcBef>
                <a:spcPts val="0"/>
              </a:spcBef>
              <a:spcAft>
                <a:spcPts val="0"/>
              </a:spcAft>
              <a:buClr>
                <a:srgbClr val="FFFFFF"/>
              </a:buClr>
              <a:buSzPts val="1800"/>
              <a:buNone/>
              <a:defRPr>
                <a:solidFill>
                  <a:srgbClr val="FFFFFF"/>
                </a:solidFill>
              </a:defRPr>
            </a:lvl2pPr>
            <a:lvl3pPr lvl="2">
              <a:spcBef>
                <a:spcPts val="500"/>
              </a:spcBef>
              <a:spcAft>
                <a:spcPts val="0"/>
              </a:spcAft>
              <a:buClr>
                <a:srgbClr val="FFFFFF"/>
              </a:buClr>
              <a:buSzPts val="1800"/>
              <a:buNone/>
              <a:defRPr>
                <a:solidFill>
                  <a:srgbClr val="FFFFFF"/>
                </a:solidFill>
              </a:defRPr>
            </a:lvl3pPr>
            <a:lvl4pPr lvl="3">
              <a:spcBef>
                <a:spcPts val="500"/>
              </a:spcBef>
              <a:spcAft>
                <a:spcPts val="0"/>
              </a:spcAft>
              <a:buClr>
                <a:srgbClr val="FFFFFF"/>
              </a:buClr>
              <a:buSzPts val="1800"/>
              <a:buNone/>
              <a:defRPr>
                <a:solidFill>
                  <a:srgbClr val="FFFFFF"/>
                </a:solidFill>
              </a:defRPr>
            </a:lvl4pPr>
            <a:lvl5pPr lvl="4">
              <a:spcBef>
                <a:spcPts val="500"/>
              </a:spcBef>
              <a:spcAft>
                <a:spcPts val="0"/>
              </a:spcAft>
              <a:buClr>
                <a:srgbClr val="FFFFFF"/>
              </a:buClr>
              <a:buSzPts val="1800"/>
              <a:buNone/>
              <a:defRPr>
                <a:solidFill>
                  <a:srgbClr val="FFFFFF"/>
                </a:solidFill>
              </a:defRPr>
            </a:lvl5pPr>
            <a:lvl6pPr lvl="5">
              <a:spcBef>
                <a:spcPts val="500"/>
              </a:spcBef>
              <a:spcAft>
                <a:spcPts val="0"/>
              </a:spcAft>
              <a:buClr>
                <a:srgbClr val="FFFFFF"/>
              </a:buClr>
              <a:buSzPts val="1800"/>
              <a:buNone/>
              <a:defRPr>
                <a:solidFill>
                  <a:srgbClr val="FFFFFF"/>
                </a:solidFill>
              </a:defRPr>
            </a:lvl6pPr>
            <a:lvl7pPr lvl="6">
              <a:spcBef>
                <a:spcPts val="500"/>
              </a:spcBef>
              <a:spcAft>
                <a:spcPts val="0"/>
              </a:spcAft>
              <a:buClr>
                <a:srgbClr val="FFFFFF"/>
              </a:buClr>
              <a:buSzPts val="1800"/>
              <a:buNone/>
              <a:defRPr>
                <a:solidFill>
                  <a:srgbClr val="FFFFFF"/>
                </a:solidFill>
              </a:defRPr>
            </a:lvl7pPr>
            <a:lvl8pPr lvl="7">
              <a:spcBef>
                <a:spcPts val="500"/>
              </a:spcBef>
              <a:spcAft>
                <a:spcPts val="0"/>
              </a:spcAft>
              <a:buClr>
                <a:srgbClr val="FFFFFF"/>
              </a:buClr>
              <a:buSzPts val="1800"/>
              <a:buNone/>
              <a:defRPr>
                <a:solidFill>
                  <a:srgbClr val="FFFFFF"/>
                </a:solidFill>
              </a:defRPr>
            </a:lvl8pPr>
            <a:lvl9pPr lvl="8">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1">
  <p:cSld name="CUSTOM_4_26_7">
    <p:spTree>
      <p:nvGrpSpPr>
        <p:cNvPr id="3463" name="Shape 3463"/>
        <p:cNvGrpSpPr/>
        <p:nvPr/>
      </p:nvGrpSpPr>
      <p:grpSpPr>
        <a:xfrm>
          <a:off x="0" y="0"/>
          <a:ext cx="0" cy="0"/>
          <a:chOff x="0" y="0"/>
          <a:chExt cx="0" cy="0"/>
        </a:xfrm>
      </p:grpSpPr>
      <p:sp>
        <p:nvSpPr>
          <p:cNvPr id="3464" name="Google Shape;3464;p31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465" name="Google Shape;3465;p31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466" name="Google Shape;3466;p3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467" name="Google Shape;3467;p31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468" name="Google Shape;3468;p3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469" name="Google Shape;3469;p315"/>
          <p:cNvSpPr/>
          <p:nvPr/>
        </p:nvSpPr>
        <p:spPr>
          <a:xfrm>
            <a:off x="10711279" y="6313250"/>
            <a:ext cx="975850" cy="228121"/>
          </a:xfrm>
          <a:prstGeom prst="rect">
            <a:avLst/>
          </a:prstGeom>
          <a:noFill/>
          <a:ln>
            <a:noFill/>
          </a:ln>
        </p:spPr>
      </p:sp>
      <p:sp>
        <p:nvSpPr>
          <p:cNvPr id="3470" name="Google Shape;3470;p31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471" name="Google Shape;3471;p315"/>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3472" name="Google Shape;3472;p315"/>
          <p:cNvSpPr/>
          <p:nvPr/>
        </p:nvSpPr>
        <p:spPr>
          <a:xfrm>
            <a:off x="10548733" y="371067"/>
            <a:ext cx="1206000" cy="405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73" name="Google Shape;3473;p315"/>
          <p:cNvSpPr/>
          <p:nvPr/>
        </p:nvSpPr>
        <p:spPr>
          <a:xfrm>
            <a:off x="9412467" y="6277167"/>
            <a:ext cx="1298700" cy="344400"/>
          </a:xfrm>
          <a:prstGeom prst="roundRect">
            <a:avLst>
              <a:gd fmla="val 16667" name="adj"/>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2">
  <p:cSld name="CUSTOM_4_92">
    <p:spTree>
      <p:nvGrpSpPr>
        <p:cNvPr id="3474" name="Shape 3474"/>
        <p:cNvGrpSpPr/>
        <p:nvPr/>
      </p:nvGrpSpPr>
      <p:grpSpPr>
        <a:xfrm>
          <a:off x="0" y="0"/>
          <a:ext cx="0" cy="0"/>
          <a:chOff x="0" y="0"/>
          <a:chExt cx="0" cy="0"/>
        </a:xfrm>
      </p:grpSpPr>
      <p:sp>
        <p:nvSpPr>
          <p:cNvPr id="3475" name="Google Shape;3475;p316"/>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b="1" sz="3100">
                <a:solidFill>
                  <a:srgbClr val="141414"/>
                </a:solidFill>
                <a:latin typeface="Overpass"/>
                <a:ea typeface="Overpass"/>
                <a:cs typeface="Overpass"/>
                <a:sym typeface="Overpass"/>
              </a:defRPr>
            </a:lvl1pPr>
            <a:lvl2pPr lvl="1" algn="ctr">
              <a:lnSpc>
                <a:spcPct val="130000"/>
              </a:lnSpc>
              <a:spcBef>
                <a:spcPts val="0"/>
              </a:spcBef>
              <a:spcAft>
                <a:spcPts val="0"/>
              </a:spcAft>
              <a:buNone/>
              <a:defRPr sz="2700">
                <a:solidFill>
                  <a:srgbClr val="141414"/>
                </a:solidFill>
              </a:defRPr>
            </a:lvl2pPr>
            <a:lvl3pPr lvl="2" algn="ctr">
              <a:lnSpc>
                <a:spcPct val="130000"/>
              </a:lnSpc>
              <a:spcBef>
                <a:spcPts val="0"/>
              </a:spcBef>
              <a:spcAft>
                <a:spcPts val="0"/>
              </a:spcAft>
              <a:buNone/>
              <a:defRPr sz="2700">
                <a:solidFill>
                  <a:srgbClr val="141414"/>
                </a:solidFill>
              </a:defRPr>
            </a:lvl3pPr>
            <a:lvl4pPr lvl="3" algn="ctr">
              <a:lnSpc>
                <a:spcPct val="130000"/>
              </a:lnSpc>
              <a:spcBef>
                <a:spcPts val="0"/>
              </a:spcBef>
              <a:spcAft>
                <a:spcPts val="0"/>
              </a:spcAft>
              <a:buNone/>
              <a:defRPr sz="2700">
                <a:solidFill>
                  <a:srgbClr val="141414"/>
                </a:solidFill>
              </a:defRPr>
            </a:lvl4pPr>
            <a:lvl5pPr lvl="4" algn="ctr">
              <a:lnSpc>
                <a:spcPct val="130000"/>
              </a:lnSpc>
              <a:spcBef>
                <a:spcPts val="0"/>
              </a:spcBef>
              <a:spcAft>
                <a:spcPts val="0"/>
              </a:spcAft>
              <a:buNone/>
              <a:defRPr sz="2700">
                <a:solidFill>
                  <a:srgbClr val="141414"/>
                </a:solidFill>
              </a:defRPr>
            </a:lvl5pPr>
            <a:lvl6pPr lvl="5" algn="ctr">
              <a:lnSpc>
                <a:spcPct val="130000"/>
              </a:lnSpc>
              <a:spcBef>
                <a:spcPts val="0"/>
              </a:spcBef>
              <a:spcAft>
                <a:spcPts val="0"/>
              </a:spcAft>
              <a:buNone/>
              <a:defRPr sz="2700">
                <a:solidFill>
                  <a:srgbClr val="141414"/>
                </a:solidFill>
              </a:defRPr>
            </a:lvl6pPr>
            <a:lvl7pPr lvl="6" algn="ctr">
              <a:lnSpc>
                <a:spcPct val="130000"/>
              </a:lnSpc>
              <a:spcBef>
                <a:spcPts val="0"/>
              </a:spcBef>
              <a:spcAft>
                <a:spcPts val="0"/>
              </a:spcAft>
              <a:buNone/>
              <a:defRPr sz="2700">
                <a:solidFill>
                  <a:srgbClr val="141414"/>
                </a:solidFill>
              </a:defRPr>
            </a:lvl7pPr>
            <a:lvl8pPr lvl="7" algn="ctr">
              <a:lnSpc>
                <a:spcPct val="130000"/>
              </a:lnSpc>
              <a:spcBef>
                <a:spcPts val="0"/>
              </a:spcBef>
              <a:spcAft>
                <a:spcPts val="0"/>
              </a:spcAft>
              <a:buNone/>
              <a:defRPr sz="2700">
                <a:solidFill>
                  <a:srgbClr val="141414"/>
                </a:solidFill>
              </a:defRPr>
            </a:lvl8pPr>
            <a:lvl9pPr lvl="8" algn="ctr">
              <a:lnSpc>
                <a:spcPct val="130000"/>
              </a:lnSpc>
              <a:spcBef>
                <a:spcPts val="0"/>
              </a:spcBef>
              <a:spcAft>
                <a:spcPts val="0"/>
              </a:spcAft>
              <a:buNone/>
              <a:defRPr sz="2700">
                <a:solidFill>
                  <a:srgbClr val="141414"/>
                </a:solidFill>
              </a:defRPr>
            </a:lvl9pPr>
          </a:lstStyle>
          <a:p/>
        </p:txBody>
      </p:sp>
      <p:sp>
        <p:nvSpPr>
          <p:cNvPr id="3476" name="Google Shape;3476;p316"/>
          <p:cNvSpPr/>
          <p:nvPr/>
        </p:nvSpPr>
        <p:spPr>
          <a:xfrm>
            <a:off x="10302648" y="6217727"/>
            <a:ext cx="1384475" cy="323650"/>
          </a:xfrm>
          <a:prstGeom prst="rect">
            <a:avLst/>
          </a:prstGeom>
          <a:noFill/>
          <a:ln>
            <a:noFill/>
          </a:ln>
        </p:spPr>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showMasterSp="0">
  <p:cSld name="title, text (two columns)">
    <p:spTree>
      <p:nvGrpSpPr>
        <p:cNvPr id="3477" name="Shape 3477"/>
        <p:cNvGrpSpPr/>
        <p:nvPr/>
      </p:nvGrpSpPr>
      <p:grpSpPr>
        <a:xfrm>
          <a:off x="0" y="0"/>
          <a:ext cx="0" cy="0"/>
          <a:chOff x="0" y="0"/>
          <a:chExt cx="0" cy="0"/>
        </a:xfrm>
      </p:grpSpPr>
      <p:sp>
        <p:nvSpPr>
          <p:cNvPr id="3478" name="Google Shape;3478;p317"/>
          <p:cNvSpPr txBox="1"/>
          <p:nvPr>
            <p:ph type="title"/>
          </p:nvPr>
        </p:nvSpPr>
        <p:spPr>
          <a:xfrm>
            <a:off x="280415" y="247056"/>
            <a:ext cx="5523300" cy="10731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000000"/>
              </a:buClr>
              <a:buSzPts val="3200"/>
              <a:buFont typeface="IBM Plex Sans"/>
              <a:buNone/>
              <a:defRPr>
                <a:solidFill>
                  <a:srgbClr val="000000"/>
                </a:solidFill>
              </a:defRPr>
            </a:lvl1pPr>
            <a:lvl2pPr lvl="1" algn="l">
              <a:lnSpc>
                <a:spcPct val="90000"/>
              </a:lnSpc>
              <a:spcBef>
                <a:spcPts val="0"/>
              </a:spcBef>
              <a:spcAft>
                <a:spcPts val="0"/>
              </a:spcAft>
              <a:buClr>
                <a:srgbClr val="FFFFFF"/>
              </a:buClr>
              <a:buSzPts val="900"/>
              <a:buNone/>
              <a:defRPr/>
            </a:lvl2pPr>
            <a:lvl3pPr lvl="2" algn="l">
              <a:lnSpc>
                <a:spcPct val="90000"/>
              </a:lnSpc>
              <a:spcBef>
                <a:spcPts val="0"/>
              </a:spcBef>
              <a:spcAft>
                <a:spcPts val="0"/>
              </a:spcAft>
              <a:buClr>
                <a:srgbClr val="FFFFFF"/>
              </a:buClr>
              <a:buSzPts val="900"/>
              <a:buNone/>
              <a:defRPr/>
            </a:lvl3pPr>
            <a:lvl4pPr lvl="3" algn="l">
              <a:lnSpc>
                <a:spcPct val="90000"/>
              </a:lnSpc>
              <a:spcBef>
                <a:spcPts val="0"/>
              </a:spcBef>
              <a:spcAft>
                <a:spcPts val="0"/>
              </a:spcAft>
              <a:buClr>
                <a:srgbClr val="FFFFFF"/>
              </a:buClr>
              <a:buSzPts val="900"/>
              <a:buNone/>
              <a:defRPr/>
            </a:lvl4pPr>
            <a:lvl5pPr lvl="4" algn="l">
              <a:lnSpc>
                <a:spcPct val="90000"/>
              </a:lnSpc>
              <a:spcBef>
                <a:spcPts val="0"/>
              </a:spcBef>
              <a:spcAft>
                <a:spcPts val="0"/>
              </a:spcAft>
              <a:buClr>
                <a:srgbClr val="FFFFFF"/>
              </a:buClr>
              <a:buSzPts val="900"/>
              <a:buNone/>
              <a:defRPr/>
            </a:lvl5pPr>
            <a:lvl6pPr lvl="5" algn="l">
              <a:lnSpc>
                <a:spcPct val="90000"/>
              </a:lnSpc>
              <a:spcBef>
                <a:spcPts val="0"/>
              </a:spcBef>
              <a:spcAft>
                <a:spcPts val="0"/>
              </a:spcAft>
              <a:buClr>
                <a:srgbClr val="FFFFFF"/>
              </a:buClr>
              <a:buSzPts val="900"/>
              <a:buNone/>
              <a:defRPr/>
            </a:lvl6pPr>
            <a:lvl7pPr lvl="6" algn="l">
              <a:lnSpc>
                <a:spcPct val="90000"/>
              </a:lnSpc>
              <a:spcBef>
                <a:spcPts val="0"/>
              </a:spcBef>
              <a:spcAft>
                <a:spcPts val="0"/>
              </a:spcAft>
              <a:buClr>
                <a:srgbClr val="FFFFFF"/>
              </a:buClr>
              <a:buSzPts val="900"/>
              <a:buNone/>
              <a:defRPr/>
            </a:lvl7pPr>
            <a:lvl8pPr lvl="7" algn="l">
              <a:lnSpc>
                <a:spcPct val="90000"/>
              </a:lnSpc>
              <a:spcBef>
                <a:spcPts val="0"/>
              </a:spcBef>
              <a:spcAft>
                <a:spcPts val="0"/>
              </a:spcAft>
              <a:buClr>
                <a:srgbClr val="FFFFFF"/>
              </a:buClr>
              <a:buSzPts val="900"/>
              <a:buNone/>
              <a:defRPr/>
            </a:lvl8pPr>
            <a:lvl9pPr lvl="8" algn="l">
              <a:lnSpc>
                <a:spcPct val="90000"/>
              </a:lnSpc>
              <a:spcBef>
                <a:spcPts val="0"/>
              </a:spcBef>
              <a:spcAft>
                <a:spcPts val="0"/>
              </a:spcAft>
              <a:buClr>
                <a:srgbClr val="FFFFFF"/>
              </a:buClr>
              <a:buSzPts val="900"/>
              <a:buNone/>
              <a:defRPr/>
            </a:lvl9pPr>
          </a:lstStyle>
          <a:p/>
        </p:txBody>
      </p:sp>
      <p:sp>
        <p:nvSpPr>
          <p:cNvPr id="3479" name="Google Shape;3479;p317"/>
          <p:cNvSpPr txBox="1"/>
          <p:nvPr>
            <p:ph idx="1" type="body"/>
          </p:nvPr>
        </p:nvSpPr>
        <p:spPr>
          <a:xfrm>
            <a:off x="292607" y="1150111"/>
            <a:ext cx="5498700" cy="4336500"/>
          </a:xfrm>
          <a:prstGeom prst="rect">
            <a:avLst/>
          </a:prstGeom>
          <a:noFill/>
          <a:ln>
            <a:noFill/>
          </a:ln>
        </p:spPr>
        <p:txBody>
          <a:bodyPr anchorCtr="0" anchor="t" bIns="0" lIns="0" spcFirstLastPara="1" rIns="0" wrap="square" tIns="0">
            <a:normAutofit/>
          </a:bodyPr>
          <a:lstStyle>
            <a:lvl1pPr indent="-349250" lvl="0" marL="457200" algn="l">
              <a:lnSpc>
                <a:spcPct val="100000"/>
              </a:lnSpc>
              <a:spcBef>
                <a:spcPts val="1100"/>
              </a:spcBef>
              <a:spcAft>
                <a:spcPts val="0"/>
              </a:spcAft>
              <a:buClr>
                <a:srgbClr val="000000"/>
              </a:buClr>
              <a:buSzPts val="1900"/>
              <a:buFont typeface="IBM Plex Sans"/>
              <a:buChar char="▸"/>
              <a:defRPr>
                <a:solidFill>
                  <a:srgbClr val="000000"/>
                </a:solidFill>
              </a:defRPr>
            </a:lvl1pPr>
            <a:lvl2pPr indent="-349250" lvl="1" marL="914400" algn="l">
              <a:lnSpc>
                <a:spcPct val="100000"/>
              </a:lnSpc>
              <a:spcBef>
                <a:spcPts val="1100"/>
              </a:spcBef>
              <a:spcAft>
                <a:spcPts val="0"/>
              </a:spcAft>
              <a:buClr>
                <a:srgbClr val="000000"/>
              </a:buClr>
              <a:buSzPts val="1900"/>
              <a:buFont typeface="IBM Plex Sans"/>
              <a:buChar char="･"/>
              <a:defRPr>
                <a:solidFill>
                  <a:srgbClr val="000000"/>
                </a:solidFill>
              </a:defRPr>
            </a:lvl2pPr>
            <a:lvl3pPr indent="-349250" lvl="2" marL="1371600" algn="l">
              <a:lnSpc>
                <a:spcPct val="100000"/>
              </a:lnSpc>
              <a:spcBef>
                <a:spcPts val="1100"/>
              </a:spcBef>
              <a:spcAft>
                <a:spcPts val="0"/>
              </a:spcAft>
              <a:buClr>
                <a:srgbClr val="000000"/>
              </a:buClr>
              <a:buSzPts val="1900"/>
              <a:buFont typeface="IBM Plex Sans"/>
              <a:buChar char="･"/>
              <a:defRPr>
                <a:solidFill>
                  <a:srgbClr val="000000"/>
                </a:solidFill>
              </a:defRPr>
            </a:lvl3pPr>
            <a:lvl4pPr indent="-349250" lvl="3" marL="1828800" algn="l">
              <a:lnSpc>
                <a:spcPct val="100000"/>
              </a:lnSpc>
              <a:spcBef>
                <a:spcPts val="1100"/>
              </a:spcBef>
              <a:spcAft>
                <a:spcPts val="0"/>
              </a:spcAft>
              <a:buClr>
                <a:srgbClr val="000000"/>
              </a:buClr>
              <a:buSzPts val="1900"/>
              <a:buFont typeface="IBM Plex Sans"/>
              <a:buChar char="･"/>
              <a:defRPr>
                <a:solidFill>
                  <a:srgbClr val="000000"/>
                </a:solidFill>
              </a:defRPr>
            </a:lvl4pPr>
            <a:lvl5pPr indent="-349250" lvl="4" marL="2286000" algn="l">
              <a:lnSpc>
                <a:spcPct val="100000"/>
              </a:lnSpc>
              <a:spcBef>
                <a:spcPts val="1100"/>
              </a:spcBef>
              <a:spcAft>
                <a:spcPts val="0"/>
              </a:spcAft>
              <a:buClr>
                <a:srgbClr val="000000"/>
              </a:buClr>
              <a:buSzPts val="1900"/>
              <a:buFont typeface="IBM Plex Sans"/>
              <a:buChar char="･"/>
              <a:defRPr>
                <a:solidFill>
                  <a:srgbClr val="000000"/>
                </a:solidFill>
              </a:defRPr>
            </a:lvl5pPr>
            <a:lvl6pPr indent="-349250" lvl="5" marL="2743200" algn="l">
              <a:lnSpc>
                <a:spcPct val="100000"/>
              </a:lnSpc>
              <a:spcBef>
                <a:spcPts val="1500"/>
              </a:spcBef>
              <a:spcAft>
                <a:spcPts val="0"/>
              </a:spcAft>
              <a:buClr>
                <a:srgbClr val="FFFFFF"/>
              </a:buClr>
              <a:buSzPts val="1900"/>
              <a:buChar char="･"/>
              <a:defRPr/>
            </a:lvl6pPr>
            <a:lvl7pPr indent="-349250" lvl="6" marL="3200400" algn="l">
              <a:lnSpc>
                <a:spcPct val="100000"/>
              </a:lnSpc>
              <a:spcBef>
                <a:spcPts val="1500"/>
              </a:spcBef>
              <a:spcAft>
                <a:spcPts val="0"/>
              </a:spcAft>
              <a:buClr>
                <a:srgbClr val="FFFFFF"/>
              </a:buClr>
              <a:buSzPts val="1900"/>
              <a:buChar char="･"/>
              <a:defRPr/>
            </a:lvl7pPr>
            <a:lvl8pPr indent="-349250" lvl="7" marL="3657600" algn="l">
              <a:lnSpc>
                <a:spcPct val="100000"/>
              </a:lnSpc>
              <a:spcBef>
                <a:spcPts val="1500"/>
              </a:spcBef>
              <a:spcAft>
                <a:spcPts val="0"/>
              </a:spcAft>
              <a:buClr>
                <a:srgbClr val="FFFFFF"/>
              </a:buClr>
              <a:buSzPts val="1900"/>
              <a:buChar char="･"/>
              <a:defRPr/>
            </a:lvl8pPr>
            <a:lvl9pPr indent="-349250" lvl="8" marL="4114800" algn="l">
              <a:lnSpc>
                <a:spcPct val="100000"/>
              </a:lnSpc>
              <a:spcBef>
                <a:spcPts val="1500"/>
              </a:spcBef>
              <a:spcAft>
                <a:spcPts val="0"/>
              </a:spcAft>
              <a:buClr>
                <a:srgbClr val="FFFFFF"/>
              </a:buClr>
              <a:buSzPts val="1900"/>
              <a:buChar char="･"/>
              <a:defRPr/>
            </a:lvl9pPr>
          </a:lstStyle>
          <a:p/>
        </p:txBody>
      </p:sp>
      <p:sp>
        <p:nvSpPr>
          <p:cNvPr id="3480" name="Google Shape;3480;p317"/>
          <p:cNvSpPr txBox="1"/>
          <p:nvPr>
            <p:ph idx="2" type="body"/>
          </p:nvPr>
        </p:nvSpPr>
        <p:spPr>
          <a:xfrm>
            <a:off x="6388609" y="1658112"/>
            <a:ext cx="5498700" cy="4336500"/>
          </a:xfrm>
          <a:prstGeom prst="rect">
            <a:avLst/>
          </a:prstGeom>
          <a:noFill/>
          <a:ln>
            <a:noFill/>
          </a:ln>
        </p:spPr>
        <p:txBody>
          <a:bodyPr anchorCtr="0" anchor="t" bIns="0" lIns="0" spcFirstLastPara="1" rIns="0" wrap="square" tIns="0">
            <a:normAutofit/>
          </a:bodyPr>
          <a:lstStyle>
            <a:lvl1pPr indent="-285750" lvl="0" marL="457200" algn="l">
              <a:lnSpc>
                <a:spcPct val="100000"/>
              </a:lnSpc>
              <a:spcBef>
                <a:spcPts val="1500"/>
              </a:spcBef>
              <a:spcAft>
                <a:spcPts val="0"/>
              </a:spcAft>
              <a:buClr>
                <a:srgbClr val="FFFFFF"/>
              </a:buClr>
              <a:buSzPts val="900"/>
              <a:buChar char="▸"/>
              <a:defRPr/>
            </a:lvl1pPr>
            <a:lvl2pPr indent="-349250" lvl="1" marL="914400" algn="l">
              <a:lnSpc>
                <a:spcPct val="100000"/>
              </a:lnSpc>
              <a:spcBef>
                <a:spcPts val="1500"/>
              </a:spcBef>
              <a:spcAft>
                <a:spcPts val="0"/>
              </a:spcAft>
              <a:buClr>
                <a:srgbClr val="FFFFFF"/>
              </a:buClr>
              <a:buSzPts val="1900"/>
              <a:buChar char="･"/>
              <a:defRPr/>
            </a:lvl2pPr>
            <a:lvl3pPr indent="-349250" lvl="2" marL="1371600" algn="l">
              <a:lnSpc>
                <a:spcPct val="100000"/>
              </a:lnSpc>
              <a:spcBef>
                <a:spcPts val="1500"/>
              </a:spcBef>
              <a:spcAft>
                <a:spcPts val="0"/>
              </a:spcAft>
              <a:buClr>
                <a:srgbClr val="FFFFFF"/>
              </a:buClr>
              <a:buSzPts val="1900"/>
              <a:buChar char="･"/>
              <a:defRPr/>
            </a:lvl3pPr>
            <a:lvl4pPr indent="-349250" lvl="3" marL="1828800" algn="l">
              <a:lnSpc>
                <a:spcPct val="100000"/>
              </a:lnSpc>
              <a:spcBef>
                <a:spcPts val="1500"/>
              </a:spcBef>
              <a:spcAft>
                <a:spcPts val="0"/>
              </a:spcAft>
              <a:buClr>
                <a:srgbClr val="FFFFFF"/>
              </a:buClr>
              <a:buSzPts val="1900"/>
              <a:buChar char="･"/>
              <a:defRPr/>
            </a:lvl4pPr>
            <a:lvl5pPr indent="-349250" lvl="4" marL="2286000" algn="l">
              <a:lnSpc>
                <a:spcPct val="100000"/>
              </a:lnSpc>
              <a:spcBef>
                <a:spcPts val="1500"/>
              </a:spcBef>
              <a:spcAft>
                <a:spcPts val="0"/>
              </a:spcAft>
              <a:buClr>
                <a:srgbClr val="FFFFFF"/>
              </a:buClr>
              <a:buSzPts val="1900"/>
              <a:buChar char="･"/>
              <a:defRPr/>
            </a:lvl5pPr>
            <a:lvl6pPr indent="-349250" lvl="5" marL="2743200" algn="l">
              <a:lnSpc>
                <a:spcPct val="100000"/>
              </a:lnSpc>
              <a:spcBef>
                <a:spcPts val="1500"/>
              </a:spcBef>
              <a:spcAft>
                <a:spcPts val="0"/>
              </a:spcAft>
              <a:buClr>
                <a:srgbClr val="FFFFFF"/>
              </a:buClr>
              <a:buSzPts val="1900"/>
              <a:buChar char="･"/>
              <a:defRPr/>
            </a:lvl6pPr>
            <a:lvl7pPr indent="-349250" lvl="6" marL="3200400" algn="l">
              <a:lnSpc>
                <a:spcPct val="100000"/>
              </a:lnSpc>
              <a:spcBef>
                <a:spcPts val="1500"/>
              </a:spcBef>
              <a:spcAft>
                <a:spcPts val="0"/>
              </a:spcAft>
              <a:buClr>
                <a:srgbClr val="FFFFFF"/>
              </a:buClr>
              <a:buSzPts val="1900"/>
              <a:buChar char="･"/>
              <a:defRPr/>
            </a:lvl7pPr>
            <a:lvl8pPr indent="-349250" lvl="7" marL="3657600" algn="l">
              <a:lnSpc>
                <a:spcPct val="100000"/>
              </a:lnSpc>
              <a:spcBef>
                <a:spcPts val="1500"/>
              </a:spcBef>
              <a:spcAft>
                <a:spcPts val="0"/>
              </a:spcAft>
              <a:buClr>
                <a:srgbClr val="FFFFFF"/>
              </a:buClr>
              <a:buSzPts val="1900"/>
              <a:buChar char="･"/>
              <a:defRPr/>
            </a:lvl8pPr>
            <a:lvl9pPr indent="-349250" lvl="8" marL="4114800" algn="l">
              <a:lnSpc>
                <a:spcPct val="100000"/>
              </a:lnSpc>
              <a:spcBef>
                <a:spcPts val="1500"/>
              </a:spcBef>
              <a:spcAft>
                <a:spcPts val="0"/>
              </a:spcAft>
              <a:buClr>
                <a:srgbClr val="FFFFFF"/>
              </a:buClr>
              <a:buSzPts val="1900"/>
              <a:buChar char="･"/>
              <a:defRPr/>
            </a:lvl9pPr>
          </a:lstStyle>
          <a:p/>
        </p:txBody>
      </p:sp>
      <p:sp>
        <p:nvSpPr>
          <p:cNvPr id="3481" name="Google Shape;3481;p317"/>
          <p:cNvSpPr txBox="1"/>
          <p:nvPr/>
        </p:nvSpPr>
        <p:spPr>
          <a:xfrm>
            <a:off x="10601024" y="6431491"/>
            <a:ext cx="992100" cy="1230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800"/>
              <a:buFont typeface="IBM Plex Sans"/>
              <a:buNone/>
            </a:pPr>
            <a:r>
              <a:rPr b="0" i="0" lang="en" sz="800" u="none" cap="none" strike="noStrike">
                <a:solidFill>
                  <a:srgbClr val="000000"/>
                </a:solidFill>
                <a:latin typeface="IBM Plex Sans"/>
                <a:ea typeface="IBM Plex Sans"/>
                <a:cs typeface="IBM Plex Sans"/>
                <a:sym typeface="IBM Plex Sans"/>
              </a:rPr>
              <a:t>© IBM Corporation</a:t>
            </a:r>
            <a:endParaRPr sz="700"/>
          </a:p>
        </p:txBody>
      </p:sp>
      <p:sp>
        <p:nvSpPr>
          <p:cNvPr descr="Google Shape;21;p3" id="3482" name="Google Shape;3482;p317"/>
          <p:cNvSpPr/>
          <p:nvPr/>
        </p:nvSpPr>
        <p:spPr>
          <a:xfrm>
            <a:off x="308516" y="6370764"/>
            <a:ext cx="1342994" cy="248455"/>
          </a:xfrm>
          <a:prstGeom prst="rect">
            <a:avLst/>
          </a:prstGeom>
          <a:noFill/>
          <a:ln>
            <a:noFill/>
          </a:ln>
        </p:spPr>
      </p:sp>
      <p:sp>
        <p:nvSpPr>
          <p:cNvPr id="3483" name="Google Shape;3483;p317"/>
          <p:cNvSpPr txBox="1"/>
          <p:nvPr>
            <p:ph idx="12" type="sldNum"/>
          </p:nvPr>
        </p:nvSpPr>
        <p:spPr>
          <a:xfrm>
            <a:off x="11758840" y="6431491"/>
            <a:ext cx="128400" cy="1230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000000"/>
              </a:buClr>
              <a:buSzPts val="800"/>
              <a:buFont typeface="IBM Plex Sans"/>
              <a:buNone/>
              <a:defRPr sz="800"/>
            </a:lvl1pPr>
            <a:lvl2pPr indent="0" lvl="1" marL="0" algn="r">
              <a:lnSpc>
                <a:spcPct val="100000"/>
              </a:lnSpc>
              <a:spcBef>
                <a:spcPts val="0"/>
              </a:spcBef>
              <a:spcAft>
                <a:spcPts val="0"/>
              </a:spcAft>
              <a:buClr>
                <a:srgbClr val="000000"/>
              </a:buClr>
              <a:buSzPts val="800"/>
              <a:buFont typeface="IBM Plex Sans"/>
              <a:buNone/>
              <a:defRPr sz="800"/>
            </a:lvl2pPr>
            <a:lvl3pPr indent="0" lvl="2" marL="0" algn="r">
              <a:lnSpc>
                <a:spcPct val="100000"/>
              </a:lnSpc>
              <a:spcBef>
                <a:spcPts val="0"/>
              </a:spcBef>
              <a:spcAft>
                <a:spcPts val="0"/>
              </a:spcAft>
              <a:buClr>
                <a:srgbClr val="000000"/>
              </a:buClr>
              <a:buSzPts val="800"/>
              <a:buFont typeface="IBM Plex Sans"/>
              <a:buNone/>
              <a:defRPr sz="800"/>
            </a:lvl3pPr>
            <a:lvl4pPr indent="0" lvl="3" marL="0" algn="r">
              <a:lnSpc>
                <a:spcPct val="100000"/>
              </a:lnSpc>
              <a:spcBef>
                <a:spcPts val="0"/>
              </a:spcBef>
              <a:spcAft>
                <a:spcPts val="0"/>
              </a:spcAft>
              <a:buClr>
                <a:srgbClr val="000000"/>
              </a:buClr>
              <a:buSzPts val="800"/>
              <a:buFont typeface="IBM Plex Sans"/>
              <a:buNone/>
              <a:defRPr sz="800"/>
            </a:lvl4pPr>
            <a:lvl5pPr indent="0" lvl="4" marL="0" algn="r">
              <a:lnSpc>
                <a:spcPct val="100000"/>
              </a:lnSpc>
              <a:spcBef>
                <a:spcPts val="0"/>
              </a:spcBef>
              <a:spcAft>
                <a:spcPts val="0"/>
              </a:spcAft>
              <a:buClr>
                <a:srgbClr val="000000"/>
              </a:buClr>
              <a:buSzPts val="800"/>
              <a:buFont typeface="IBM Plex Sans"/>
              <a:buNone/>
              <a:defRPr sz="800"/>
            </a:lvl5pPr>
            <a:lvl6pPr indent="0" lvl="5" marL="0" algn="r">
              <a:lnSpc>
                <a:spcPct val="100000"/>
              </a:lnSpc>
              <a:spcBef>
                <a:spcPts val="0"/>
              </a:spcBef>
              <a:spcAft>
                <a:spcPts val="0"/>
              </a:spcAft>
              <a:buClr>
                <a:srgbClr val="000000"/>
              </a:buClr>
              <a:buSzPts val="800"/>
              <a:buFont typeface="IBM Plex Sans"/>
              <a:buNone/>
              <a:defRPr sz="800"/>
            </a:lvl6pPr>
            <a:lvl7pPr indent="0" lvl="6" marL="0" algn="r">
              <a:lnSpc>
                <a:spcPct val="100000"/>
              </a:lnSpc>
              <a:spcBef>
                <a:spcPts val="0"/>
              </a:spcBef>
              <a:spcAft>
                <a:spcPts val="0"/>
              </a:spcAft>
              <a:buClr>
                <a:srgbClr val="000000"/>
              </a:buClr>
              <a:buSzPts val="800"/>
              <a:buFont typeface="IBM Plex Sans"/>
              <a:buNone/>
              <a:defRPr sz="800"/>
            </a:lvl7pPr>
            <a:lvl8pPr indent="0" lvl="7" marL="0" algn="r">
              <a:lnSpc>
                <a:spcPct val="100000"/>
              </a:lnSpc>
              <a:spcBef>
                <a:spcPts val="0"/>
              </a:spcBef>
              <a:spcAft>
                <a:spcPts val="0"/>
              </a:spcAft>
              <a:buClr>
                <a:srgbClr val="000000"/>
              </a:buClr>
              <a:buSzPts val="800"/>
              <a:buFont typeface="IBM Plex Sans"/>
              <a:buNone/>
              <a:defRPr sz="800"/>
            </a:lvl8pPr>
            <a:lvl9pPr indent="0" lvl="8" marL="0" algn="r">
              <a:lnSpc>
                <a:spcPct val="100000"/>
              </a:lnSpc>
              <a:spcBef>
                <a:spcPts val="0"/>
              </a:spcBef>
              <a:spcAft>
                <a:spcPts val="0"/>
              </a:spcAft>
              <a:buClr>
                <a:srgbClr val="000000"/>
              </a:buClr>
              <a:buSzPts val="800"/>
              <a:buFont typeface="IBM Plex Sans"/>
              <a:buNone/>
              <a:defRPr sz="800"/>
            </a:lvl9pPr>
          </a:lstStyle>
          <a:p>
            <a:pPr indent="0" lvl="0" marL="0" rtl="0" algn="r">
              <a:spcBef>
                <a:spcPts val="0"/>
              </a:spcBef>
              <a:spcAft>
                <a:spcPts val="0"/>
              </a:spcAft>
              <a:buNone/>
            </a:pPr>
            <a:fld id="{00000000-1234-1234-1234-123412341234}" type="slidenum">
              <a:rPr lang="en"/>
              <a:t>‹#›</a:t>
            </a:fld>
            <a:endParaRPr sz="700"/>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1 1">
  <p:cSld name="CUSTOM_4_37_1">
    <p:spTree>
      <p:nvGrpSpPr>
        <p:cNvPr id="3484" name="Shape 3484"/>
        <p:cNvGrpSpPr/>
        <p:nvPr/>
      </p:nvGrpSpPr>
      <p:grpSpPr>
        <a:xfrm>
          <a:off x="0" y="0"/>
          <a:ext cx="0" cy="0"/>
          <a:chOff x="0" y="0"/>
          <a:chExt cx="0" cy="0"/>
        </a:xfrm>
      </p:grpSpPr>
      <p:sp>
        <p:nvSpPr>
          <p:cNvPr id="3485" name="Google Shape;3485;p3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486" name="Google Shape;3486;p31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487" name="Google Shape;3487;p318"/>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488" name="Google Shape;3488;p318"/>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489" name="Google Shape;3489;p3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490" name="Google Shape;3490;p318"/>
          <p:cNvSpPr/>
          <p:nvPr/>
        </p:nvSpPr>
        <p:spPr>
          <a:xfrm>
            <a:off x="10711279" y="6313250"/>
            <a:ext cx="975850" cy="228121"/>
          </a:xfrm>
          <a:prstGeom prst="rect">
            <a:avLst/>
          </a:prstGeom>
          <a:noFill/>
          <a:ln>
            <a:noFill/>
          </a:ln>
        </p:spPr>
      </p:sp>
      <p:sp>
        <p:nvSpPr>
          <p:cNvPr id="3491" name="Google Shape;3491;p31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492" name="Google Shape;3492;p318"/>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493" name="Google Shape;3493;p318"/>
          <p:cNvSpPr/>
          <p:nvPr/>
        </p:nvSpPr>
        <p:spPr>
          <a:xfrm>
            <a:off x="9860075" y="6249475"/>
            <a:ext cx="656700" cy="396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18"/>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2 1">
  <p:cSld name="CUSTOM_4_2_6_3">
    <p:spTree>
      <p:nvGrpSpPr>
        <p:cNvPr id="3495" name="Shape 3495"/>
        <p:cNvGrpSpPr/>
        <p:nvPr/>
      </p:nvGrpSpPr>
      <p:grpSpPr>
        <a:xfrm>
          <a:off x="0" y="0"/>
          <a:ext cx="0" cy="0"/>
          <a:chOff x="0" y="0"/>
          <a:chExt cx="0" cy="0"/>
        </a:xfrm>
      </p:grpSpPr>
      <p:sp>
        <p:nvSpPr>
          <p:cNvPr id="3496" name="Google Shape;3496;p3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497" name="Google Shape;3497;p31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498" name="Google Shape;3498;p319"/>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499" name="Google Shape;3499;p319"/>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500" name="Google Shape;3500;p3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501" name="Google Shape;3501;p319"/>
          <p:cNvSpPr/>
          <p:nvPr/>
        </p:nvSpPr>
        <p:spPr>
          <a:xfrm>
            <a:off x="10711279" y="6313250"/>
            <a:ext cx="975607" cy="228064"/>
          </a:xfrm>
          <a:prstGeom prst="rect">
            <a:avLst/>
          </a:prstGeom>
          <a:noFill/>
          <a:ln>
            <a:noFill/>
          </a:ln>
        </p:spPr>
      </p:sp>
      <p:sp>
        <p:nvSpPr>
          <p:cNvPr id="3502" name="Google Shape;3502;p31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503" name="Google Shape;3503;p319"/>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504" name="Google Shape;3504;p319"/>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1">
  <p:cSld name="CUSTOM_4_2_2_2_1">
    <p:spTree>
      <p:nvGrpSpPr>
        <p:cNvPr id="3505" name="Shape 3505"/>
        <p:cNvGrpSpPr/>
        <p:nvPr/>
      </p:nvGrpSpPr>
      <p:grpSpPr>
        <a:xfrm>
          <a:off x="0" y="0"/>
          <a:ext cx="0" cy="0"/>
          <a:chOff x="0" y="0"/>
          <a:chExt cx="0" cy="0"/>
        </a:xfrm>
      </p:grpSpPr>
      <p:cxnSp>
        <p:nvCxnSpPr>
          <p:cNvPr id="3506" name="Google Shape;3506;p32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507" name="Google Shape;3507;p320"/>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3508" name="Google Shape;3508;p3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509" name="Google Shape;3509;p320"/>
          <p:cNvSpPr/>
          <p:nvPr/>
        </p:nvSpPr>
        <p:spPr>
          <a:xfrm>
            <a:off x="10711279" y="6313250"/>
            <a:ext cx="975850" cy="228121"/>
          </a:xfrm>
          <a:prstGeom prst="rect">
            <a:avLst/>
          </a:prstGeom>
          <a:noFill/>
          <a:ln>
            <a:noFill/>
          </a:ln>
        </p:spPr>
      </p:sp>
      <p:sp>
        <p:nvSpPr>
          <p:cNvPr id="3510" name="Google Shape;3510;p320"/>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511" name="Google Shape;3511;p320"/>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3512" name="Google Shape;3512;p32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513" name="Google Shape;3513;p32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514" name="Google Shape;3514;p320"/>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3">
  <p:cSld name="CUSTOM_4_17_5">
    <p:spTree>
      <p:nvGrpSpPr>
        <p:cNvPr id="3515" name="Shape 3515"/>
        <p:cNvGrpSpPr/>
        <p:nvPr/>
      </p:nvGrpSpPr>
      <p:grpSpPr>
        <a:xfrm>
          <a:off x="0" y="0"/>
          <a:ext cx="0" cy="0"/>
          <a:chOff x="0" y="0"/>
          <a:chExt cx="0" cy="0"/>
        </a:xfrm>
      </p:grpSpPr>
      <p:sp>
        <p:nvSpPr>
          <p:cNvPr id="3516" name="Google Shape;3516;p3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517" name="Google Shape;3517;p32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518" name="Google Shape;3518;p321"/>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519" name="Google Shape;3519;p321"/>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520" name="Google Shape;3520;p3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521" name="Google Shape;3521;p32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522" name="Google Shape;3522;p32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523" name="Google Shape;3523;p321"/>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a:lnSpc>
                <a:spcPct val="140000"/>
              </a:lnSpc>
              <a:spcBef>
                <a:spcPts val="1100"/>
              </a:spcBef>
              <a:spcAft>
                <a:spcPts val="0"/>
              </a:spcAft>
              <a:buSzPts val="1500"/>
              <a:buChar char="▸"/>
              <a:defRPr sz="1500"/>
            </a:lvl1pPr>
            <a:lvl2pPr indent="-304800" lvl="1" marL="914400">
              <a:lnSpc>
                <a:spcPct val="140000"/>
              </a:lnSpc>
              <a:spcBef>
                <a:spcPts val="1100"/>
              </a:spcBef>
              <a:spcAft>
                <a:spcPts val="0"/>
              </a:spcAft>
              <a:buSzPts val="1200"/>
              <a:buChar char="･"/>
              <a:defRPr sz="1200"/>
            </a:lvl2pPr>
            <a:lvl3pPr indent="-304800" lvl="2" marL="1371600">
              <a:lnSpc>
                <a:spcPct val="140000"/>
              </a:lnSpc>
              <a:spcBef>
                <a:spcPts val="1100"/>
              </a:spcBef>
              <a:spcAft>
                <a:spcPts val="0"/>
              </a:spcAft>
              <a:buSzPts val="1200"/>
              <a:buChar char="･"/>
              <a:defRPr sz="1200"/>
            </a:lvl3pPr>
            <a:lvl4pPr indent="-304800" lvl="3" marL="1828800">
              <a:lnSpc>
                <a:spcPct val="140000"/>
              </a:lnSpc>
              <a:spcBef>
                <a:spcPts val="1100"/>
              </a:spcBef>
              <a:spcAft>
                <a:spcPts val="0"/>
              </a:spcAft>
              <a:buSzPts val="1200"/>
              <a:buChar char="･"/>
              <a:defRPr sz="1200"/>
            </a:lvl4pPr>
            <a:lvl5pPr indent="-304800" lvl="4" marL="2286000">
              <a:lnSpc>
                <a:spcPct val="140000"/>
              </a:lnSpc>
              <a:spcBef>
                <a:spcPts val="1100"/>
              </a:spcBef>
              <a:spcAft>
                <a:spcPts val="0"/>
              </a:spcAft>
              <a:buSzPts val="1200"/>
              <a:buChar char="･"/>
              <a:defRPr sz="1200"/>
            </a:lvl5pPr>
            <a:lvl6pPr indent="-304800" lvl="5" marL="2743200">
              <a:lnSpc>
                <a:spcPct val="140000"/>
              </a:lnSpc>
              <a:spcBef>
                <a:spcPts val="1100"/>
              </a:spcBef>
              <a:spcAft>
                <a:spcPts val="0"/>
              </a:spcAft>
              <a:buSzPts val="1200"/>
              <a:buChar char="･"/>
              <a:defRPr sz="1200"/>
            </a:lvl6pPr>
            <a:lvl7pPr indent="-304800" lvl="6" marL="3200400">
              <a:lnSpc>
                <a:spcPct val="140000"/>
              </a:lnSpc>
              <a:spcBef>
                <a:spcPts val="1100"/>
              </a:spcBef>
              <a:spcAft>
                <a:spcPts val="0"/>
              </a:spcAft>
              <a:buSzPts val="1200"/>
              <a:buChar char="･"/>
              <a:defRPr sz="1200"/>
            </a:lvl7pPr>
            <a:lvl8pPr indent="-304800" lvl="7" marL="3657600">
              <a:lnSpc>
                <a:spcPct val="140000"/>
              </a:lnSpc>
              <a:spcBef>
                <a:spcPts val="1100"/>
              </a:spcBef>
              <a:spcAft>
                <a:spcPts val="0"/>
              </a:spcAft>
              <a:buSzPts val="1200"/>
              <a:buChar char="･"/>
              <a:defRPr sz="1200"/>
            </a:lvl8pPr>
            <a:lvl9pPr indent="-304800" lvl="8" marL="4114800">
              <a:lnSpc>
                <a:spcPct val="140000"/>
              </a:lnSpc>
              <a:spcBef>
                <a:spcPts val="1100"/>
              </a:spcBef>
              <a:spcAft>
                <a:spcPts val="1100"/>
              </a:spcAft>
              <a:buSzPts val="1200"/>
              <a:buChar char="･"/>
              <a:defRPr sz="1200"/>
            </a:lvl9pPr>
          </a:lstStyle>
          <a:p/>
        </p:txBody>
      </p:sp>
      <p:sp>
        <p:nvSpPr>
          <p:cNvPr id="3524" name="Google Shape;3524;p321"/>
          <p:cNvSpPr/>
          <p:nvPr/>
        </p:nvSpPr>
        <p:spPr>
          <a:xfrm>
            <a:off x="10711275" y="6313250"/>
            <a:ext cx="1099724" cy="373749"/>
          </a:xfrm>
          <a:prstGeom prst="rect">
            <a:avLst/>
          </a:prstGeom>
          <a:noFill/>
          <a:ln>
            <a:noFill/>
          </a:ln>
        </p:spPr>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5">
  <p:cSld name="CUSTOM_4_5_4">
    <p:spTree>
      <p:nvGrpSpPr>
        <p:cNvPr id="3525" name="Shape 3525"/>
        <p:cNvGrpSpPr/>
        <p:nvPr/>
      </p:nvGrpSpPr>
      <p:grpSpPr>
        <a:xfrm>
          <a:off x="0" y="0"/>
          <a:ext cx="0" cy="0"/>
          <a:chOff x="0" y="0"/>
          <a:chExt cx="0" cy="0"/>
        </a:xfrm>
      </p:grpSpPr>
      <p:sp>
        <p:nvSpPr>
          <p:cNvPr id="3526" name="Google Shape;3526;p32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527" name="Google Shape;3527;p32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528" name="Google Shape;3528;p32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529" name="Google Shape;3529;p3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530" name="Google Shape;3530;p322"/>
          <p:cNvSpPr/>
          <p:nvPr/>
        </p:nvSpPr>
        <p:spPr>
          <a:xfrm>
            <a:off x="10711279" y="6313250"/>
            <a:ext cx="975850" cy="228121"/>
          </a:xfrm>
          <a:prstGeom prst="rect">
            <a:avLst/>
          </a:prstGeom>
          <a:noFill/>
          <a:ln>
            <a:noFill/>
          </a:ln>
        </p:spPr>
      </p:sp>
      <p:sp>
        <p:nvSpPr>
          <p:cNvPr id="3531" name="Google Shape;3531;p32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532" name="Google Shape;3532;p322"/>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6">
  <p:cSld name="CUSTOM_4_5_5">
    <p:spTree>
      <p:nvGrpSpPr>
        <p:cNvPr id="3533" name="Shape 3533"/>
        <p:cNvGrpSpPr/>
        <p:nvPr/>
      </p:nvGrpSpPr>
      <p:grpSpPr>
        <a:xfrm>
          <a:off x="0" y="0"/>
          <a:ext cx="0" cy="0"/>
          <a:chOff x="0" y="0"/>
          <a:chExt cx="0" cy="0"/>
        </a:xfrm>
      </p:grpSpPr>
      <p:sp>
        <p:nvSpPr>
          <p:cNvPr id="3534" name="Google Shape;3534;p32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535" name="Google Shape;3535;p32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536" name="Google Shape;3536;p32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537" name="Google Shape;3537;p3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538" name="Google Shape;3538;p323"/>
          <p:cNvSpPr/>
          <p:nvPr/>
        </p:nvSpPr>
        <p:spPr>
          <a:xfrm>
            <a:off x="10711279" y="6313250"/>
            <a:ext cx="975850" cy="228121"/>
          </a:xfrm>
          <a:prstGeom prst="rect">
            <a:avLst/>
          </a:prstGeom>
          <a:noFill/>
          <a:ln>
            <a:noFill/>
          </a:ln>
        </p:spPr>
      </p:sp>
      <p:sp>
        <p:nvSpPr>
          <p:cNvPr id="3539" name="Google Shape;3539;p323"/>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540" name="Google Shape;3540;p323"/>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Q1CY2021</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1">
  <p:cSld name="CUSTOM_9">
    <p:bg>
      <p:bgPr>
        <a:noFill/>
      </p:bgPr>
    </p:bg>
    <p:spTree>
      <p:nvGrpSpPr>
        <p:cNvPr id="3541" name="Shape 3541"/>
        <p:cNvGrpSpPr/>
        <p:nvPr/>
      </p:nvGrpSpPr>
      <p:grpSpPr>
        <a:xfrm>
          <a:off x="0" y="0"/>
          <a:ext cx="0" cy="0"/>
          <a:chOff x="0" y="0"/>
          <a:chExt cx="0" cy="0"/>
        </a:xfrm>
      </p:grpSpPr>
      <p:sp>
        <p:nvSpPr>
          <p:cNvPr id="3542" name="Google Shape;3542;p32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24"/>
          <p:cNvSpPr/>
          <p:nvPr/>
        </p:nvSpPr>
        <p:spPr>
          <a:xfrm>
            <a:off x="10106850" y="6203986"/>
            <a:ext cx="1580275" cy="372766"/>
          </a:xfrm>
          <a:prstGeom prst="rect">
            <a:avLst/>
          </a:prstGeom>
          <a:noFill/>
          <a:ln>
            <a:noFill/>
          </a:ln>
        </p:spPr>
      </p:sp>
      <p:cxnSp>
        <p:nvCxnSpPr>
          <p:cNvPr id="3544" name="Google Shape;3544;p324"/>
          <p:cNvCxnSpPr/>
          <p:nvPr/>
        </p:nvCxnSpPr>
        <p:spPr>
          <a:xfrm rot="10800000">
            <a:off x="447767" y="6401100"/>
            <a:ext cx="0" cy="456900"/>
          </a:xfrm>
          <a:prstGeom prst="straightConnector1">
            <a:avLst/>
          </a:prstGeom>
          <a:noFill/>
          <a:ln cap="flat" cmpd="sng" w="12700">
            <a:solidFill>
              <a:schemeClr val="lt1"/>
            </a:solidFill>
            <a:prstDash val="solid"/>
            <a:round/>
            <a:headEnd len="med" w="med" type="none"/>
            <a:tailEnd len="med" w="med" type="none"/>
          </a:ln>
        </p:spPr>
      </p:cxnSp>
      <p:sp>
        <p:nvSpPr>
          <p:cNvPr id="3545" name="Google Shape;3545;p324"/>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40000"/>
              </a:lnSpc>
              <a:spcBef>
                <a:spcPts val="0"/>
              </a:spcBef>
              <a:spcAft>
                <a:spcPts val="0"/>
              </a:spcAft>
              <a:buClr>
                <a:schemeClr val="dk1"/>
              </a:buClr>
              <a:buSzPts val="1900"/>
              <a:buNone/>
              <a:defRPr sz="1900">
                <a:solidFill>
                  <a:schemeClr val="dk1"/>
                </a:solidFill>
              </a:defRPr>
            </a:lvl1pPr>
            <a:lvl2pPr lvl="1">
              <a:lnSpc>
                <a:spcPct val="140000"/>
              </a:lnSpc>
              <a:spcBef>
                <a:spcPts val="0"/>
              </a:spcBef>
              <a:spcAft>
                <a:spcPts val="0"/>
              </a:spcAft>
              <a:buClr>
                <a:schemeClr val="dk1"/>
              </a:buClr>
              <a:buSzPts val="1900"/>
              <a:buNone/>
              <a:defRPr sz="1900">
                <a:solidFill>
                  <a:schemeClr val="dk1"/>
                </a:solidFill>
              </a:defRPr>
            </a:lvl2pPr>
            <a:lvl3pPr lvl="2">
              <a:lnSpc>
                <a:spcPct val="140000"/>
              </a:lnSpc>
              <a:spcBef>
                <a:spcPts val="0"/>
              </a:spcBef>
              <a:spcAft>
                <a:spcPts val="0"/>
              </a:spcAft>
              <a:buClr>
                <a:schemeClr val="dk1"/>
              </a:buClr>
              <a:buSzPts val="1900"/>
              <a:buNone/>
              <a:defRPr sz="1900">
                <a:solidFill>
                  <a:schemeClr val="dk1"/>
                </a:solidFill>
              </a:defRPr>
            </a:lvl3pPr>
            <a:lvl4pPr lvl="3">
              <a:lnSpc>
                <a:spcPct val="140000"/>
              </a:lnSpc>
              <a:spcBef>
                <a:spcPts val="0"/>
              </a:spcBef>
              <a:spcAft>
                <a:spcPts val="0"/>
              </a:spcAft>
              <a:buClr>
                <a:schemeClr val="dk1"/>
              </a:buClr>
              <a:buSzPts val="1900"/>
              <a:buNone/>
              <a:defRPr sz="1900">
                <a:solidFill>
                  <a:schemeClr val="dk1"/>
                </a:solidFill>
              </a:defRPr>
            </a:lvl4pPr>
            <a:lvl5pPr lvl="4">
              <a:lnSpc>
                <a:spcPct val="140000"/>
              </a:lnSpc>
              <a:spcBef>
                <a:spcPts val="0"/>
              </a:spcBef>
              <a:spcAft>
                <a:spcPts val="0"/>
              </a:spcAft>
              <a:buClr>
                <a:schemeClr val="dk1"/>
              </a:buClr>
              <a:buSzPts val="1900"/>
              <a:buNone/>
              <a:defRPr sz="1900">
                <a:solidFill>
                  <a:schemeClr val="dk1"/>
                </a:solidFill>
              </a:defRPr>
            </a:lvl5pPr>
            <a:lvl6pPr lvl="5">
              <a:lnSpc>
                <a:spcPct val="140000"/>
              </a:lnSpc>
              <a:spcBef>
                <a:spcPts val="0"/>
              </a:spcBef>
              <a:spcAft>
                <a:spcPts val="0"/>
              </a:spcAft>
              <a:buClr>
                <a:schemeClr val="dk1"/>
              </a:buClr>
              <a:buSzPts val="1900"/>
              <a:buNone/>
              <a:defRPr sz="1900">
                <a:solidFill>
                  <a:schemeClr val="dk1"/>
                </a:solidFill>
              </a:defRPr>
            </a:lvl6pPr>
            <a:lvl7pPr lvl="6">
              <a:lnSpc>
                <a:spcPct val="140000"/>
              </a:lnSpc>
              <a:spcBef>
                <a:spcPts val="0"/>
              </a:spcBef>
              <a:spcAft>
                <a:spcPts val="0"/>
              </a:spcAft>
              <a:buClr>
                <a:schemeClr val="dk1"/>
              </a:buClr>
              <a:buSzPts val="1900"/>
              <a:buNone/>
              <a:defRPr sz="1900">
                <a:solidFill>
                  <a:schemeClr val="dk1"/>
                </a:solidFill>
              </a:defRPr>
            </a:lvl7pPr>
            <a:lvl8pPr lvl="7">
              <a:lnSpc>
                <a:spcPct val="140000"/>
              </a:lnSpc>
              <a:spcBef>
                <a:spcPts val="0"/>
              </a:spcBef>
              <a:spcAft>
                <a:spcPts val="0"/>
              </a:spcAft>
              <a:buClr>
                <a:schemeClr val="dk1"/>
              </a:buClr>
              <a:buSzPts val="1900"/>
              <a:buNone/>
              <a:defRPr sz="1900">
                <a:solidFill>
                  <a:schemeClr val="dk1"/>
                </a:solidFill>
              </a:defRPr>
            </a:lvl8pPr>
            <a:lvl9pPr lvl="8">
              <a:lnSpc>
                <a:spcPct val="140000"/>
              </a:lnSpc>
              <a:spcBef>
                <a:spcPts val="0"/>
              </a:spcBef>
              <a:spcAft>
                <a:spcPts val="0"/>
              </a:spcAft>
              <a:buClr>
                <a:schemeClr val="dk1"/>
              </a:buClr>
              <a:buSzPts val="1900"/>
              <a:buNone/>
              <a:defRPr sz="1900">
                <a:solidFill>
                  <a:schemeClr val="dk1"/>
                </a:solidFill>
              </a:defRPr>
            </a:lvl9pPr>
          </a:lstStyle>
          <a:p/>
        </p:txBody>
      </p:sp>
      <p:sp>
        <p:nvSpPr>
          <p:cNvPr id="3546" name="Google Shape;3546;p324"/>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p:txBody>
      </p:sp>
      <p:sp>
        <p:nvSpPr>
          <p:cNvPr id="3547" name="Google Shape;3547;p324"/>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200"/>
              <a:buNone/>
              <a:defRPr sz="1200">
                <a:solidFill>
                  <a:schemeClr val="dk1"/>
                </a:solidFill>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3548" name="Google Shape;3548;p324"/>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3549" name="Google Shape;3549;p3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09" name="Shape 309"/>
        <p:cNvGrpSpPr/>
        <p:nvPr/>
      </p:nvGrpSpPr>
      <p:grpSpPr>
        <a:xfrm>
          <a:off x="0" y="0"/>
          <a:ext cx="0" cy="0"/>
          <a:chOff x="0" y="0"/>
          <a:chExt cx="0" cy="0"/>
        </a:xfrm>
      </p:grpSpPr>
      <p:sp>
        <p:nvSpPr>
          <p:cNvPr id="310" name="Google Shape;310;p3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11" name="Google Shape;311;p3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12" name="Google Shape;312;p3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3" name="Google Shape;313;p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314" name="Google Shape;314;p3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rgbClr val="EBEBEB"/>
                </a:solidFill>
              </a:defRPr>
            </a:lvl1pPr>
            <a:lvl2pPr lvl="1">
              <a:lnSpc>
                <a:spcPct val="174000"/>
              </a:lnSpc>
              <a:spcBef>
                <a:spcPts val="0"/>
              </a:spcBef>
              <a:spcAft>
                <a:spcPts val="0"/>
              </a:spcAft>
              <a:buNone/>
              <a:defRPr sz="1400">
                <a:solidFill>
                  <a:srgbClr val="EBEBEB"/>
                </a:solidFill>
              </a:defRPr>
            </a:lvl2pPr>
            <a:lvl3pPr lvl="2">
              <a:lnSpc>
                <a:spcPct val="174000"/>
              </a:lnSpc>
              <a:spcBef>
                <a:spcPts val="0"/>
              </a:spcBef>
              <a:spcAft>
                <a:spcPts val="0"/>
              </a:spcAft>
              <a:buNone/>
              <a:defRPr sz="1400">
                <a:solidFill>
                  <a:srgbClr val="EBEBEB"/>
                </a:solidFill>
              </a:defRPr>
            </a:lvl3pPr>
            <a:lvl4pPr lvl="3">
              <a:lnSpc>
                <a:spcPct val="174000"/>
              </a:lnSpc>
              <a:spcBef>
                <a:spcPts val="0"/>
              </a:spcBef>
              <a:spcAft>
                <a:spcPts val="0"/>
              </a:spcAft>
              <a:buNone/>
              <a:defRPr sz="1400">
                <a:solidFill>
                  <a:srgbClr val="EBEBEB"/>
                </a:solidFill>
              </a:defRPr>
            </a:lvl4pPr>
            <a:lvl5pPr lvl="4">
              <a:lnSpc>
                <a:spcPct val="174000"/>
              </a:lnSpc>
              <a:spcBef>
                <a:spcPts val="0"/>
              </a:spcBef>
              <a:spcAft>
                <a:spcPts val="0"/>
              </a:spcAft>
              <a:buNone/>
              <a:defRPr sz="1400">
                <a:solidFill>
                  <a:srgbClr val="EBEBEB"/>
                </a:solidFill>
              </a:defRPr>
            </a:lvl5pPr>
            <a:lvl6pPr lvl="5">
              <a:lnSpc>
                <a:spcPct val="174000"/>
              </a:lnSpc>
              <a:spcBef>
                <a:spcPts val="0"/>
              </a:spcBef>
              <a:spcAft>
                <a:spcPts val="0"/>
              </a:spcAft>
              <a:buNone/>
              <a:defRPr sz="1400">
                <a:solidFill>
                  <a:srgbClr val="EBEBEB"/>
                </a:solidFill>
              </a:defRPr>
            </a:lvl6pPr>
            <a:lvl7pPr lvl="6">
              <a:lnSpc>
                <a:spcPct val="174000"/>
              </a:lnSpc>
              <a:spcBef>
                <a:spcPts val="0"/>
              </a:spcBef>
              <a:spcAft>
                <a:spcPts val="0"/>
              </a:spcAft>
              <a:buNone/>
              <a:defRPr sz="1400">
                <a:solidFill>
                  <a:srgbClr val="EBEBEB"/>
                </a:solidFill>
              </a:defRPr>
            </a:lvl7pPr>
            <a:lvl8pPr lvl="7">
              <a:lnSpc>
                <a:spcPct val="174000"/>
              </a:lnSpc>
              <a:spcBef>
                <a:spcPts val="0"/>
              </a:spcBef>
              <a:spcAft>
                <a:spcPts val="0"/>
              </a:spcAft>
              <a:buNone/>
              <a:defRPr sz="1400">
                <a:solidFill>
                  <a:srgbClr val="EBEBEB"/>
                </a:solidFill>
              </a:defRPr>
            </a:lvl8pPr>
            <a:lvl9pPr lvl="8">
              <a:lnSpc>
                <a:spcPct val="174000"/>
              </a:lnSpc>
              <a:spcBef>
                <a:spcPts val="0"/>
              </a:spcBef>
              <a:spcAft>
                <a:spcPts val="0"/>
              </a:spcAft>
              <a:buNone/>
              <a:defRPr sz="1400">
                <a:solidFill>
                  <a:srgbClr val="EBEBEB"/>
                </a:solidFill>
              </a:defRPr>
            </a:lvl9pPr>
          </a:lstStyle>
          <a:p/>
        </p:txBody>
      </p:sp>
      <p:pic>
        <p:nvPicPr>
          <p:cNvPr id="315" name="Google Shape;315;p3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16" name="Google Shape;316;p34"/>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p:txBody>
      </p:sp>
      <p:sp>
        <p:nvSpPr>
          <p:cNvPr id="317" name="Google Shape;317;p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4">
  <p:cSld name="CUSTOM_4_93">
    <p:spTree>
      <p:nvGrpSpPr>
        <p:cNvPr id="3550" name="Shape 3550"/>
        <p:cNvGrpSpPr/>
        <p:nvPr/>
      </p:nvGrpSpPr>
      <p:grpSpPr>
        <a:xfrm>
          <a:off x="0" y="0"/>
          <a:ext cx="0" cy="0"/>
          <a:chOff x="0" y="0"/>
          <a:chExt cx="0" cy="0"/>
        </a:xfrm>
      </p:grpSpPr>
      <p:sp>
        <p:nvSpPr>
          <p:cNvPr id="3551" name="Google Shape;3551;p3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552" name="Google Shape;3552;p3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553" name="Google Shape;3553;p325"/>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554" name="Google Shape;3554;p325"/>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555" name="Google Shape;3555;p3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556" name="Google Shape;3556;p32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557" name="Google Shape;3557;p32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4">
    <p:spTree>
      <p:nvGrpSpPr>
        <p:cNvPr id="3558" name="Shape 3558"/>
        <p:cNvGrpSpPr/>
        <p:nvPr/>
      </p:nvGrpSpPr>
      <p:grpSpPr>
        <a:xfrm>
          <a:off x="0" y="0"/>
          <a:ext cx="0" cy="0"/>
          <a:chOff x="0" y="0"/>
          <a:chExt cx="0" cy="0"/>
        </a:xfrm>
      </p:grpSpPr>
      <p:cxnSp>
        <p:nvCxnSpPr>
          <p:cNvPr id="3559" name="Google Shape;3559;p326"/>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560" name="Google Shape;3560;p326"/>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561" name="Google Shape;3561;p3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62" name="Google Shape;3562;p3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63" name="Google Shape;3563;p326"/>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564" name="Google Shape;3564;p326"/>
          <p:cNvCxnSpPr/>
          <p:nvPr/>
        </p:nvCxnSpPr>
        <p:spPr>
          <a:xfrm>
            <a:off x="4306150" y="4229725"/>
            <a:ext cx="0" cy="1557600"/>
          </a:xfrm>
          <a:prstGeom prst="straightConnector1">
            <a:avLst/>
          </a:prstGeom>
          <a:noFill/>
          <a:ln cap="flat" cmpd="sng" w="12700">
            <a:solidFill>
              <a:schemeClr val="dk2"/>
            </a:solidFill>
            <a:prstDash val="dot"/>
            <a:round/>
            <a:headEnd len="med" w="med" type="none"/>
            <a:tailEnd len="med" w="med" type="none"/>
          </a:ln>
        </p:spPr>
      </p:cxnSp>
      <p:cxnSp>
        <p:nvCxnSpPr>
          <p:cNvPr id="3565" name="Google Shape;3565;p326"/>
          <p:cNvCxnSpPr/>
          <p:nvPr/>
        </p:nvCxnSpPr>
        <p:spPr>
          <a:xfrm>
            <a:off x="7885850" y="4229725"/>
            <a:ext cx="0" cy="1557600"/>
          </a:xfrm>
          <a:prstGeom prst="straightConnector1">
            <a:avLst/>
          </a:prstGeom>
          <a:noFill/>
          <a:ln cap="flat" cmpd="sng" w="12700">
            <a:solidFill>
              <a:schemeClr val="dk2"/>
            </a:solidFill>
            <a:prstDash val="dot"/>
            <a:round/>
            <a:headEnd len="med" w="med" type="none"/>
            <a:tailEnd len="med" w="med" type="none"/>
          </a:ln>
        </p:spPr>
      </p:cxnSp>
      <p:sp>
        <p:nvSpPr>
          <p:cNvPr id="3566" name="Google Shape;3566;p326"/>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567" name="Google Shape;3567;p326"/>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568" name="Google Shape;3568;p326"/>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569" name="Google Shape;3569;p326"/>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570" name="Google Shape;3570;p326"/>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571" name="Google Shape;3571;p326"/>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572" name="Google Shape;3572;p326"/>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573" name="Google Shape;3573;p32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574" name="Google Shape;3574;p326"/>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575" name="Google Shape;3575;p326"/>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
        <p:nvSpPr>
          <p:cNvPr id="3576" name="Google Shape;3576;p326"/>
          <p:cNvSpPr/>
          <p:nvPr/>
        </p:nvSpPr>
        <p:spPr>
          <a:xfrm>
            <a:off x="10459933" y="417433"/>
            <a:ext cx="1317900" cy="1848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6">
    <p:spTree>
      <p:nvGrpSpPr>
        <p:cNvPr id="3577" name="Shape 3577"/>
        <p:cNvGrpSpPr/>
        <p:nvPr/>
      </p:nvGrpSpPr>
      <p:grpSpPr>
        <a:xfrm>
          <a:off x="0" y="0"/>
          <a:ext cx="0" cy="0"/>
          <a:chOff x="0" y="0"/>
          <a:chExt cx="0" cy="0"/>
        </a:xfrm>
      </p:grpSpPr>
      <p:sp>
        <p:nvSpPr>
          <p:cNvPr id="3578" name="Google Shape;3578;p3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579" name="Google Shape;3579;p3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580" name="Google Shape;3580;p327"/>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581" name="Google Shape;3581;p327"/>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582" name="Google Shape;3582;p3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583" name="Google Shape;3583;p327"/>
          <p:cNvSpPr/>
          <p:nvPr/>
        </p:nvSpPr>
        <p:spPr>
          <a:xfrm>
            <a:off x="10711279" y="6313250"/>
            <a:ext cx="975850" cy="228121"/>
          </a:xfrm>
          <a:prstGeom prst="rect">
            <a:avLst/>
          </a:prstGeom>
          <a:noFill/>
          <a:ln>
            <a:noFill/>
          </a:ln>
        </p:spPr>
      </p:sp>
      <p:sp>
        <p:nvSpPr>
          <p:cNvPr id="3584" name="Google Shape;3584;p3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585" name="Google Shape;3585;p32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586" name="Google Shape;3586;p327"/>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a:lnSpc>
                <a:spcPct val="140000"/>
              </a:lnSpc>
              <a:spcBef>
                <a:spcPts val="1100"/>
              </a:spcBef>
              <a:spcAft>
                <a:spcPts val="0"/>
              </a:spcAft>
              <a:buSzPts val="1500"/>
              <a:buChar char="▸"/>
              <a:defRPr sz="1500"/>
            </a:lvl1pPr>
            <a:lvl2pPr indent="-304800" lvl="1" marL="914400">
              <a:lnSpc>
                <a:spcPct val="140000"/>
              </a:lnSpc>
              <a:spcBef>
                <a:spcPts val="1100"/>
              </a:spcBef>
              <a:spcAft>
                <a:spcPts val="0"/>
              </a:spcAft>
              <a:buSzPts val="1200"/>
              <a:buChar char="･"/>
              <a:defRPr sz="1200"/>
            </a:lvl2pPr>
            <a:lvl3pPr indent="-304800" lvl="2" marL="1371600">
              <a:lnSpc>
                <a:spcPct val="140000"/>
              </a:lnSpc>
              <a:spcBef>
                <a:spcPts val="1100"/>
              </a:spcBef>
              <a:spcAft>
                <a:spcPts val="0"/>
              </a:spcAft>
              <a:buSzPts val="1200"/>
              <a:buChar char="･"/>
              <a:defRPr sz="1200"/>
            </a:lvl3pPr>
            <a:lvl4pPr indent="-304800" lvl="3" marL="1828800">
              <a:lnSpc>
                <a:spcPct val="140000"/>
              </a:lnSpc>
              <a:spcBef>
                <a:spcPts val="1100"/>
              </a:spcBef>
              <a:spcAft>
                <a:spcPts val="0"/>
              </a:spcAft>
              <a:buSzPts val="1200"/>
              <a:buChar char="･"/>
              <a:defRPr sz="1200"/>
            </a:lvl4pPr>
            <a:lvl5pPr indent="-304800" lvl="4" marL="2286000">
              <a:lnSpc>
                <a:spcPct val="140000"/>
              </a:lnSpc>
              <a:spcBef>
                <a:spcPts val="1100"/>
              </a:spcBef>
              <a:spcAft>
                <a:spcPts val="0"/>
              </a:spcAft>
              <a:buSzPts val="1200"/>
              <a:buChar char="･"/>
              <a:defRPr sz="1200"/>
            </a:lvl5pPr>
            <a:lvl6pPr indent="-304800" lvl="5" marL="2743200">
              <a:lnSpc>
                <a:spcPct val="140000"/>
              </a:lnSpc>
              <a:spcBef>
                <a:spcPts val="1100"/>
              </a:spcBef>
              <a:spcAft>
                <a:spcPts val="0"/>
              </a:spcAft>
              <a:buSzPts val="1200"/>
              <a:buChar char="･"/>
              <a:defRPr sz="1200"/>
            </a:lvl6pPr>
            <a:lvl7pPr indent="-304800" lvl="6" marL="3200400">
              <a:lnSpc>
                <a:spcPct val="140000"/>
              </a:lnSpc>
              <a:spcBef>
                <a:spcPts val="1100"/>
              </a:spcBef>
              <a:spcAft>
                <a:spcPts val="0"/>
              </a:spcAft>
              <a:buSzPts val="1200"/>
              <a:buChar char="･"/>
              <a:defRPr sz="1200"/>
            </a:lvl7pPr>
            <a:lvl8pPr indent="-304800" lvl="7" marL="3657600">
              <a:lnSpc>
                <a:spcPct val="140000"/>
              </a:lnSpc>
              <a:spcBef>
                <a:spcPts val="1100"/>
              </a:spcBef>
              <a:spcAft>
                <a:spcPts val="0"/>
              </a:spcAft>
              <a:buSzPts val="1200"/>
              <a:buChar char="･"/>
              <a:defRPr sz="1200"/>
            </a:lvl8pPr>
            <a:lvl9pPr indent="-304800" lvl="8" marL="411480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1">
  <p:cSld name="CUSTOM_4_3_1_2">
    <p:spTree>
      <p:nvGrpSpPr>
        <p:cNvPr id="3587" name="Shape 3587"/>
        <p:cNvGrpSpPr/>
        <p:nvPr/>
      </p:nvGrpSpPr>
      <p:grpSpPr>
        <a:xfrm>
          <a:off x="0" y="0"/>
          <a:ext cx="0" cy="0"/>
          <a:chOff x="0" y="0"/>
          <a:chExt cx="0" cy="0"/>
        </a:xfrm>
      </p:grpSpPr>
      <p:cxnSp>
        <p:nvCxnSpPr>
          <p:cNvPr id="3588" name="Google Shape;3588;p328"/>
          <p:cNvCxnSpPr/>
          <p:nvPr/>
        </p:nvCxnSpPr>
        <p:spPr>
          <a:xfrm rot="10800000">
            <a:off x="447775" y="100"/>
            <a:ext cx="0" cy="886500"/>
          </a:xfrm>
          <a:prstGeom prst="straightConnector1">
            <a:avLst/>
          </a:prstGeom>
          <a:noFill/>
          <a:ln cap="flat" cmpd="sng" w="12700">
            <a:solidFill>
              <a:srgbClr val="F00000"/>
            </a:solidFill>
            <a:prstDash val="solid"/>
            <a:round/>
            <a:headEnd len="med" w="med" type="none"/>
            <a:tailEnd len="med" w="med" type="none"/>
          </a:ln>
        </p:spPr>
      </p:cxnSp>
      <p:cxnSp>
        <p:nvCxnSpPr>
          <p:cNvPr id="3589" name="Google Shape;3589;p328"/>
          <p:cNvCxnSpPr/>
          <p:nvPr/>
        </p:nvCxnSpPr>
        <p:spPr>
          <a:xfrm rot="10800000">
            <a:off x="447767" y="6401100"/>
            <a:ext cx="0" cy="456900"/>
          </a:xfrm>
          <a:prstGeom prst="straightConnector1">
            <a:avLst/>
          </a:prstGeom>
          <a:noFill/>
          <a:ln cap="flat" cmpd="sng" w="12700">
            <a:solidFill>
              <a:srgbClr val="F00000"/>
            </a:solidFill>
            <a:prstDash val="solid"/>
            <a:round/>
            <a:headEnd len="med" w="med" type="none"/>
            <a:tailEnd len="med" w="med" type="none"/>
          </a:ln>
        </p:spPr>
      </p:cxnSp>
      <p:sp>
        <p:nvSpPr>
          <p:cNvPr id="3590" name="Google Shape;3590;p3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591" name="Google Shape;3591;p328"/>
          <p:cNvSpPr/>
          <p:nvPr/>
        </p:nvSpPr>
        <p:spPr>
          <a:xfrm>
            <a:off x="10711279" y="6313250"/>
            <a:ext cx="975850" cy="228121"/>
          </a:xfrm>
          <a:prstGeom prst="rect">
            <a:avLst/>
          </a:prstGeom>
          <a:noFill/>
          <a:ln>
            <a:noFill/>
          </a:ln>
        </p:spPr>
      </p:sp>
      <p:sp>
        <p:nvSpPr>
          <p:cNvPr id="3592" name="Google Shape;3592;p328"/>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593" name="Google Shape;3593;p328"/>
          <p:cNvCxnSpPr/>
          <p:nvPr/>
        </p:nvCxnSpPr>
        <p:spPr>
          <a:xfrm>
            <a:off x="4306150" y="4229725"/>
            <a:ext cx="0" cy="1557600"/>
          </a:xfrm>
          <a:prstGeom prst="straightConnector1">
            <a:avLst/>
          </a:prstGeom>
          <a:noFill/>
          <a:ln cap="flat" cmpd="sng" w="12700">
            <a:solidFill>
              <a:schemeClr val="dk2"/>
            </a:solidFill>
            <a:prstDash val="dot"/>
            <a:round/>
            <a:headEnd len="med" w="med" type="none"/>
            <a:tailEnd len="med" w="med" type="none"/>
          </a:ln>
        </p:spPr>
      </p:cxnSp>
      <p:cxnSp>
        <p:nvCxnSpPr>
          <p:cNvPr id="3594" name="Google Shape;3594;p328"/>
          <p:cNvCxnSpPr/>
          <p:nvPr/>
        </p:nvCxnSpPr>
        <p:spPr>
          <a:xfrm>
            <a:off x="7885850" y="4229725"/>
            <a:ext cx="0" cy="1557600"/>
          </a:xfrm>
          <a:prstGeom prst="straightConnector1">
            <a:avLst/>
          </a:prstGeom>
          <a:noFill/>
          <a:ln cap="flat" cmpd="sng" w="12700">
            <a:solidFill>
              <a:schemeClr val="dk2"/>
            </a:solidFill>
            <a:prstDash val="dot"/>
            <a:round/>
            <a:headEnd len="med" w="med" type="none"/>
            <a:tailEnd len="med" w="med" type="none"/>
          </a:ln>
        </p:spPr>
      </p:cxnSp>
      <p:sp>
        <p:nvSpPr>
          <p:cNvPr id="3595" name="Google Shape;3595;p328"/>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9pPr>
          </a:lstStyle>
          <a:p/>
        </p:txBody>
      </p:sp>
      <p:sp>
        <p:nvSpPr>
          <p:cNvPr id="3596" name="Google Shape;3596;p328"/>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597" name="Google Shape;3597;p328"/>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9pPr>
          </a:lstStyle>
          <a:p/>
        </p:txBody>
      </p:sp>
      <p:sp>
        <p:nvSpPr>
          <p:cNvPr id="3598" name="Google Shape;3598;p328"/>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599" name="Google Shape;3599;p328"/>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rgbClr val="EE0000"/>
                </a:solidFill>
                <a:latin typeface="Red Hat Display Medium"/>
                <a:ea typeface="Red Hat Display Medium"/>
                <a:cs typeface="Red Hat Display Medium"/>
                <a:sym typeface="Red Hat Display Medium"/>
              </a:defRPr>
            </a:lvl9pPr>
          </a:lstStyle>
          <a:p/>
        </p:txBody>
      </p:sp>
      <p:sp>
        <p:nvSpPr>
          <p:cNvPr id="3600" name="Google Shape;3600;p328"/>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601" name="Google Shape;3601;p32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1100"/>
              <a:buFont typeface="Red Hat Display Medium"/>
              <a:buNone/>
              <a:defRPr sz="1100">
                <a:solidFill>
                  <a:srgbClr val="EE0000"/>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EE0000"/>
              </a:buClr>
              <a:buSzPts val="1100"/>
              <a:buFont typeface="Red Hat Display Medium"/>
              <a:buNone/>
              <a:defRPr sz="1100">
                <a:solidFill>
                  <a:srgbClr val="EE0000"/>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rgbClr val="EE0000"/>
              </a:buClr>
              <a:buSzPts val="1100"/>
              <a:buFont typeface="Red Hat Display Medium"/>
              <a:buNone/>
              <a:defRPr sz="1100">
                <a:solidFill>
                  <a:srgbClr val="EE0000"/>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rgbClr val="EE0000"/>
              </a:buClr>
              <a:buSzPts val="1100"/>
              <a:buFont typeface="Red Hat Display Medium"/>
              <a:buNone/>
              <a:defRPr sz="1100">
                <a:solidFill>
                  <a:srgbClr val="EE0000"/>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rgbClr val="EE0000"/>
              </a:buClr>
              <a:buSzPts val="1100"/>
              <a:buFont typeface="Red Hat Display Medium"/>
              <a:buNone/>
              <a:defRPr sz="1100">
                <a:solidFill>
                  <a:srgbClr val="EE0000"/>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rgbClr val="EE0000"/>
              </a:buClr>
              <a:buSzPts val="1100"/>
              <a:buFont typeface="Red Hat Display Medium"/>
              <a:buNone/>
              <a:defRPr sz="1100">
                <a:solidFill>
                  <a:srgbClr val="EE0000"/>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rgbClr val="EE0000"/>
              </a:buClr>
              <a:buSzPts val="1100"/>
              <a:buFont typeface="Red Hat Display Medium"/>
              <a:buNone/>
              <a:defRPr sz="1100">
                <a:solidFill>
                  <a:srgbClr val="EE0000"/>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rgbClr val="EE0000"/>
              </a:buClr>
              <a:buSzPts val="1100"/>
              <a:buFont typeface="Red Hat Display Medium"/>
              <a:buNone/>
              <a:defRPr sz="1100">
                <a:solidFill>
                  <a:srgbClr val="EE0000"/>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rgbClr val="EE0000"/>
              </a:buClr>
              <a:buSzPts val="1100"/>
              <a:buFont typeface="Red Hat Display Medium"/>
              <a:buNone/>
              <a:defRPr sz="1100">
                <a:solidFill>
                  <a:srgbClr val="EE0000"/>
                </a:solidFill>
                <a:latin typeface="Red Hat Display Medium"/>
                <a:ea typeface="Red Hat Display Medium"/>
                <a:cs typeface="Red Hat Display Medium"/>
                <a:sym typeface="Red Hat Display Medium"/>
              </a:defRPr>
            </a:lvl9pPr>
          </a:lstStyle>
          <a:p/>
        </p:txBody>
      </p:sp>
      <p:sp>
        <p:nvSpPr>
          <p:cNvPr id="3602" name="Google Shape;3602;p32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603" name="Google Shape;3603;p32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rgbClr val="EE0000"/>
                </a:solidFill>
              </a:defRPr>
            </a:lvl1pPr>
            <a:lvl2pPr lvl="1" algn="ctr">
              <a:spcBef>
                <a:spcPts val="500"/>
              </a:spcBef>
              <a:spcAft>
                <a:spcPts val="0"/>
              </a:spcAft>
              <a:buNone/>
              <a:defRPr sz="1900">
                <a:solidFill>
                  <a:srgbClr val="EE0000"/>
                </a:solidFill>
              </a:defRPr>
            </a:lvl2pPr>
            <a:lvl3pPr lvl="2" algn="ctr">
              <a:spcBef>
                <a:spcPts val="500"/>
              </a:spcBef>
              <a:spcAft>
                <a:spcPts val="0"/>
              </a:spcAft>
              <a:buNone/>
              <a:defRPr sz="1900">
                <a:solidFill>
                  <a:srgbClr val="EE0000"/>
                </a:solidFill>
              </a:defRPr>
            </a:lvl3pPr>
            <a:lvl4pPr lvl="3" algn="ctr">
              <a:spcBef>
                <a:spcPts val="500"/>
              </a:spcBef>
              <a:spcAft>
                <a:spcPts val="0"/>
              </a:spcAft>
              <a:buNone/>
              <a:defRPr sz="1900">
                <a:solidFill>
                  <a:srgbClr val="EE0000"/>
                </a:solidFill>
              </a:defRPr>
            </a:lvl4pPr>
            <a:lvl5pPr lvl="4" algn="ctr">
              <a:spcBef>
                <a:spcPts val="500"/>
              </a:spcBef>
              <a:spcAft>
                <a:spcPts val="0"/>
              </a:spcAft>
              <a:buNone/>
              <a:defRPr sz="1900">
                <a:solidFill>
                  <a:srgbClr val="EE0000"/>
                </a:solidFill>
              </a:defRPr>
            </a:lvl5pPr>
            <a:lvl6pPr lvl="5" algn="ctr">
              <a:spcBef>
                <a:spcPts val="500"/>
              </a:spcBef>
              <a:spcAft>
                <a:spcPts val="0"/>
              </a:spcAft>
              <a:buNone/>
              <a:defRPr sz="1900">
                <a:solidFill>
                  <a:srgbClr val="EE0000"/>
                </a:solidFill>
              </a:defRPr>
            </a:lvl6pPr>
            <a:lvl7pPr lvl="6" algn="ctr">
              <a:spcBef>
                <a:spcPts val="500"/>
              </a:spcBef>
              <a:spcAft>
                <a:spcPts val="0"/>
              </a:spcAft>
              <a:buNone/>
              <a:defRPr sz="1900">
                <a:solidFill>
                  <a:srgbClr val="EE0000"/>
                </a:solidFill>
              </a:defRPr>
            </a:lvl7pPr>
            <a:lvl8pPr lvl="7" algn="ctr">
              <a:spcBef>
                <a:spcPts val="500"/>
              </a:spcBef>
              <a:spcAft>
                <a:spcPts val="0"/>
              </a:spcAft>
              <a:buNone/>
              <a:defRPr sz="1900">
                <a:solidFill>
                  <a:srgbClr val="EE0000"/>
                </a:solidFill>
              </a:defRPr>
            </a:lvl8pPr>
            <a:lvl9pPr lvl="8" algn="ctr">
              <a:spcBef>
                <a:spcPts val="500"/>
              </a:spcBef>
              <a:spcAft>
                <a:spcPts val="500"/>
              </a:spcAft>
              <a:buNone/>
              <a:defRPr sz="1900">
                <a:solidFill>
                  <a:srgbClr val="EE0000"/>
                </a:solidFill>
              </a:defRPr>
            </a:lvl9pPr>
          </a:lstStyle>
          <a:p/>
        </p:txBody>
      </p:sp>
      <p:sp>
        <p:nvSpPr>
          <p:cNvPr id="3604" name="Google Shape;3604;p328"/>
          <p:cNvSpPr/>
          <p:nvPr/>
        </p:nvSpPr>
        <p:spPr>
          <a:xfrm>
            <a:off x="10459933" y="417433"/>
            <a:ext cx="1317900" cy="1848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3">
  <p:cSld name="CUSTOM_4_22_7">
    <p:spTree>
      <p:nvGrpSpPr>
        <p:cNvPr id="3605" name="Shape 3605"/>
        <p:cNvGrpSpPr/>
        <p:nvPr/>
      </p:nvGrpSpPr>
      <p:grpSpPr>
        <a:xfrm>
          <a:off x="0" y="0"/>
          <a:ext cx="0" cy="0"/>
          <a:chOff x="0" y="0"/>
          <a:chExt cx="0" cy="0"/>
        </a:xfrm>
      </p:grpSpPr>
      <p:sp>
        <p:nvSpPr>
          <p:cNvPr id="3606" name="Google Shape;3606;p32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607" name="Google Shape;3607;p32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608" name="Google Shape;3608;p3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09" name="Google Shape;3609;p32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610" name="Google Shape;3610;p3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611" name="Google Shape;3611;p329"/>
          <p:cNvSpPr/>
          <p:nvPr/>
        </p:nvSpPr>
        <p:spPr>
          <a:xfrm>
            <a:off x="10711279" y="6313250"/>
            <a:ext cx="975850" cy="228121"/>
          </a:xfrm>
          <a:prstGeom prst="rect">
            <a:avLst/>
          </a:prstGeom>
          <a:noFill/>
          <a:ln>
            <a:noFill/>
          </a:ln>
        </p:spPr>
      </p:sp>
      <p:sp>
        <p:nvSpPr>
          <p:cNvPr id="3612" name="Google Shape;3612;p329"/>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Q1CY2021</a:t>
            </a:r>
            <a:endParaRPr sz="800">
              <a:solidFill>
                <a:srgbClr val="666666"/>
              </a:solidFill>
              <a:latin typeface="Red Hat Display"/>
              <a:ea typeface="Red Hat Display"/>
              <a:cs typeface="Red Hat Display"/>
              <a:sym typeface="Red Hat Display"/>
            </a:endParaRPr>
          </a:p>
        </p:txBody>
      </p:sp>
      <p:sp>
        <p:nvSpPr>
          <p:cNvPr id="3613" name="Google Shape;3613;p329"/>
          <p:cNvSpPr/>
          <p:nvPr/>
        </p:nvSpPr>
        <p:spPr>
          <a:xfrm>
            <a:off x="10439400" y="421933"/>
            <a:ext cx="1422000" cy="2280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2">
  <p:cSld name="CUSTOM_4_3_2_1">
    <p:spTree>
      <p:nvGrpSpPr>
        <p:cNvPr id="3614" name="Shape 3614"/>
        <p:cNvGrpSpPr/>
        <p:nvPr/>
      </p:nvGrpSpPr>
      <p:grpSpPr>
        <a:xfrm>
          <a:off x="0" y="0"/>
          <a:ext cx="0" cy="0"/>
          <a:chOff x="0" y="0"/>
          <a:chExt cx="0" cy="0"/>
        </a:xfrm>
      </p:grpSpPr>
      <p:cxnSp>
        <p:nvCxnSpPr>
          <p:cNvPr id="3615" name="Google Shape;3615;p33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616" name="Google Shape;3616;p330"/>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617" name="Google Shape;3617;p3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618" name="Google Shape;3618;p330"/>
          <p:cNvSpPr/>
          <p:nvPr/>
        </p:nvSpPr>
        <p:spPr>
          <a:xfrm>
            <a:off x="10711279" y="6313250"/>
            <a:ext cx="975850" cy="228121"/>
          </a:xfrm>
          <a:prstGeom prst="rect">
            <a:avLst/>
          </a:prstGeom>
          <a:noFill/>
          <a:ln>
            <a:noFill/>
          </a:ln>
        </p:spPr>
      </p:sp>
      <p:sp>
        <p:nvSpPr>
          <p:cNvPr id="3619" name="Google Shape;3619;p330"/>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620" name="Google Shape;3620;p330"/>
          <p:cNvCxnSpPr/>
          <p:nvPr/>
        </p:nvCxnSpPr>
        <p:spPr>
          <a:xfrm>
            <a:off x="2966167" y="3854992"/>
            <a:ext cx="0" cy="1557600"/>
          </a:xfrm>
          <a:prstGeom prst="straightConnector1">
            <a:avLst/>
          </a:prstGeom>
          <a:noFill/>
          <a:ln cap="flat" cmpd="sng" w="12700">
            <a:solidFill>
              <a:schemeClr val="dk2"/>
            </a:solidFill>
            <a:prstDash val="dot"/>
            <a:round/>
            <a:headEnd len="med" w="med" type="none"/>
            <a:tailEnd len="med" w="med" type="none"/>
          </a:ln>
        </p:spPr>
      </p:cxnSp>
      <p:cxnSp>
        <p:nvCxnSpPr>
          <p:cNvPr id="3621" name="Google Shape;3621;p330"/>
          <p:cNvCxnSpPr/>
          <p:nvPr/>
        </p:nvCxnSpPr>
        <p:spPr>
          <a:xfrm>
            <a:off x="8876883" y="3854992"/>
            <a:ext cx="0" cy="1557600"/>
          </a:xfrm>
          <a:prstGeom prst="straightConnector1">
            <a:avLst/>
          </a:prstGeom>
          <a:noFill/>
          <a:ln cap="flat" cmpd="sng" w="12700">
            <a:solidFill>
              <a:schemeClr val="dk2"/>
            </a:solidFill>
            <a:prstDash val="dot"/>
            <a:round/>
            <a:headEnd len="med" w="med" type="none"/>
            <a:tailEnd len="med" w="med" type="none"/>
          </a:ln>
        </p:spPr>
      </p:cxnSp>
      <p:sp>
        <p:nvSpPr>
          <p:cNvPr id="3622" name="Google Shape;3622;p330"/>
          <p:cNvSpPr txBox="1"/>
          <p:nvPr>
            <p:ph idx="2" type="subTitle"/>
          </p:nvPr>
        </p:nvSpPr>
        <p:spPr>
          <a:xfrm>
            <a:off x="656700" y="3545367"/>
            <a:ext cx="2034000" cy="7323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623" name="Google Shape;3623;p330"/>
          <p:cNvSpPr txBox="1"/>
          <p:nvPr>
            <p:ph idx="3" type="subTitle"/>
          </p:nvPr>
        </p:nvSpPr>
        <p:spPr>
          <a:xfrm>
            <a:off x="656700" y="4551733"/>
            <a:ext cx="20340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624" name="Google Shape;3624;p330"/>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625" name="Google Shape;3625;p33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626" name="Google Shape;3626;p330"/>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627" name="Google Shape;3627;p330"/>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Q4CY2021</a:t>
            </a:r>
            <a:endParaRPr sz="800">
              <a:solidFill>
                <a:srgbClr val="666666"/>
              </a:solidFill>
              <a:latin typeface="Red Hat Display"/>
              <a:ea typeface="Red Hat Display"/>
              <a:cs typeface="Red Hat Display"/>
              <a:sym typeface="Red Hat Display"/>
            </a:endParaRPr>
          </a:p>
        </p:txBody>
      </p:sp>
      <p:sp>
        <p:nvSpPr>
          <p:cNvPr id="3628" name="Google Shape;3628;p330"/>
          <p:cNvSpPr/>
          <p:nvPr/>
        </p:nvSpPr>
        <p:spPr>
          <a:xfrm>
            <a:off x="10459933" y="417433"/>
            <a:ext cx="1317900" cy="1848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629" name="Google Shape;3629;p330"/>
          <p:cNvCxnSpPr/>
          <p:nvPr/>
        </p:nvCxnSpPr>
        <p:spPr>
          <a:xfrm>
            <a:off x="5828167" y="3854992"/>
            <a:ext cx="0" cy="1557600"/>
          </a:xfrm>
          <a:prstGeom prst="straightConnector1">
            <a:avLst/>
          </a:prstGeom>
          <a:noFill/>
          <a:ln cap="flat" cmpd="sng" w="12700">
            <a:solidFill>
              <a:schemeClr val="dk2"/>
            </a:solidFill>
            <a:prstDash val="dot"/>
            <a:round/>
            <a:headEnd len="med" w="med" type="none"/>
            <a:tailEnd len="med" w="med" type="none"/>
          </a:ln>
        </p:spPr>
      </p:cxnSp>
      <p:sp>
        <p:nvSpPr>
          <p:cNvPr id="3630" name="Google Shape;3630;p330"/>
          <p:cNvSpPr txBox="1"/>
          <p:nvPr>
            <p:ph idx="6" type="subTitle"/>
          </p:nvPr>
        </p:nvSpPr>
        <p:spPr>
          <a:xfrm>
            <a:off x="3327400" y="3545367"/>
            <a:ext cx="2034000" cy="7323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631" name="Google Shape;3631;p330"/>
          <p:cNvSpPr txBox="1"/>
          <p:nvPr>
            <p:ph idx="7" type="subTitle"/>
          </p:nvPr>
        </p:nvSpPr>
        <p:spPr>
          <a:xfrm>
            <a:off x="3327400" y="4551733"/>
            <a:ext cx="20340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632" name="Google Shape;3632;p330"/>
          <p:cNvSpPr txBox="1"/>
          <p:nvPr>
            <p:ph idx="8" type="subTitle"/>
          </p:nvPr>
        </p:nvSpPr>
        <p:spPr>
          <a:xfrm>
            <a:off x="6300233" y="3545367"/>
            <a:ext cx="2034000" cy="7323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633" name="Google Shape;3633;p330"/>
          <p:cNvSpPr txBox="1"/>
          <p:nvPr>
            <p:ph idx="9" type="subTitle"/>
          </p:nvPr>
        </p:nvSpPr>
        <p:spPr>
          <a:xfrm>
            <a:off x="6300233" y="4551733"/>
            <a:ext cx="20340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634" name="Google Shape;3634;p330"/>
          <p:cNvSpPr txBox="1"/>
          <p:nvPr>
            <p:ph idx="13" type="subTitle"/>
          </p:nvPr>
        </p:nvSpPr>
        <p:spPr>
          <a:xfrm>
            <a:off x="9273067" y="3545350"/>
            <a:ext cx="2034000" cy="7323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3635" name="Google Shape;3635;p330"/>
          <p:cNvSpPr txBox="1"/>
          <p:nvPr>
            <p:ph idx="14" type="subTitle"/>
          </p:nvPr>
        </p:nvSpPr>
        <p:spPr>
          <a:xfrm>
            <a:off x="9273067" y="4551717"/>
            <a:ext cx="20340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4">
  <p:cSld name="CUSTOM_4_17_7">
    <p:spTree>
      <p:nvGrpSpPr>
        <p:cNvPr id="3636" name="Shape 3636"/>
        <p:cNvGrpSpPr/>
        <p:nvPr/>
      </p:nvGrpSpPr>
      <p:grpSpPr>
        <a:xfrm>
          <a:off x="0" y="0"/>
          <a:ext cx="0" cy="0"/>
          <a:chOff x="0" y="0"/>
          <a:chExt cx="0" cy="0"/>
        </a:xfrm>
      </p:grpSpPr>
      <p:sp>
        <p:nvSpPr>
          <p:cNvPr id="3637" name="Google Shape;3637;p3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3638" name="Google Shape;3638;p33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639" name="Google Shape;3639;p331"/>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640" name="Google Shape;3640;p331"/>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641" name="Google Shape;3641;p3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42" name="Google Shape;3642;p3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43" name="Google Shape;3643;p331"/>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644" name="Google Shape;3644;p33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645" name="Google Shape;3645;p331"/>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30200" lvl="0" marL="457200">
              <a:lnSpc>
                <a:spcPct val="135000"/>
              </a:lnSpc>
              <a:spcBef>
                <a:spcPts val="1100"/>
              </a:spcBef>
              <a:spcAft>
                <a:spcPts val="0"/>
              </a:spcAft>
              <a:buSzPts val="1600"/>
              <a:buChar char="▸"/>
              <a:defRPr/>
            </a:lvl1pPr>
            <a:lvl2pPr indent="-323850" lvl="1" marL="914400">
              <a:lnSpc>
                <a:spcPct val="135000"/>
              </a:lnSpc>
              <a:spcBef>
                <a:spcPts val="1100"/>
              </a:spcBef>
              <a:spcAft>
                <a:spcPts val="0"/>
              </a:spcAft>
              <a:buSzPts val="1500"/>
              <a:buChar char="･"/>
              <a:defRPr/>
            </a:lvl2pPr>
            <a:lvl3pPr indent="-323850" lvl="2" marL="1371600">
              <a:lnSpc>
                <a:spcPct val="135000"/>
              </a:lnSpc>
              <a:spcBef>
                <a:spcPts val="1100"/>
              </a:spcBef>
              <a:spcAft>
                <a:spcPts val="0"/>
              </a:spcAft>
              <a:buSzPts val="1500"/>
              <a:buChar char="･"/>
              <a:defRPr/>
            </a:lvl3pPr>
            <a:lvl4pPr indent="-323850" lvl="3" marL="1828800">
              <a:lnSpc>
                <a:spcPct val="135000"/>
              </a:lnSpc>
              <a:spcBef>
                <a:spcPts val="1100"/>
              </a:spcBef>
              <a:spcAft>
                <a:spcPts val="0"/>
              </a:spcAft>
              <a:buSzPts val="1500"/>
              <a:buChar char="･"/>
              <a:defRPr/>
            </a:lvl4pPr>
            <a:lvl5pPr indent="-323850" lvl="4" marL="2286000">
              <a:lnSpc>
                <a:spcPct val="135000"/>
              </a:lnSpc>
              <a:spcBef>
                <a:spcPts val="1100"/>
              </a:spcBef>
              <a:spcAft>
                <a:spcPts val="0"/>
              </a:spcAft>
              <a:buSzPts val="1500"/>
              <a:buChar char="･"/>
              <a:defRPr/>
            </a:lvl5pPr>
            <a:lvl6pPr indent="-323850" lvl="5" marL="2743200">
              <a:lnSpc>
                <a:spcPct val="135000"/>
              </a:lnSpc>
              <a:spcBef>
                <a:spcPts val="1100"/>
              </a:spcBef>
              <a:spcAft>
                <a:spcPts val="0"/>
              </a:spcAft>
              <a:buSzPts val="1500"/>
              <a:buChar char="･"/>
              <a:defRPr/>
            </a:lvl6pPr>
            <a:lvl7pPr indent="-323850" lvl="6" marL="3200400">
              <a:lnSpc>
                <a:spcPct val="135000"/>
              </a:lnSpc>
              <a:spcBef>
                <a:spcPts val="1100"/>
              </a:spcBef>
              <a:spcAft>
                <a:spcPts val="0"/>
              </a:spcAft>
              <a:buSzPts val="1500"/>
              <a:buChar char="･"/>
              <a:defRPr/>
            </a:lvl7pPr>
            <a:lvl8pPr indent="-323850" lvl="7" marL="3657600">
              <a:lnSpc>
                <a:spcPct val="135000"/>
              </a:lnSpc>
              <a:spcBef>
                <a:spcPts val="1100"/>
              </a:spcBef>
              <a:spcAft>
                <a:spcPts val="0"/>
              </a:spcAft>
              <a:buSzPts val="1500"/>
              <a:buChar char="･"/>
              <a:defRPr/>
            </a:lvl8pPr>
            <a:lvl9pPr indent="-323850" lvl="8" marL="4114800">
              <a:lnSpc>
                <a:spcPct val="135000"/>
              </a:lnSpc>
              <a:spcBef>
                <a:spcPts val="1100"/>
              </a:spcBef>
              <a:spcAft>
                <a:spcPts val="1100"/>
              </a:spcAft>
              <a:buSzPts val="1500"/>
              <a:buChar char="･"/>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3">
  <p:cSld name="CUSTOM_4_94">
    <p:spTree>
      <p:nvGrpSpPr>
        <p:cNvPr id="3646" name="Shape 3646"/>
        <p:cNvGrpSpPr/>
        <p:nvPr/>
      </p:nvGrpSpPr>
      <p:grpSpPr>
        <a:xfrm>
          <a:off x="0" y="0"/>
          <a:ext cx="0" cy="0"/>
          <a:chOff x="0" y="0"/>
          <a:chExt cx="0" cy="0"/>
        </a:xfrm>
      </p:grpSpPr>
      <p:sp>
        <p:nvSpPr>
          <p:cNvPr id="3647" name="Google Shape;3647;p33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648" name="Google Shape;3648;p33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649" name="Google Shape;3649;p3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50" name="Google Shape;3650;p33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651" name="Google Shape;3651;p3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652" name="Google Shape;3652;p332"/>
          <p:cNvSpPr/>
          <p:nvPr/>
        </p:nvSpPr>
        <p:spPr>
          <a:xfrm>
            <a:off x="10711279" y="6313250"/>
            <a:ext cx="975850" cy="228121"/>
          </a:xfrm>
          <a:prstGeom prst="rect">
            <a:avLst/>
          </a:prstGeom>
          <a:noFill/>
          <a:ln>
            <a:noFill/>
          </a:ln>
        </p:spPr>
      </p:sp>
      <p:sp>
        <p:nvSpPr>
          <p:cNvPr id="3653" name="Google Shape;3653;p33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_4">
    <p:bg>
      <p:bgPr>
        <a:noFill/>
      </p:bgPr>
    </p:bg>
    <p:spTree>
      <p:nvGrpSpPr>
        <p:cNvPr id="3654" name="Shape 3654"/>
        <p:cNvGrpSpPr/>
        <p:nvPr/>
      </p:nvGrpSpPr>
      <p:grpSpPr>
        <a:xfrm>
          <a:off x="0" y="0"/>
          <a:ext cx="0" cy="0"/>
          <a:chOff x="0" y="0"/>
          <a:chExt cx="0" cy="0"/>
        </a:xfrm>
      </p:grpSpPr>
      <p:sp>
        <p:nvSpPr>
          <p:cNvPr id="3655" name="Google Shape;3655;p33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8000"/>
              </a:lnSpc>
              <a:spcBef>
                <a:spcPts val="0"/>
              </a:spcBef>
              <a:spcAft>
                <a:spcPts val="0"/>
              </a:spcAft>
              <a:buNone/>
              <a:defRPr sz="5500">
                <a:solidFill>
                  <a:schemeClr val="lt1"/>
                </a:solidFill>
              </a:defRPr>
            </a:lvl1pPr>
            <a:lvl2pPr lvl="1">
              <a:lnSpc>
                <a:spcPct val="108000"/>
              </a:lnSpc>
              <a:spcBef>
                <a:spcPts val="0"/>
              </a:spcBef>
              <a:spcAft>
                <a:spcPts val="0"/>
              </a:spcAft>
              <a:buNone/>
              <a:defRPr sz="5500">
                <a:solidFill>
                  <a:schemeClr val="lt1"/>
                </a:solidFill>
              </a:defRPr>
            </a:lvl2pPr>
            <a:lvl3pPr lvl="2">
              <a:lnSpc>
                <a:spcPct val="108000"/>
              </a:lnSpc>
              <a:spcBef>
                <a:spcPts val="0"/>
              </a:spcBef>
              <a:spcAft>
                <a:spcPts val="0"/>
              </a:spcAft>
              <a:buNone/>
              <a:defRPr sz="5500">
                <a:solidFill>
                  <a:schemeClr val="lt1"/>
                </a:solidFill>
              </a:defRPr>
            </a:lvl3pPr>
            <a:lvl4pPr lvl="3">
              <a:lnSpc>
                <a:spcPct val="108000"/>
              </a:lnSpc>
              <a:spcBef>
                <a:spcPts val="0"/>
              </a:spcBef>
              <a:spcAft>
                <a:spcPts val="0"/>
              </a:spcAft>
              <a:buNone/>
              <a:defRPr sz="5500">
                <a:solidFill>
                  <a:schemeClr val="lt1"/>
                </a:solidFill>
              </a:defRPr>
            </a:lvl4pPr>
            <a:lvl5pPr lvl="4">
              <a:lnSpc>
                <a:spcPct val="108000"/>
              </a:lnSpc>
              <a:spcBef>
                <a:spcPts val="0"/>
              </a:spcBef>
              <a:spcAft>
                <a:spcPts val="0"/>
              </a:spcAft>
              <a:buNone/>
              <a:defRPr sz="5500">
                <a:solidFill>
                  <a:schemeClr val="lt1"/>
                </a:solidFill>
              </a:defRPr>
            </a:lvl5pPr>
            <a:lvl6pPr lvl="5">
              <a:lnSpc>
                <a:spcPct val="108000"/>
              </a:lnSpc>
              <a:spcBef>
                <a:spcPts val="0"/>
              </a:spcBef>
              <a:spcAft>
                <a:spcPts val="0"/>
              </a:spcAft>
              <a:buNone/>
              <a:defRPr sz="5500">
                <a:solidFill>
                  <a:schemeClr val="lt1"/>
                </a:solidFill>
              </a:defRPr>
            </a:lvl6pPr>
            <a:lvl7pPr lvl="6">
              <a:lnSpc>
                <a:spcPct val="108000"/>
              </a:lnSpc>
              <a:spcBef>
                <a:spcPts val="0"/>
              </a:spcBef>
              <a:spcAft>
                <a:spcPts val="0"/>
              </a:spcAft>
              <a:buNone/>
              <a:defRPr sz="5500">
                <a:solidFill>
                  <a:schemeClr val="lt1"/>
                </a:solidFill>
              </a:defRPr>
            </a:lvl7pPr>
            <a:lvl8pPr lvl="7">
              <a:lnSpc>
                <a:spcPct val="108000"/>
              </a:lnSpc>
              <a:spcBef>
                <a:spcPts val="0"/>
              </a:spcBef>
              <a:spcAft>
                <a:spcPts val="0"/>
              </a:spcAft>
              <a:buNone/>
              <a:defRPr sz="5500">
                <a:solidFill>
                  <a:schemeClr val="lt1"/>
                </a:solidFill>
              </a:defRPr>
            </a:lvl8pPr>
            <a:lvl9pPr lvl="8">
              <a:lnSpc>
                <a:spcPct val="108000"/>
              </a:lnSpc>
              <a:spcBef>
                <a:spcPts val="0"/>
              </a:spcBef>
              <a:spcAft>
                <a:spcPts val="0"/>
              </a:spcAft>
              <a:buNone/>
              <a:defRPr sz="5500">
                <a:solidFill>
                  <a:schemeClr val="lt1"/>
                </a:solidFill>
              </a:defRPr>
            </a:lvl9pPr>
          </a:lstStyle>
          <a:p/>
        </p:txBody>
      </p:sp>
      <p:cxnSp>
        <p:nvCxnSpPr>
          <p:cNvPr id="3656" name="Google Shape;3656;p33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657" name="Google Shape;3657;p3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658" name="Google Shape;3658;p333"/>
          <p:cNvCxnSpPr/>
          <p:nvPr/>
        </p:nvCxnSpPr>
        <p:spPr>
          <a:xfrm>
            <a:off x="2076025" y="1653700"/>
            <a:ext cx="1390800" cy="0"/>
          </a:xfrm>
          <a:prstGeom prst="straightConnector1">
            <a:avLst/>
          </a:prstGeom>
          <a:noFill/>
          <a:ln cap="flat" cmpd="sng" w="12700">
            <a:solidFill>
              <a:srgbClr val="EE0000"/>
            </a:solidFill>
            <a:prstDash val="solid"/>
            <a:round/>
            <a:headEnd len="med" w="med" type="none"/>
            <a:tailEnd len="med" w="med" type="none"/>
          </a:ln>
        </p:spPr>
      </p:cxnSp>
      <p:cxnSp>
        <p:nvCxnSpPr>
          <p:cNvPr id="3659" name="Google Shape;3659;p33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660" name="Google Shape;3660;p3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3661" name="Google Shape;3661;p333"/>
          <p:cNvSpPr/>
          <p:nvPr/>
        </p:nvSpPr>
        <p:spPr>
          <a:xfrm>
            <a:off x="9336925" y="6243350"/>
            <a:ext cx="2288045" cy="271329"/>
          </a:xfrm>
          <a:prstGeom prst="rect">
            <a:avLst/>
          </a:prstGeom>
          <a:noFill/>
          <a:ln>
            <a:noFill/>
          </a:ln>
        </p:spPr>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1">
  <p:cSld name="CUSTOM_4_38">
    <p:spTree>
      <p:nvGrpSpPr>
        <p:cNvPr id="3662" name="Shape 3662"/>
        <p:cNvGrpSpPr/>
        <p:nvPr/>
      </p:nvGrpSpPr>
      <p:grpSpPr>
        <a:xfrm>
          <a:off x="0" y="0"/>
          <a:ext cx="0" cy="0"/>
          <a:chOff x="0" y="0"/>
          <a:chExt cx="0" cy="0"/>
        </a:xfrm>
      </p:grpSpPr>
      <p:sp>
        <p:nvSpPr>
          <p:cNvPr id="3663" name="Google Shape;3663;p3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664" name="Google Shape;3664;p33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665" name="Google Shape;3665;p334"/>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666" name="Google Shape;3666;p334"/>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667" name="Google Shape;3667;p3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668" name="Google Shape;3668;p334"/>
          <p:cNvSpPr/>
          <p:nvPr/>
        </p:nvSpPr>
        <p:spPr>
          <a:xfrm>
            <a:off x="10711279" y="6313250"/>
            <a:ext cx="975850" cy="228121"/>
          </a:xfrm>
          <a:prstGeom prst="rect">
            <a:avLst/>
          </a:prstGeom>
          <a:noFill/>
          <a:ln>
            <a:noFill/>
          </a:ln>
        </p:spPr>
      </p:sp>
      <p:sp>
        <p:nvSpPr>
          <p:cNvPr id="3669" name="Google Shape;3669;p33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670" name="Google Shape;3670;p33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671" name="Google Shape;3671;p334"/>
          <p:cNvSpPr/>
          <p:nvPr/>
        </p:nvSpPr>
        <p:spPr>
          <a:xfrm>
            <a:off x="9860075" y="6249475"/>
            <a:ext cx="656700" cy="396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34"/>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318" name="Shape 318"/>
        <p:cNvGrpSpPr/>
        <p:nvPr/>
      </p:nvGrpSpPr>
      <p:grpSpPr>
        <a:xfrm>
          <a:off x="0" y="0"/>
          <a:ext cx="0" cy="0"/>
          <a:chOff x="0" y="0"/>
          <a:chExt cx="0" cy="0"/>
        </a:xfrm>
      </p:grpSpPr>
      <p:sp>
        <p:nvSpPr>
          <p:cNvPr id="319" name="Google Shape;319;p35"/>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400">
                <a:solidFill>
                  <a:schemeClr val="dk1"/>
                </a:solidFill>
              </a:defRPr>
            </a:lvl2pPr>
            <a:lvl3pPr lvl="2">
              <a:lnSpc>
                <a:spcPct val="174000"/>
              </a:lnSpc>
              <a:spcBef>
                <a:spcPts val="0"/>
              </a:spcBef>
              <a:spcAft>
                <a:spcPts val="0"/>
              </a:spcAft>
              <a:buNone/>
              <a:defRPr sz="1400">
                <a:solidFill>
                  <a:schemeClr val="dk1"/>
                </a:solidFill>
              </a:defRPr>
            </a:lvl3pPr>
            <a:lvl4pPr lvl="3">
              <a:lnSpc>
                <a:spcPct val="174000"/>
              </a:lnSpc>
              <a:spcBef>
                <a:spcPts val="0"/>
              </a:spcBef>
              <a:spcAft>
                <a:spcPts val="0"/>
              </a:spcAft>
              <a:buNone/>
              <a:defRPr sz="1400">
                <a:solidFill>
                  <a:schemeClr val="dk1"/>
                </a:solidFill>
              </a:defRPr>
            </a:lvl4pPr>
            <a:lvl5pPr lvl="4">
              <a:lnSpc>
                <a:spcPct val="174000"/>
              </a:lnSpc>
              <a:spcBef>
                <a:spcPts val="0"/>
              </a:spcBef>
              <a:spcAft>
                <a:spcPts val="0"/>
              </a:spcAft>
              <a:buNone/>
              <a:defRPr sz="1400">
                <a:solidFill>
                  <a:schemeClr val="dk1"/>
                </a:solidFill>
              </a:defRPr>
            </a:lvl5pPr>
            <a:lvl6pPr lvl="5">
              <a:lnSpc>
                <a:spcPct val="174000"/>
              </a:lnSpc>
              <a:spcBef>
                <a:spcPts val="0"/>
              </a:spcBef>
              <a:spcAft>
                <a:spcPts val="0"/>
              </a:spcAft>
              <a:buNone/>
              <a:defRPr sz="1400">
                <a:solidFill>
                  <a:schemeClr val="dk1"/>
                </a:solidFill>
              </a:defRPr>
            </a:lvl6pPr>
            <a:lvl7pPr lvl="6">
              <a:lnSpc>
                <a:spcPct val="174000"/>
              </a:lnSpc>
              <a:spcBef>
                <a:spcPts val="0"/>
              </a:spcBef>
              <a:spcAft>
                <a:spcPts val="0"/>
              </a:spcAft>
              <a:buNone/>
              <a:defRPr sz="1400">
                <a:solidFill>
                  <a:schemeClr val="dk1"/>
                </a:solidFill>
              </a:defRPr>
            </a:lvl7pPr>
            <a:lvl8pPr lvl="7">
              <a:lnSpc>
                <a:spcPct val="174000"/>
              </a:lnSpc>
              <a:spcBef>
                <a:spcPts val="0"/>
              </a:spcBef>
              <a:spcAft>
                <a:spcPts val="0"/>
              </a:spcAft>
              <a:buNone/>
              <a:defRPr sz="1400">
                <a:solidFill>
                  <a:schemeClr val="dk1"/>
                </a:solidFill>
              </a:defRPr>
            </a:lvl8pPr>
            <a:lvl9pPr lvl="8">
              <a:lnSpc>
                <a:spcPct val="174000"/>
              </a:lnSpc>
              <a:spcBef>
                <a:spcPts val="0"/>
              </a:spcBef>
              <a:spcAft>
                <a:spcPts val="0"/>
              </a:spcAft>
              <a:buNone/>
              <a:defRPr sz="1400">
                <a:solidFill>
                  <a:schemeClr val="dk1"/>
                </a:solidFill>
              </a:defRPr>
            </a:lvl9pPr>
          </a:lstStyle>
          <a:p/>
        </p:txBody>
      </p:sp>
      <p:sp>
        <p:nvSpPr>
          <p:cNvPr id="320" name="Google Shape;320;p35"/>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a:spcBef>
                <a:spcPts val="0"/>
              </a:spcBef>
              <a:spcAft>
                <a:spcPts val="0"/>
              </a:spcAft>
              <a:buSzPts val="1800"/>
              <a:buNone/>
              <a:defRPr/>
            </a:lvl2pPr>
            <a:lvl3pPr lvl="2">
              <a:spcBef>
                <a:spcPts val="500"/>
              </a:spcBef>
              <a:spcAft>
                <a:spcPts val="0"/>
              </a:spcAft>
              <a:buSzPts val="18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500"/>
              </a:spcAft>
              <a:buSzPts val="1800"/>
              <a:buNone/>
              <a:defRPr/>
            </a:lvl9pPr>
          </a:lstStyle>
          <a:p/>
        </p:txBody>
      </p:sp>
      <p:cxnSp>
        <p:nvCxnSpPr>
          <p:cNvPr id="321" name="Google Shape;321;p3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22" name="Google Shape;322;p3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23" name="Google Shape;323;p3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324" name="Google Shape;324;p3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25" name="Google Shape;325;p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4">
  <p:cSld name="CUSTOM_4_95">
    <p:spTree>
      <p:nvGrpSpPr>
        <p:cNvPr id="3673" name="Shape 3673"/>
        <p:cNvGrpSpPr/>
        <p:nvPr/>
      </p:nvGrpSpPr>
      <p:grpSpPr>
        <a:xfrm>
          <a:off x="0" y="0"/>
          <a:ext cx="0" cy="0"/>
          <a:chOff x="0" y="0"/>
          <a:chExt cx="0" cy="0"/>
        </a:xfrm>
      </p:grpSpPr>
      <p:sp>
        <p:nvSpPr>
          <p:cNvPr id="3674" name="Google Shape;3674;p33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675" name="Google Shape;3675;p33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676" name="Google Shape;3676;p3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77" name="Google Shape;3677;p33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678" name="Google Shape;3678;p3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679" name="Google Shape;3679;p33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680" name="Google Shape;3680;p335"/>
          <p:cNvSpPr/>
          <p:nvPr/>
        </p:nvSpPr>
        <p:spPr>
          <a:xfrm>
            <a:off x="9336925" y="6243350"/>
            <a:ext cx="2288045" cy="271329"/>
          </a:xfrm>
          <a:prstGeom prst="rect">
            <a:avLst/>
          </a:prstGeom>
          <a:noFill/>
          <a:ln>
            <a:noFill/>
          </a:ln>
        </p:spPr>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4">
  <p:cSld name="CUSTOM_4_2_8">
    <p:spTree>
      <p:nvGrpSpPr>
        <p:cNvPr id="3681" name="Shape 3681"/>
        <p:cNvGrpSpPr/>
        <p:nvPr/>
      </p:nvGrpSpPr>
      <p:grpSpPr>
        <a:xfrm>
          <a:off x="0" y="0"/>
          <a:ext cx="0" cy="0"/>
          <a:chOff x="0" y="0"/>
          <a:chExt cx="0" cy="0"/>
        </a:xfrm>
      </p:grpSpPr>
      <p:sp>
        <p:nvSpPr>
          <p:cNvPr id="3682" name="Google Shape;3682;p33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500">
                <a:solidFill>
                  <a:srgbClr val="000000"/>
                </a:solidFill>
              </a:defRPr>
            </a:lvl1pPr>
            <a:lvl2pPr lvl="1" algn="ctr">
              <a:lnSpc>
                <a:spcPct val="130000"/>
              </a:lnSpc>
              <a:spcBef>
                <a:spcPts val="0"/>
              </a:spcBef>
              <a:spcAft>
                <a:spcPts val="0"/>
              </a:spcAft>
              <a:buNone/>
              <a:defRPr sz="2500">
                <a:solidFill>
                  <a:srgbClr val="000000"/>
                </a:solidFill>
              </a:defRPr>
            </a:lvl2pPr>
            <a:lvl3pPr lvl="2" algn="ctr">
              <a:lnSpc>
                <a:spcPct val="130000"/>
              </a:lnSpc>
              <a:spcBef>
                <a:spcPts val="0"/>
              </a:spcBef>
              <a:spcAft>
                <a:spcPts val="0"/>
              </a:spcAft>
              <a:buNone/>
              <a:defRPr sz="2500">
                <a:solidFill>
                  <a:srgbClr val="000000"/>
                </a:solidFill>
              </a:defRPr>
            </a:lvl3pPr>
            <a:lvl4pPr lvl="3" algn="ctr">
              <a:lnSpc>
                <a:spcPct val="130000"/>
              </a:lnSpc>
              <a:spcBef>
                <a:spcPts val="0"/>
              </a:spcBef>
              <a:spcAft>
                <a:spcPts val="0"/>
              </a:spcAft>
              <a:buNone/>
              <a:defRPr sz="2500">
                <a:solidFill>
                  <a:srgbClr val="000000"/>
                </a:solidFill>
              </a:defRPr>
            </a:lvl4pPr>
            <a:lvl5pPr lvl="4" algn="ctr">
              <a:lnSpc>
                <a:spcPct val="130000"/>
              </a:lnSpc>
              <a:spcBef>
                <a:spcPts val="0"/>
              </a:spcBef>
              <a:spcAft>
                <a:spcPts val="0"/>
              </a:spcAft>
              <a:buNone/>
              <a:defRPr sz="2500">
                <a:solidFill>
                  <a:srgbClr val="000000"/>
                </a:solidFill>
              </a:defRPr>
            </a:lvl5pPr>
            <a:lvl6pPr lvl="5" algn="ctr">
              <a:lnSpc>
                <a:spcPct val="130000"/>
              </a:lnSpc>
              <a:spcBef>
                <a:spcPts val="0"/>
              </a:spcBef>
              <a:spcAft>
                <a:spcPts val="0"/>
              </a:spcAft>
              <a:buNone/>
              <a:defRPr sz="2500">
                <a:solidFill>
                  <a:srgbClr val="000000"/>
                </a:solidFill>
              </a:defRPr>
            </a:lvl6pPr>
            <a:lvl7pPr lvl="6" algn="ctr">
              <a:lnSpc>
                <a:spcPct val="130000"/>
              </a:lnSpc>
              <a:spcBef>
                <a:spcPts val="0"/>
              </a:spcBef>
              <a:spcAft>
                <a:spcPts val="0"/>
              </a:spcAft>
              <a:buNone/>
              <a:defRPr sz="2500">
                <a:solidFill>
                  <a:srgbClr val="000000"/>
                </a:solidFill>
              </a:defRPr>
            </a:lvl7pPr>
            <a:lvl8pPr lvl="7" algn="ctr">
              <a:lnSpc>
                <a:spcPct val="130000"/>
              </a:lnSpc>
              <a:spcBef>
                <a:spcPts val="0"/>
              </a:spcBef>
              <a:spcAft>
                <a:spcPts val="0"/>
              </a:spcAft>
              <a:buNone/>
              <a:defRPr sz="2500">
                <a:solidFill>
                  <a:srgbClr val="000000"/>
                </a:solidFill>
              </a:defRPr>
            </a:lvl8pPr>
            <a:lvl9pPr lvl="8" algn="ctr">
              <a:lnSpc>
                <a:spcPct val="130000"/>
              </a:lnSpc>
              <a:spcBef>
                <a:spcPts val="0"/>
              </a:spcBef>
              <a:spcAft>
                <a:spcPts val="0"/>
              </a:spcAft>
              <a:buNone/>
              <a:defRPr sz="2500">
                <a:solidFill>
                  <a:srgbClr val="000000"/>
                </a:solidFill>
              </a:defRPr>
            </a:lvl9pPr>
          </a:lstStyle>
          <a:p/>
        </p:txBody>
      </p:sp>
      <p:cxnSp>
        <p:nvCxnSpPr>
          <p:cNvPr id="3683" name="Google Shape;3683;p33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684" name="Google Shape;3684;p336"/>
          <p:cNvSpPr txBox="1"/>
          <p:nvPr>
            <p:ph idx="1" type="subTitle"/>
          </p:nvPr>
        </p:nvSpPr>
        <p:spPr>
          <a:xfrm>
            <a:off x="447775" y="55441"/>
            <a:ext cx="51492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85" name="Google Shape;3685;p336"/>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3686" name="Google Shape;3686;p3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87" name="Google Shape;3687;p3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88" name="Google Shape;3688;p33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500">
                <a:solidFill>
                  <a:srgbClr val="4D4D4F"/>
                </a:solidFill>
              </a:defRPr>
            </a:lvl1pPr>
            <a:lvl2pPr lvl="1">
              <a:lnSpc>
                <a:spcPct val="142000"/>
              </a:lnSpc>
              <a:spcBef>
                <a:spcPts val="0"/>
              </a:spcBef>
              <a:spcAft>
                <a:spcPts val="0"/>
              </a:spcAft>
              <a:buNone/>
              <a:defRPr sz="500">
                <a:solidFill>
                  <a:srgbClr val="4D4D4F"/>
                </a:solidFill>
              </a:defRPr>
            </a:lvl2pPr>
            <a:lvl3pPr lvl="2">
              <a:lnSpc>
                <a:spcPct val="142000"/>
              </a:lnSpc>
              <a:spcBef>
                <a:spcPts val="0"/>
              </a:spcBef>
              <a:spcAft>
                <a:spcPts val="0"/>
              </a:spcAft>
              <a:buNone/>
              <a:defRPr sz="500">
                <a:solidFill>
                  <a:srgbClr val="4D4D4F"/>
                </a:solidFill>
              </a:defRPr>
            </a:lvl3pPr>
            <a:lvl4pPr lvl="3">
              <a:lnSpc>
                <a:spcPct val="142000"/>
              </a:lnSpc>
              <a:spcBef>
                <a:spcPts val="0"/>
              </a:spcBef>
              <a:spcAft>
                <a:spcPts val="0"/>
              </a:spcAft>
              <a:buNone/>
              <a:defRPr sz="500">
                <a:solidFill>
                  <a:srgbClr val="4D4D4F"/>
                </a:solidFill>
              </a:defRPr>
            </a:lvl4pPr>
            <a:lvl5pPr lvl="4">
              <a:lnSpc>
                <a:spcPct val="142000"/>
              </a:lnSpc>
              <a:spcBef>
                <a:spcPts val="0"/>
              </a:spcBef>
              <a:spcAft>
                <a:spcPts val="0"/>
              </a:spcAft>
              <a:buNone/>
              <a:defRPr sz="500">
                <a:solidFill>
                  <a:srgbClr val="4D4D4F"/>
                </a:solidFill>
              </a:defRPr>
            </a:lvl5pPr>
            <a:lvl6pPr lvl="5">
              <a:lnSpc>
                <a:spcPct val="142000"/>
              </a:lnSpc>
              <a:spcBef>
                <a:spcPts val="0"/>
              </a:spcBef>
              <a:spcAft>
                <a:spcPts val="0"/>
              </a:spcAft>
              <a:buNone/>
              <a:defRPr sz="500">
                <a:solidFill>
                  <a:srgbClr val="4D4D4F"/>
                </a:solidFill>
              </a:defRPr>
            </a:lvl6pPr>
            <a:lvl7pPr lvl="6">
              <a:lnSpc>
                <a:spcPct val="142000"/>
              </a:lnSpc>
              <a:spcBef>
                <a:spcPts val="0"/>
              </a:spcBef>
              <a:spcAft>
                <a:spcPts val="0"/>
              </a:spcAft>
              <a:buNone/>
              <a:defRPr sz="500">
                <a:solidFill>
                  <a:srgbClr val="4D4D4F"/>
                </a:solidFill>
              </a:defRPr>
            </a:lvl7pPr>
            <a:lvl8pPr lvl="7">
              <a:lnSpc>
                <a:spcPct val="142000"/>
              </a:lnSpc>
              <a:spcBef>
                <a:spcPts val="0"/>
              </a:spcBef>
              <a:spcAft>
                <a:spcPts val="0"/>
              </a:spcAft>
              <a:buNone/>
              <a:defRPr sz="500">
                <a:solidFill>
                  <a:srgbClr val="4D4D4F"/>
                </a:solidFill>
              </a:defRPr>
            </a:lvl8pPr>
            <a:lvl9pPr lvl="8">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2 1">
  <p:cSld name="CUSTOM_4_3_1_3">
    <p:spTree>
      <p:nvGrpSpPr>
        <p:cNvPr id="3689" name="Shape 3689"/>
        <p:cNvGrpSpPr/>
        <p:nvPr/>
      </p:nvGrpSpPr>
      <p:grpSpPr>
        <a:xfrm>
          <a:off x="0" y="0"/>
          <a:ext cx="0" cy="0"/>
          <a:chOff x="0" y="0"/>
          <a:chExt cx="0" cy="0"/>
        </a:xfrm>
      </p:grpSpPr>
      <p:cxnSp>
        <p:nvCxnSpPr>
          <p:cNvPr id="3690" name="Google Shape;3690;p33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691" name="Google Shape;3691;p337"/>
          <p:cNvSpPr txBox="1"/>
          <p:nvPr>
            <p:ph idx="1" type="subTitle"/>
          </p:nvPr>
        </p:nvSpPr>
        <p:spPr>
          <a:xfrm>
            <a:off x="447767" y="261937"/>
            <a:ext cx="5148900" cy="4035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3692" name="Google Shape;3692;p33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693" name="Google Shape;3693;p3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694" name="Google Shape;3694;p337"/>
          <p:cNvSpPr/>
          <p:nvPr/>
        </p:nvSpPr>
        <p:spPr>
          <a:xfrm>
            <a:off x="10711279" y="6313250"/>
            <a:ext cx="975605" cy="228064"/>
          </a:xfrm>
          <a:prstGeom prst="rect">
            <a:avLst/>
          </a:prstGeom>
          <a:noFill/>
          <a:ln>
            <a:noFill/>
          </a:ln>
        </p:spPr>
      </p:sp>
      <p:sp>
        <p:nvSpPr>
          <p:cNvPr id="3695" name="Google Shape;3695;p337"/>
          <p:cNvSpPr txBox="1"/>
          <p:nvPr>
            <p:ph idx="2" type="subTitle"/>
          </p:nvPr>
        </p:nvSpPr>
        <p:spPr>
          <a:xfrm>
            <a:off x="885066" y="6169567"/>
            <a:ext cx="8787600" cy="559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200">
                <a:solidFill>
                  <a:srgbClr val="4D4D4F"/>
                </a:solidFill>
                <a:latin typeface="Red Hat Display"/>
                <a:ea typeface="Red Hat Display"/>
                <a:cs typeface="Red Hat Display"/>
                <a:sym typeface="Red Hat Display"/>
              </a:defRPr>
            </a:lvl1pPr>
            <a:lvl2pPr lvl="1">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2pPr>
            <a:lvl3pPr lvl="2">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3pPr>
            <a:lvl4pPr lvl="3">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4pPr>
            <a:lvl5pPr lvl="4">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5pPr>
            <a:lvl6pPr lvl="5">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6pPr>
            <a:lvl7pPr lvl="6">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7pPr>
            <a:lvl8pPr lvl="7">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8pPr>
            <a:lvl9pPr lvl="8">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9pPr>
          </a:lstStyle>
          <a:p/>
        </p:txBody>
      </p:sp>
      <p:sp>
        <p:nvSpPr>
          <p:cNvPr id="3696" name="Google Shape;3696;p337"/>
          <p:cNvSpPr txBox="1"/>
          <p:nvPr/>
        </p:nvSpPr>
        <p:spPr>
          <a:xfrm>
            <a:off x="7400564" y="6169567"/>
            <a:ext cx="3175200" cy="5595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lang="en" sz="700">
                <a:solidFill>
                  <a:srgbClr val="4D4D4F"/>
                </a:solidFill>
                <a:latin typeface="Red Hat Display"/>
                <a:ea typeface="Red Hat Display"/>
                <a:cs typeface="Red Hat Display"/>
                <a:sym typeface="Red Hat Display"/>
              </a:rPr>
              <a:t>F18017-200131</a:t>
            </a:r>
            <a:endParaRPr sz="700">
              <a:solidFill>
                <a:srgbClr val="4D4D4F"/>
              </a:solidFill>
              <a:latin typeface="Red Hat Display"/>
              <a:ea typeface="Red Hat Display"/>
              <a:cs typeface="Red Hat Display"/>
              <a:sym typeface="Red Hat Display"/>
            </a:endParaRPr>
          </a:p>
        </p:txBody>
      </p:sp>
      <p:sp>
        <p:nvSpPr>
          <p:cNvPr id="3697" name="Google Shape;3697;p337"/>
          <p:cNvSpPr txBox="1"/>
          <p:nvPr>
            <p:ph type="title"/>
          </p:nvPr>
        </p:nvSpPr>
        <p:spPr>
          <a:xfrm>
            <a:off x="447767" y="665333"/>
            <a:ext cx="11296500" cy="559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None/>
              <a:defRPr sz="2800">
                <a:solidFill>
                  <a:srgbClr val="000000"/>
                </a:solidFill>
                <a:latin typeface="Red Hat Display"/>
                <a:ea typeface="Red Hat Display"/>
                <a:cs typeface="Red Hat Display"/>
                <a:sym typeface="Red Hat Display"/>
              </a:defRPr>
            </a:lvl1pPr>
            <a:lvl2pPr lvl="1"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2pPr>
            <a:lvl3pPr lvl="2"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3pPr>
            <a:lvl4pPr lvl="3"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4pPr>
            <a:lvl5pPr lvl="4"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5pPr>
            <a:lvl6pPr lvl="5"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6pPr>
            <a:lvl7pPr lvl="6"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7pPr>
            <a:lvl8pPr lvl="7"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8pPr>
            <a:lvl9pPr lvl="8"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9pPr>
          </a:lstStyle>
          <a:p/>
        </p:txBody>
      </p:sp>
      <p:sp>
        <p:nvSpPr>
          <p:cNvPr id="3698" name="Google Shape;3698;p337"/>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800">
              <a:solidFill>
                <a:srgbClr val="666666"/>
              </a:solidFill>
              <a:latin typeface="Red Hat Display"/>
              <a:ea typeface="Red Hat Display"/>
              <a:cs typeface="Red Hat Display"/>
              <a:sym typeface="Red Hat Display"/>
            </a:endParaRPr>
          </a:p>
        </p:txBody>
      </p:sp>
      <p:sp>
        <p:nvSpPr>
          <p:cNvPr id="3699" name="Google Shape;3699;p337"/>
          <p:cNvSpPr/>
          <p:nvPr/>
        </p:nvSpPr>
        <p:spPr>
          <a:xfrm>
            <a:off x="9780100" y="6321300"/>
            <a:ext cx="795600" cy="256500"/>
          </a:xfrm>
          <a:prstGeom prst="roundRect">
            <a:avLst>
              <a:gd fmla="val 16667" name="adj"/>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3">
  <p:cSld name="CUSTOM_4_26_8">
    <p:spTree>
      <p:nvGrpSpPr>
        <p:cNvPr id="3700" name="Shape 3700"/>
        <p:cNvGrpSpPr/>
        <p:nvPr/>
      </p:nvGrpSpPr>
      <p:grpSpPr>
        <a:xfrm>
          <a:off x="0" y="0"/>
          <a:ext cx="0" cy="0"/>
          <a:chOff x="0" y="0"/>
          <a:chExt cx="0" cy="0"/>
        </a:xfrm>
      </p:grpSpPr>
      <p:sp>
        <p:nvSpPr>
          <p:cNvPr id="3701" name="Google Shape;3701;p33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702" name="Google Shape;3702;p33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703" name="Google Shape;3703;p3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04" name="Google Shape;3704;p33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705" name="Google Shape;3705;p3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06" name="Google Shape;3706;p338"/>
          <p:cNvSpPr/>
          <p:nvPr/>
        </p:nvSpPr>
        <p:spPr>
          <a:xfrm>
            <a:off x="10711279" y="6313250"/>
            <a:ext cx="975850" cy="228121"/>
          </a:xfrm>
          <a:prstGeom prst="rect">
            <a:avLst/>
          </a:prstGeom>
          <a:noFill/>
          <a:ln>
            <a:noFill/>
          </a:ln>
        </p:spPr>
      </p:sp>
      <p:sp>
        <p:nvSpPr>
          <p:cNvPr id="3707" name="Google Shape;3707;p33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708" name="Google Shape;3708;p338"/>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3709" name="Google Shape;3709;p338"/>
          <p:cNvSpPr/>
          <p:nvPr/>
        </p:nvSpPr>
        <p:spPr>
          <a:xfrm>
            <a:off x="10548733" y="371067"/>
            <a:ext cx="1206000" cy="405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0" name="Google Shape;3710;p338"/>
          <p:cNvSpPr/>
          <p:nvPr/>
        </p:nvSpPr>
        <p:spPr>
          <a:xfrm>
            <a:off x="9412467" y="6277167"/>
            <a:ext cx="1298700" cy="344400"/>
          </a:xfrm>
          <a:prstGeom prst="roundRect">
            <a:avLst>
              <a:gd fmla="val 16667" name="adj"/>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1" name="Google Shape;3711;p338"/>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5">
  <p:cSld name="CUSTOM_4_96">
    <p:spTree>
      <p:nvGrpSpPr>
        <p:cNvPr id="3712" name="Shape 3712"/>
        <p:cNvGrpSpPr/>
        <p:nvPr/>
      </p:nvGrpSpPr>
      <p:grpSpPr>
        <a:xfrm>
          <a:off x="0" y="0"/>
          <a:ext cx="0" cy="0"/>
          <a:chOff x="0" y="0"/>
          <a:chExt cx="0" cy="0"/>
        </a:xfrm>
      </p:grpSpPr>
      <p:sp>
        <p:nvSpPr>
          <p:cNvPr id="3713" name="Google Shape;3713;p33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714" name="Google Shape;3714;p33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715" name="Google Shape;3715;p3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16" name="Google Shape;3716;p33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717" name="Google Shape;3717;p3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18" name="Google Shape;3718;p3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19" name="Google Shape;3719;p33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720" name="Google Shape;3720;p339"/>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800">
              <a:solidFill>
                <a:srgbClr val="666666"/>
              </a:solidFill>
              <a:latin typeface="Red Hat Display"/>
              <a:ea typeface="Red Hat Display"/>
              <a:cs typeface="Red Hat Display"/>
              <a:sym typeface="Red Hat Display"/>
            </a:endParaRPr>
          </a:p>
        </p:txBody>
      </p:sp>
      <p:sp>
        <p:nvSpPr>
          <p:cNvPr id="3721" name="Google Shape;3721;p339"/>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Q2CY2020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2">
  <p:cSld name="CUSTOM_4_2_2_3">
    <p:spTree>
      <p:nvGrpSpPr>
        <p:cNvPr id="3722" name="Shape 3722"/>
        <p:cNvGrpSpPr/>
        <p:nvPr/>
      </p:nvGrpSpPr>
      <p:grpSpPr>
        <a:xfrm>
          <a:off x="0" y="0"/>
          <a:ext cx="0" cy="0"/>
          <a:chOff x="0" y="0"/>
          <a:chExt cx="0" cy="0"/>
        </a:xfrm>
      </p:grpSpPr>
      <p:sp>
        <p:nvSpPr>
          <p:cNvPr id="3723" name="Google Shape;3723;p3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F00000"/>
              </a:buClr>
              <a:buSzPts val="1100"/>
              <a:buFont typeface="Red Hat Display Medium"/>
              <a:buNone/>
              <a:defRPr sz="1100">
                <a:solidFill>
                  <a:srgbClr val="F00000"/>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F00000"/>
              </a:buClr>
              <a:buSzPts val="1100"/>
              <a:buFont typeface="Red Hat Display Medium"/>
              <a:buNone/>
              <a:defRPr sz="1100">
                <a:solidFill>
                  <a:srgbClr val="F00000"/>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rgbClr val="F00000"/>
              </a:buClr>
              <a:buSzPts val="1100"/>
              <a:buFont typeface="Red Hat Display Medium"/>
              <a:buNone/>
              <a:defRPr sz="1100">
                <a:solidFill>
                  <a:srgbClr val="F00000"/>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rgbClr val="F00000"/>
              </a:buClr>
              <a:buSzPts val="1100"/>
              <a:buFont typeface="Red Hat Display Medium"/>
              <a:buNone/>
              <a:defRPr sz="1100">
                <a:solidFill>
                  <a:srgbClr val="F00000"/>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rgbClr val="F00000"/>
              </a:buClr>
              <a:buSzPts val="1100"/>
              <a:buFont typeface="Red Hat Display Medium"/>
              <a:buNone/>
              <a:defRPr sz="1100">
                <a:solidFill>
                  <a:srgbClr val="F00000"/>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rgbClr val="F00000"/>
              </a:buClr>
              <a:buSzPts val="1100"/>
              <a:buFont typeface="Red Hat Display Medium"/>
              <a:buNone/>
              <a:defRPr sz="1100">
                <a:solidFill>
                  <a:srgbClr val="F00000"/>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rgbClr val="F00000"/>
              </a:buClr>
              <a:buSzPts val="1100"/>
              <a:buFont typeface="Red Hat Display Medium"/>
              <a:buNone/>
              <a:defRPr sz="1100">
                <a:solidFill>
                  <a:srgbClr val="F00000"/>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rgbClr val="F00000"/>
              </a:buClr>
              <a:buSzPts val="1100"/>
              <a:buFont typeface="Red Hat Display Medium"/>
              <a:buNone/>
              <a:defRPr sz="1100">
                <a:solidFill>
                  <a:srgbClr val="F00000"/>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rgbClr val="F00000"/>
              </a:buClr>
              <a:buSzPts val="1100"/>
              <a:buFont typeface="Red Hat Display Medium"/>
              <a:buNone/>
              <a:defRPr sz="1100">
                <a:solidFill>
                  <a:srgbClr val="F00000"/>
                </a:solidFill>
                <a:latin typeface="Red Hat Display Medium"/>
                <a:ea typeface="Red Hat Display Medium"/>
                <a:cs typeface="Red Hat Display Medium"/>
                <a:sym typeface="Red Hat Display Medium"/>
              </a:defRPr>
            </a:lvl9pPr>
          </a:lstStyle>
          <a:p/>
        </p:txBody>
      </p:sp>
      <p:sp>
        <p:nvSpPr>
          <p:cNvPr id="3724" name="Google Shape;3724;p34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atin typeface="Red Hat Display"/>
                <a:ea typeface="Red Hat Display"/>
                <a:cs typeface="Red Hat Display"/>
                <a:sym typeface="Red Hat Display"/>
              </a:defRPr>
            </a:lvl1pPr>
            <a:lvl2pPr lvl="1" algn="ctr">
              <a:lnSpc>
                <a:spcPct val="130000"/>
              </a:lnSpc>
              <a:spcBef>
                <a:spcPts val="0"/>
              </a:spcBef>
              <a:spcAft>
                <a:spcPts val="0"/>
              </a:spcAft>
              <a:buNone/>
              <a:defRPr sz="2700">
                <a:latin typeface="Red Hat Display"/>
                <a:ea typeface="Red Hat Display"/>
                <a:cs typeface="Red Hat Display"/>
                <a:sym typeface="Red Hat Display"/>
              </a:defRPr>
            </a:lvl2pPr>
            <a:lvl3pPr lvl="2" algn="ctr">
              <a:lnSpc>
                <a:spcPct val="130000"/>
              </a:lnSpc>
              <a:spcBef>
                <a:spcPts val="0"/>
              </a:spcBef>
              <a:spcAft>
                <a:spcPts val="0"/>
              </a:spcAft>
              <a:buNone/>
              <a:defRPr sz="2700">
                <a:latin typeface="Red Hat Display"/>
                <a:ea typeface="Red Hat Display"/>
                <a:cs typeface="Red Hat Display"/>
                <a:sym typeface="Red Hat Display"/>
              </a:defRPr>
            </a:lvl3pPr>
            <a:lvl4pPr lvl="3" algn="ctr">
              <a:lnSpc>
                <a:spcPct val="130000"/>
              </a:lnSpc>
              <a:spcBef>
                <a:spcPts val="0"/>
              </a:spcBef>
              <a:spcAft>
                <a:spcPts val="0"/>
              </a:spcAft>
              <a:buNone/>
              <a:defRPr sz="2700">
                <a:latin typeface="Red Hat Display"/>
                <a:ea typeface="Red Hat Display"/>
                <a:cs typeface="Red Hat Display"/>
                <a:sym typeface="Red Hat Display"/>
              </a:defRPr>
            </a:lvl4pPr>
            <a:lvl5pPr lvl="4" algn="ctr">
              <a:lnSpc>
                <a:spcPct val="130000"/>
              </a:lnSpc>
              <a:spcBef>
                <a:spcPts val="0"/>
              </a:spcBef>
              <a:spcAft>
                <a:spcPts val="0"/>
              </a:spcAft>
              <a:buNone/>
              <a:defRPr sz="2700">
                <a:latin typeface="Red Hat Display"/>
                <a:ea typeface="Red Hat Display"/>
                <a:cs typeface="Red Hat Display"/>
                <a:sym typeface="Red Hat Display"/>
              </a:defRPr>
            </a:lvl5pPr>
            <a:lvl6pPr lvl="5" algn="ctr">
              <a:lnSpc>
                <a:spcPct val="130000"/>
              </a:lnSpc>
              <a:spcBef>
                <a:spcPts val="0"/>
              </a:spcBef>
              <a:spcAft>
                <a:spcPts val="0"/>
              </a:spcAft>
              <a:buNone/>
              <a:defRPr sz="2700">
                <a:latin typeface="Red Hat Display"/>
                <a:ea typeface="Red Hat Display"/>
                <a:cs typeface="Red Hat Display"/>
                <a:sym typeface="Red Hat Display"/>
              </a:defRPr>
            </a:lvl6pPr>
            <a:lvl7pPr lvl="6" algn="ctr">
              <a:lnSpc>
                <a:spcPct val="130000"/>
              </a:lnSpc>
              <a:spcBef>
                <a:spcPts val="0"/>
              </a:spcBef>
              <a:spcAft>
                <a:spcPts val="0"/>
              </a:spcAft>
              <a:buNone/>
              <a:defRPr sz="2700">
                <a:latin typeface="Red Hat Display"/>
                <a:ea typeface="Red Hat Display"/>
                <a:cs typeface="Red Hat Display"/>
                <a:sym typeface="Red Hat Display"/>
              </a:defRPr>
            </a:lvl7pPr>
            <a:lvl8pPr lvl="7" algn="ctr">
              <a:lnSpc>
                <a:spcPct val="130000"/>
              </a:lnSpc>
              <a:spcBef>
                <a:spcPts val="0"/>
              </a:spcBef>
              <a:spcAft>
                <a:spcPts val="0"/>
              </a:spcAft>
              <a:buNone/>
              <a:defRPr sz="2700">
                <a:latin typeface="Red Hat Display"/>
                <a:ea typeface="Red Hat Display"/>
                <a:cs typeface="Red Hat Display"/>
                <a:sym typeface="Red Hat Display"/>
              </a:defRPr>
            </a:lvl8pPr>
            <a:lvl9pPr lvl="8" algn="ctr">
              <a:lnSpc>
                <a:spcPct val="130000"/>
              </a:lnSpc>
              <a:spcBef>
                <a:spcPts val="0"/>
              </a:spcBef>
              <a:spcAft>
                <a:spcPts val="0"/>
              </a:spcAft>
              <a:buNone/>
              <a:defRPr sz="2700">
                <a:latin typeface="Red Hat Display"/>
                <a:ea typeface="Red Hat Display"/>
                <a:cs typeface="Red Hat Display"/>
                <a:sym typeface="Red Hat Display"/>
              </a:defRPr>
            </a:lvl9pPr>
          </a:lstStyle>
          <a:p/>
        </p:txBody>
      </p:sp>
      <p:cxnSp>
        <p:nvCxnSpPr>
          <p:cNvPr id="3725" name="Google Shape;3725;p340"/>
          <p:cNvCxnSpPr/>
          <p:nvPr/>
        </p:nvCxnSpPr>
        <p:spPr>
          <a:xfrm rot="10800000">
            <a:off x="447775" y="100"/>
            <a:ext cx="0" cy="886500"/>
          </a:xfrm>
          <a:prstGeom prst="straightConnector1">
            <a:avLst/>
          </a:prstGeom>
          <a:noFill/>
          <a:ln cap="flat" cmpd="sng" w="12700">
            <a:solidFill>
              <a:srgbClr val="F00000"/>
            </a:solidFill>
            <a:prstDash val="solid"/>
            <a:round/>
            <a:headEnd len="med" w="med" type="none"/>
            <a:tailEnd len="med" w="med" type="none"/>
          </a:ln>
        </p:spPr>
      </p:cxnSp>
      <p:cxnSp>
        <p:nvCxnSpPr>
          <p:cNvPr id="3726" name="Google Shape;3726;p340"/>
          <p:cNvCxnSpPr/>
          <p:nvPr/>
        </p:nvCxnSpPr>
        <p:spPr>
          <a:xfrm rot="10800000">
            <a:off x="447767" y="6401100"/>
            <a:ext cx="0" cy="456900"/>
          </a:xfrm>
          <a:prstGeom prst="straightConnector1">
            <a:avLst/>
          </a:prstGeom>
          <a:noFill/>
          <a:ln cap="flat" cmpd="sng" w="12700">
            <a:solidFill>
              <a:srgbClr val="F00000"/>
            </a:solidFill>
            <a:prstDash val="solid"/>
            <a:round/>
            <a:headEnd len="med" w="med" type="none"/>
            <a:tailEnd len="med" w="med" type="none"/>
          </a:ln>
        </p:spPr>
      </p:cxnSp>
      <p:sp>
        <p:nvSpPr>
          <p:cNvPr id="3727" name="Google Shape;3727;p3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728" name="Google Shape;3728;p340"/>
          <p:cNvSpPr/>
          <p:nvPr/>
        </p:nvSpPr>
        <p:spPr>
          <a:xfrm>
            <a:off x="10711279" y="6313250"/>
            <a:ext cx="975850" cy="228121"/>
          </a:xfrm>
          <a:prstGeom prst="rect">
            <a:avLst/>
          </a:prstGeom>
          <a:noFill/>
          <a:ln>
            <a:noFill/>
          </a:ln>
        </p:spPr>
      </p:sp>
      <p:sp>
        <p:nvSpPr>
          <p:cNvPr id="3729" name="Google Shape;3729;p34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rgbClr val="F00000"/>
                </a:solidFill>
                <a:latin typeface="Red Hat Display"/>
                <a:ea typeface="Red Hat Display"/>
                <a:cs typeface="Red Hat Display"/>
                <a:sym typeface="Red Hat Display"/>
              </a:defRPr>
            </a:lvl1pPr>
            <a:lvl2pPr lvl="1" algn="ctr">
              <a:spcBef>
                <a:spcPts val="500"/>
              </a:spcBef>
              <a:spcAft>
                <a:spcPts val="0"/>
              </a:spcAft>
              <a:buNone/>
              <a:defRPr sz="1900">
                <a:solidFill>
                  <a:srgbClr val="F00000"/>
                </a:solidFill>
                <a:latin typeface="Red Hat Display"/>
                <a:ea typeface="Red Hat Display"/>
                <a:cs typeface="Red Hat Display"/>
                <a:sym typeface="Red Hat Display"/>
              </a:defRPr>
            </a:lvl2pPr>
            <a:lvl3pPr lvl="2" algn="ctr">
              <a:spcBef>
                <a:spcPts val="500"/>
              </a:spcBef>
              <a:spcAft>
                <a:spcPts val="0"/>
              </a:spcAft>
              <a:buNone/>
              <a:defRPr sz="1900">
                <a:solidFill>
                  <a:srgbClr val="F00000"/>
                </a:solidFill>
                <a:latin typeface="Red Hat Display"/>
                <a:ea typeface="Red Hat Display"/>
                <a:cs typeface="Red Hat Display"/>
                <a:sym typeface="Red Hat Display"/>
              </a:defRPr>
            </a:lvl3pPr>
            <a:lvl4pPr lvl="3" algn="ctr">
              <a:spcBef>
                <a:spcPts val="500"/>
              </a:spcBef>
              <a:spcAft>
                <a:spcPts val="0"/>
              </a:spcAft>
              <a:buNone/>
              <a:defRPr sz="1900">
                <a:solidFill>
                  <a:srgbClr val="F00000"/>
                </a:solidFill>
                <a:latin typeface="Red Hat Display"/>
                <a:ea typeface="Red Hat Display"/>
                <a:cs typeface="Red Hat Display"/>
                <a:sym typeface="Red Hat Display"/>
              </a:defRPr>
            </a:lvl4pPr>
            <a:lvl5pPr lvl="4" algn="ctr">
              <a:spcBef>
                <a:spcPts val="500"/>
              </a:spcBef>
              <a:spcAft>
                <a:spcPts val="0"/>
              </a:spcAft>
              <a:buNone/>
              <a:defRPr sz="1900">
                <a:solidFill>
                  <a:srgbClr val="F00000"/>
                </a:solidFill>
                <a:latin typeface="Red Hat Display"/>
                <a:ea typeface="Red Hat Display"/>
                <a:cs typeface="Red Hat Display"/>
                <a:sym typeface="Red Hat Display"/>
              </a:defRPr>
            </a:lvl5pPr>
            <a:lvl6pPr lvl="5" algn="ctr">
              <a:spcBef>
                <a:spcPts val="500"/>
              </a:spcBef>
              <a:spcAft>
                <a:spcPts val="0"/>
              </a:spcAft>
              <a:buNone/>
              <a:defRPr sz="1900">
                <a:solidFill>
                  <a:srgbClr val="F00000"/>
                </a:solidFill>
                <a:latin typeface="Red Hat Display"/>
                <a:ea typeface="Red Hat Display"/>
                <a:cs typeface="Red Hat Display"/>
                <a:sym typeface="Red Hat Display"/>
              </a:defRPr>
            </a:lvl6pPr>
            <a:lvl7pPr lvl="6" algn="ctr">
              <a:spcBef>
                <a:spcPts val="500"/>
              </a:spcBef>
              <a:spcAft>
                <a:spcPts val="0"/>
              </a:spcAft>
              <a:buNone/>
              <a:defRPr sz="1900">
                <a:solidFill>
                  <a:srgbClr val="F00000"/>
                </a:solidFill>
                <a:latin typeface="Red Hat Display"/>
                <a:ea typeface="Red Hat Display"/>
                <a:cs typeface="Red Hat Display"/>
                <a:sym typeface="Red Hat Display"/>
              </a:defRPr>
            </a:lvl7pPr>
            <a:lvl8pPr lvl="7" algn="ctr">
              <a:spcBef>
                <a:spcPts val="500"/>
              </a:spcBef>
              <a:spcAft>
                <a:spcPts val="0"/>
              </a:spcAft>
              <a:buNone/>
              <a:defRPr sz="1900">
                <a:solidFill>
                  <a:srgbClr val="F00000"/>
                </a:solidFill>
                <a:latin typeface="Red Hat Display"/>
                <a:ea typeface="Red Hat Display"/>
                <a:cs typeface="Red Hat Display"/>
                <a:sym typeface="Red Hat Display"/>
              </a:defRPr>
            </a:lvl8pPr>
            <a:lvl9pPr lvl="8" algn="ctr">
              <a:spcBef>
                <a:spcPts val="500"/>
              </a:spcBef>
              <a:spcAft>
                <a:spcPts val="500"/>
              </a:spcAft>
              <a:buNone/>
              <a:defRPr sz="1900">
                <a:solidFill>
                  <a:srgbClr val="F00000"/>
                </a:solidFill>
                <a:latin typeface="Red Hat Display"/>
                <a:ea typeface="Red Hat Display"/>
                <a:cs typeface="Red Hat Display"/>
                <a:sym typeface="Red Hat Display"/>
              </a:defRPr>
            </a:lvl9pPr>
          </a:lstStyle>
          <a:p/>
        </p:txBody>
      </p:sp>
      <p:sp>
        <p:nvSpPr>
          <p:cNvPr id="3730" name="Google Shape;3730;p34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731" name="Google Shape;3731;p340"/>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atin typeface="Red Hat Display"/>
                <a:ea typeface="Red Hat Display"/>
                <a:cs typeface="Red Hat Display"/>
                <a:sym typeface="Red Hat Display"/>
              </a:defRPr>
            </a:lvl1pPr>
            <a:lvl2pPr lvl="1">
              <a:lnSpc>
                <a:spcPct val="113000"/>
              </a:lnSpc>
              <a:spcBef>
                <a:spcPts val="2000"/>
              </a:spcBef>
              <a:spcAft>
                <a:spcPts val="0"/>
              </a:spcAft>
              <a:buNone/>
              <a:defRPr>
                <a:latin typeface="Red Hat Display"/>
                <a:ea typeface="Red Hat Display"/>
                <a:cs typeface="Red Hat Display"/>
                <a:sym typeface="Red Hat Display"/>
              </a:defRPr>
            </a:lvl2pPr>
            <a:lvl3pPr lvl="2">
              <a:lnSpc>
                <a:spcPct val="113000"/>
              </a:lnSpc>
              <a:spcBef>
                <a:spcPts val="2000"/>
              </a:spcBef>
              <a:spcAft>
                <a:spcPts val="0"/>
              </a:spcAft>
              <a:buNone/>
              <a:defRPr>
                <a:latin typeface="Red Hat Display"/>
                <a:ea typeface="Red Hat Display"/>
                <a:cs typeface="Red Hat Display"/>
                <a:sym typeface="Red Hat Display"/>
              </a:defRPr>
            </a:lvl3pPr>
            <a:lvl4pPr lvl="3">
              <a:lnSpc>
                <a:spcPct val="113000"/>
              </a:lnSpc>
              <a:spcBef>
                <a:spcPts val="2000"/>
              </a:spcBef>
              <a:spcAft>
                <a:spcPts val="0"/>
              </a:spcAft>
              <a:buNone/>
              <a:defRPr>
                <a:latin typeface="Red Hat Display"/>
                <a:ea typeface="Red Hat Display"/>
                <a:cs typeface="Red Hat Display"/>
                <a:sym typeface="Red Hat Display"/>
              </a:defRPr>
            </a:lvl4pPr>
            <a:lvl5pPr lvl="4">
              <a:lnSpc>
                <a:spcPct val="113000"/>
              </a:lnSpc>
              <a:spcBef>
                <a:spcPts val="2000"/>
              </a:spcBef>
              <a:spcAft>
                <a:spcPts val="0"/>
              </a:spcAft>
              <a:buNone/>
              <a:defRPr>
                <a:latin typeface="Red Hat Display"/>
                <a:ea typeface="Red Hat Display"/>
                <a:cs typeface="Red Hat Display"/>
                <a:sym typeface="Red Hat Display"/>
              </a:defRPr>
            </a:lvl5pPr>
            <a:lvl6pPr lvl="5">
              <a:lnSpc>
                <a:spcPct val="113000"/>
              </a:lnSpc>
              <a:spcBef>
                <a:spcPts val="2000"/>
              </a:spcBef>
              <a:spcAft>
                <a:spcPts val="0"/>
              </a:spcAft>
              <a:buNone/>
              <a:defRPr>
                <a:latin typeface="Red Hat Display"/>
                <a:ea typeface="Red Hat Display"/>
                <a:cs typeface="Red Hat Display"/>
                <a:sym typeface="Red Hat Display"/>
              </a:defRPr>
            </a:lvl6pPr>
            <a:lvl7pPr lvl="6">
              <a:lnSpc>
                <a:spcPct val="113000"/>
              </a:lnSpc>
              <a:spcBef>
                <a:spcPts val="2000"/>
              </a:spcBef>
              <a:spcAft>
                <a:spcPts val="0"/>
              </a:spcAft>
              <a:buNone/>
              <a:defRPr>
                <a:latin typeface="Red Hat Display"/>
                <a:ea typeface="Red Hat Display"/>
                <a:cs typeface="Red Hat Display"/>
                <a:sym typeface="Red Hat Display"/>
              </a:defRPr>
            </a:lvl7pPr>
            <a:lvl8pPr lvl="7">
              <a:lnSpc>
                <a:spcPct val="113000"/>
              </a:lnSpc>
              <a:spcBef>
                <a:spcPts val="2000"/>
              </a:spcBef>
              <a:spcAft>
                <a:spcPts val="0"/>
              </a:spcAft>
              <a:buNone/>
              <a:defRPr>
                <a:latin typeface="Red Hat Display"/>
                <a:ea typeface="Red Hat Display"/>
                <a:cs typeface="Red Hat Display"/>
                <a:sym typeface="Red Hat Display"/>
              </a:defRPr>
            </a:lvl8pPr>
            <a:lvl9pPr lvl="8">
              <a:lnSpc>
                <a:spcPct val="113000"/>
              </a:lnSpc>
              <a:spcBef>
                <a:spcPts val="2000"/>
              </a:spcBef>
              <a:spcAft>
                <a:spcPts val="2000"/>
              </a:spcAft>
              <a:buNone/>
              <a:defRPr>
                <a:latin typeface="Red Hat Display"/>
                <a:ea typeface="Red Hat Display"/>
                <a:cs typeface="Red Hat Display"/>
                <a:sym typeface="Red Hat Display"/>
              </a:defRPr>
            </a:lvl9pPr>
          </a:lstStyle>
          <a:p/>
        </p:txBody>
      </p:sp>
      <p:sp>
        <p:nvSpPr>
          <p:cNvPr id="3732" name="Google Shape;3732;p340"/>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7">
  <p:cSld name="CUSTOM_4_9_5">
    <p:spTree>
      <p:nvGrpSpPr>
        <p:cNvPr id="3733" name="Shape 3733"/>
        <p:cNvGrpSpPr/>
        <p:nvPr/>
      </p:nvGrpSpPr>
      <p:grpSpPr>
        <a:xfrm>
          <a:off x="0" y="0"/>
          <a:ext cx="0" cy="0"/>
          <a:chOff x="0" y="0"/>
          <a:chExt cx="0" cy="0"/>
        </a:xfrm>
      </p:grpSpPr>
      <p:sp>
        <p:nvSpPr>
          <p:cNvPr id="3734" name="Google Shape;3734;p34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735" name="Google Shape;3735;p34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736" name="Google Shape;3736;p34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737" name="Google Shape;3737;p3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38" name="Google Shape;3738;p341"/>
          <p:cNvSpPr/>
          <p:nvPr/>
        </p:nvSpPr>
        <p:spPr>
          <a:xfrm>
            <a:off x="10711279" y="6313250"/>
            <a:ext cx="975850" cy="228121"/>
          </a:xfrm>
          <a:prstGeom prst="rect">
            <a:avLst/>
          </a:prstGeom>
          <a:noFill/>
          <a:ln>
            <a:noFill/>
          </a:ln>
        </p:spPr>
      </p:sp>
      <p:sp>
        <p:nvSpPr>
          <p:cNvPr id="3739" name="Google Shape;3739;p341"/>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740" name="Google Shape;3740;p341"/>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Q2CY2020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5">
  <p:cSld name="CUSTOM_4_35_1">
    <p:spTree>
      <p:nvGrpSpPr>
        <p:cNvPr id="3741" name="Shape 3741"/>
        <p:cNvGrpSpPr/>
        <p:nvPr/>
      </p:nvGrpSpPr>
      <p:grpSpPr>
        <a:xfrm>
          <a:off x="0" y="0"/>
          <a:ext cx="0" cy="0"/>
          <a:chOff x="0" y="0"/>
          <a:chExt cx="0" cy="0"/>
        </a:xfrm>
      </p:grpSpPr>
      <p:sp>
        <p:nvSpPr>
          <p:cNvPr id="3742" name="Google Shape;3742;p3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743" name="Google Shape;3743;p34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744" name="Google Shape;3744;p342"/>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745" name="Google Shape;3745;p342"/>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746" name="Google Shape;3746;p3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747" name="Google Shape;3747;p342"/>
          <p:cNvSpPr/>
          <p:nvPr/>
        </p:nvSpPr>
        <p:spPr>
          <a:xfrm>
            <a:off x="10711279" y="6313250"/>
            <a:ext cx="975850" cy="228121"/>
          </a:xfrm>
          <a:prstGeom prst="rect">
            <a:avLst/>
          </a:prstGeom>
          <a:noFill/>
          <a:ln>
            <a:noFill/>
          </a:ln>
        </p:spPr>
      </p:sp>
      <p:sp>
        <p:nvSpPr>
          <p:cNvPr id="3748" name="Google Shape;3748;p34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749" name="Google Shape;3749;p34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750" name="Google Shape;3750;p342"/>
          <p:cNvSpPr/>
          <p:nvPr/>
        </p:nvSpPr>
        <p:spPr>
          <a:xfrm>
            <a:off x="9860075" y="6249475"/>
            <a:ext cx="656700" cy="396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42"/>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2">
  <p:cSld name="CUSTOM_4_34">
    <p:spTree>
      <p:nvGrpSpPr>
        <p:cNvPr id="3752" name="Shape 3752"/>
        <p:cNvGrpSpPr/>
        <p:nvPr/>
      </p:nvGrpSpPr>
      <p:grpSpPr>
        <a:xfrm>
          <a:off x="0" y="0"/>
          <a:ext cx="0" cy="0"/>
          <a:chOff x="0" y="0"/>
          <a:chExt cx="0" cy="0"/>
        </a:xfrm>
      </p:grpSpPr>
      <p:sp>
        <p:nvSpPr>
          <p:cNvPr id="3753" name="Google Shape;3753;p34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754" name="Google Shape;3754;p34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755" name="Google Shape;3755;p3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56" name="Google Shape;3756;p34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757" name="Google Shape;3757;p3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58" name="Google Shape;3758;p343"/>
          <p:cNvSpPr/>
          <p:nvPr/>
        </p:nvSpPr>
        <p:spPr>
          <a:xfrm>
            <a:off x="10711279" y="6313250"/>
            <a:ext cx="975850" cy="228121"/>
          </a:xfrm>
          <a:prstGeom prst="rect">
            <a:avLst/>
          </a:prstGeom>
          <a:noFill/>
          <a:ln>
            <a:noFill/>
          </a:ln>
        </p:spPr>
      </p:sp>
      <p:sp>
        <p:nvSpPr>
          <p:cNvPr id="3759" name="Google Shape;3759;p34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4">
  <p:cSld name="CUSTOM_4_26_9">
    <p:spTree>
      <p:nvGrpSpPr>
        <p:cNvPr id="3760" name="Shape 3760"/>
        <p:cNvGrpSpPr/>
        <p:nvPr/>
      </p:nvGrpSpPr>
      <p:grpSpPr>
        <a:xfrm>
          <a:off x="0" y="0"/>
          <a:ext cx="0" cy="0"/>
          <a:chOff x="0" y="0"/>
          <a:chExt cx="0" cy="0"/>
        </a:xfrm>
      </p:grpSpPr>
      <p:sp>
        <p:nvSpPr>
          <p:cNvPr id="3761" name="Google Shape;3761;p34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762" name="Google Shape;3762;p34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763" name="Google Shape;3763;p3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64" name="Google Shape;3764;p344"/>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765" name="Google Shape;3765;p3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66" name="Google Shape;3766;p344"/>
          <p:cNvSpPr/>
          <p:nvPr/>
        </p:nvSpPr>
        <p:spPr>
          <a:xfrm>
            <a:off x="10711279" y="6313250"/>
            <a:ext cx="975850" cy="228121"/>
          </a:xfrm>
          <a:prstGeom prst="rect">
            <a:avLst/>
          </a:prstGeom>
          <a:noFill/>
          <a:ln>
            <a:noFill/>
          </a:ln>
        </p:spPr>
      </p:sp>
      <p:sp>
        <p:nvSpPr>
          <p:cNvPr id="3767" name="Google Shape;3767;p34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768" name="Google Shape;3768;p344"/>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3769" name="Google Shape;3769;p344"/>
          <p:cNvSpPr/>
          <p:nvPr/>
        </p:nvSpPr>
        <p:spPr>
          <a:xfrm>
            <a:off x="10548733" y="371067"/>
            <a:ext cx="1206000" cy="405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70" name="Google Shape;3770;p344"/>
          <p:cNvSpPr/>
          <p:nvPr/>
        </p:nvSpPr>
        <p:spPr>
          <a:xfrm>
            <a:off x="9412467" y="6277167"/>
            <a:ext cx="1298700" cy="344400"/>
          </a:xfrm>
          <a:prstGeom prst="roundRect">
            <a:avLst>
              <a:gd fmla="val 16667" name="adj"/>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71" name="Google Shape;3771;p344"/>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Q3CY2020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3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accent1"/>
                </a:solidFill>
              </a:defRPr>
            </a:lvl1pPr>
            <a:lvl2pPr lvl="1">
              <a:lnSpc>
                <a:spcPct val="100000"/>
              </a:lnSpc>
              <a:spcBef>
                <a:spcPts val="0"/>
              </a:spcBef>
              <a:spcAft>
                <a:spcPts val="0"/>
              </a:spcAft>
              <a:buNone/>
              <a:defRPr sz="5400">
                <a:solidFill>
                  <a:schemeClr val="accent1"/>
                </a:solidFill>
              </a:defRPr>
            </a:lvl2pPr>
            <a:lvl3pPr lvl="2">
              <a:lnSpc>
                <a:spcPct val="100000"/>
              </a:lnSpc>
              <a:spcBef>
                <a:spcPts val="0"/>
              </a:spcBef>
              <a:spcAft>
                <a:spcPts val="0"/>
              </a:spcAft>
              <a:buNone/>
              <a:defRPr sz="5400">
                <a:solidFill>
                  <a:schemeClr val="accent1"/>
                </a:solidFill>
              </a:defRPr>
            </a:lvl3pPr>
            <a:lvl4pPr lvl="3">
              <a:lnSpc>
                <a:spcPct val="100000"/>
              </a:lnSpc>
              <a:spcBef>
                <a:spcPts val="0"/>
              </a:spcBef>
              <a:spcAft>
                <a:spcPts val="0"/>
              </a:spcAft>
              <a:buNone/>
              <a:defRPr sz="5400">
                <a:solidFill>
                  <a:schemeClr val="accent1"/>
                </a:solidFill>
              </a:defRPr>
            </a:lvl4pPr>
            <a:lvl5pPr lvl="4">
              <a:lnSpc>
                <a:spcPct val="100000"/>
              </a:lnSpc>
              <a:spcBef>
                <a:spcPts val="0"/>
              </a:spcBef>
              <a:spcAft>
                <a:spcPts val="0"/>
              </a:spcAft>
              <a:buNone/>
              <a:defRPr sz="5400">
                <a:solidFill>
                  <a:schemeClr val="accent1"/>
                </a:solidFill>
              </a:defRPr>
            </a:lvl5pPr>
            <a:lvl6pPr lvl="5">
              <a:lnSpc>
                <a:spcPct val="100000"/>
              </a:lnSpc>
              <a:spcBef>
                <a:spcPts val="0"/>
              </a:spcBef>
              <a:spcAft>
                <a:spcPts val="0"/>
              </a:spcAft>
              <a:buNone/>
              <a:defRPr sz="5400">
                <a:solidFill>
                  <a:schemeClr val="accent1"/>
                </a:solidFill>
              </a:defRPr>
            </a:lvl6pPr>
            <a:lvl7pPr lvl="6">
              <a:lnSpc>
                <a:spcPct val="100000"/>
              </a:lnSpc>
              <a:spcBef>
                <a:spcPts val="0"/>
              </a:spcBef>
              <a:spcAft>
                <a:spcPts val="0"/>
              </a:spcAft>
              <a:buNone/>
              <a:defRPr sz="5400">
                <a:solidFill>
                  <a:schemeClr val="accent1"/>
                </a:solidFill>
              </a:defRPr>
            </a:lvl7pPr>
            <a:lvl8pPr lvl="7">
              <a:lnSpc>
                <a:spcPct val="100000"/>
              </a:lnSpc>
              <a:spcBef>
                <a:spcPts val="0"/>
              </a:spcBef>
              <a:spcAft>
                <a:spcPts val="0"/>
              </a:spcAft>
              <a:buNone/>
              <a:defRPr sz="5400">
                <a:solidFill>
                  <a:schemeClr val="accent1"/>
                </a:solidFill>
              </a:defRPr>
            </a:lvl8pPr>
            <a:lvl9pPr lvl="8">
              <a:lnSpc>
                <a:spcPct val="100000"/>
              </a:lnSpc>
              <a:spcBef>
                <a:spcPts val="0"/>
              </a:spcBef>
              <a:spcAft>
                <a:spcPts val="0"/>
              </a:spcAft>
              <a:buNone/>
              <a:defRPr sz="5400">
                <a:solidFill>
                  <a:schemeClr val="accent1"/>
                </a:solidFill>
              </a:defRPr>
            </a:lvl9pPr>
          </a:lstStyle>
          <a:p/>
        </p:txBody>
      </p:sp>
      <p:cxnSp>
        <p:nvCxnSpPr>
          <p:cNvPr id="328" name="Google Shape;328;p3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29" name="Google Shape;329;p3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330" name="Google Shape;330;p3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31" name="Google Shape;331;p3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332" name="Google Shape;332;p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7">
  <p:cSld name="CUSTOM_4_4_8">
    <p:spTree>
      <p:nvGrpSpPr>
        <p:cNvPr id="3772" name="Shape 3772"/>
        <p:cNvGrpSpPr/>
        <p:nvPr/>
      </p:nvGrpSpPr>
      <p:grpSpPr>
        <a:xfrm>
          <a:off x="0" y="0"/>
          <a:ext cx="0" cy="0"/>
          <a:chOff x="0" y="0"/>
          <a:chExt cx="0" cy="0"/>
        </a:xfrm>
      </p:grpSpPr>
      <p:sp>
        <p:nvSpPr>
          <p:cNvPr id="3773" name="Google Shape;3773;p34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774" name="Google Shape;3774;p34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775" name="Google Shape;3775;p3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76" name="Google Shape;3776;p34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777" name="Google Shape;3777;p3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78" name="Google Shape;3778;p34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3779" name="Google Shape;3779;p345"/>
          <p:cNvSpPr/>
          <p:nvPr/>
        </p:nvSpPr>
        <p:spPr>
          <a:xfrm>
            <a:off x="10711279" y="6313250"/>
            <a:ext cx="975850" cy="228121"/>
          </a:xfrm>
          <a:prstGeom prst="rect">
            <a:avLst/>
          </a:prstGeom>
          <a:noFill/>
          <a:ln>
            <a:noFill/>
          </a:ln>
        </p:spPr>
      </p:sp>
      <p:sp>
        <p:nvSpPr>
          <p:cNvPr id="3780" name="Google Shape;3780;p34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5">
  <p:cSld name="CUSTOM_4_4_1">
    <p:spTree>
      <p:nvGrpSpPr>
        <p:cNvPr id="3781" name="Shape 3781"/>
        <p:cNvGrpSpPr/>
        <p:nvPr/>
      </p:nvGrpSpPr>
      <p:grpSpPr>
        <a:xfrm>
          <a:off x="0" y="0"/>
          <a:ext cx="0" cy="0"/>
          <a:chOff x="0" y="0"/>
          <a:chExt cx="0" cy="0"/>
        </a:xfrm>
      </p:grpSpPr>
      <p:sp>
        <p:nvSpPr>
          <p:cNvPr id="3782" name="Google Shape;3782;p34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783" name="Google Shape;3783;p34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784" name="Google Shape;3784;p3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85" name="Google Shape;3785;p34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786" name="Google Shape;3786;p3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87" name="Google Shape;3787;p34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3788" name="Google Shape;3788;p346"/>
          <p:cNvSpPr/>
          <p:nvPr/>
        </p:nvSpPr>
        <p:spPr>
          <a:xfrm>
            <a:off x="9336925" y="6319550"/>
            <a:ext cx="2288045" cy="271329"/>
          </a:xfrm>
          <a:prstGeom prst="rect">
            <a:avLst/>
          </a:prstGeom>
          <a:noFill/>
          <a:ln>
            <a:noFill/>
          </a:ln>
        </p:spPr>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8">
  <p:cSld name="CUSTOM_4_4_9">
    <p:spTree>
      <p:nvGrpSpPr>
        <p:cNvPr id="3789" name="Shape 3789"/>
        <p:cNvGrpSpPr/>
        <p:nvPr/>
      </p:nvGrpSpPr>
      <p:grpSpPr>
        <a:xfrm>
          <a:off x="0" y="0"/>
          <a:ext cx="0" cy="0"/>
          <a:chOff x="0" y="0"/>
          <a:chExt cx="0" cy="0"/>
        </a:xfrm>
      </p:grpSpPr>
      <p:sp>
        <p:nvSpPr>
          <p:cNvPr id="3790" name="Google Shape;3790;p34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791" name="Google Shape;3791;p34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792" name="Google Shape;3792;p3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93" name="Google Shape;3793;p34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794" name="Google Shape;3794;p3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95" name="Google Shape;3795;p34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3796" name="Google Shape;3796;p347"/>
          <p:cNvSpPr/>
          <p:nvPr/>
        </p:nvSpPr>
        <p:spPr>
          <a:xfrm>
            <a:off x="9336925" y="6319550"/>
            <a:ext cx="2288045" cy="271329"/>
          </a:xfrm>
          <a:prstGeom prst="rect">
            <a:avLst/>
          </a:prstGeom>
          <a:noFill/>
          <a:ln>
            <a:noFill/>
          </a:ln>
        </p:spPr>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6">
  <p:cSld name="CUSTOM_4_97">
    <p:spTree>
      <p:nvGrpSpPr>
        <p:cNvPr id="3797" name="Shape 3797"/>
        <p:cNvGrpSpPr/>
        <p:nvPr/>
      </p:nvGrpSpPr>
      <p:grpSpPr>
        <a:xfrm>
          <a:off x="0" y="0"/>
          <a:ext cx="0" cy="0"/>
          <a:chOff x="0" y="0"/>
          <a:chExt cx="0" cy="0"/>
        </a:xfrm>
      </p:grpSpPr>
      <p:sp>
        <p:nvSpPr>
          <p:cNvPr id="3798" name="Google Shape;3798;p34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799" name="Google Shape;3799;p34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800" name="Google Shape;3800;p3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01" name="Google Shape;3801;p34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802" name="Google Shape;3802;p3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803" name="Google Shape;3803;p34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3804" name="Google Shape;3804;p348"/>
          <p:cNvSpPr/>
          <p:nvPr/>
        </p:nvSpPr>
        <p:spPr>
          <a:xfrm>
            <a:off x="9336925" y="6319550"/>
            <a:ext cx="2288045" cy="271329"/>
          </a:xfrm>
          <a:prstGeom prst="rect">
            <a:avLst/>
          </a:prstGeom>
          <a:noFill/>
          <a:ln>
            <a:noFill/>
          </a:ln>
        </p:spPr>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_1">
    <p:bg>
      <p:bgPr>
        <a:noFill/>
      </p:bgPr>
    </p:bg>
    <p:spTree>
      <p:nvGrpSpPr>
        <p:cNvPr id="3805" name="Shape 3805"/>
        <p:cNvGrpSpPr/>
        <p:nvPr/>
      </p:nvGrpSpPr>
      <p:grpSpPr>
        <a:xfrm>
          <a:off x="0" y="0"/>
          <a:ext cx="0" cy="0"/>
          <a:chOff x="0" y="0"/>
          <a:chExt cx="0" cy="0"/>
        </a:xfrm>
      </p:grpSpPr>
      <p:sp>
        <p:nvSpPr>
          <p:cNvPr id="3806" name="Google Shape;3806;p349"/>
          <p:cNvSpPr/>
          <p:nvPr/>
        </p:nvSpPr>
        <p:spPr>
          <a:xfrm>
            <a:off x="10711279" y="6312505"/>
            <a:ext cx="975850" cy="229612"/>
          </a:xfrm>
          <a:prstGeom prst="rect">
            <a:avLst/>
          </a:prstGeom>
          <a:noFill/>
          <a:ln>
            <a:noFill/>
          </a:ln>
        </p:spPr>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6">
  <p:cSld name="CUSTOM_4_98">
    <p:spTree>
      <p:nvGrpSpPr>
        <p:cNvPr id="3807" name="Shape 3807"/>
        <p:cNvGrpSpPr/>
        <p:nvPr/>
      </p:nvGrpSpPr>
      <p:grpSpPr>
        <a:xfrm>
          <a:off x="0" y="0"/>
          <a:ext cx="0" cy="0"/>
          <a:chOff x="0" y="0"/>
          <a:chExt cx="0" cy="0"/>
        </a:xfrm>
      </p:grpSpPr>
      <p:sp>
        <p:nvSpPr>
          <p:cNvPr id="3808" name="Google Shape;3808;p3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809" name="Google Shape;3809;p35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810" name="Google Shape;3810;p35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811" name="Google Shape;3811;p350"/>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812" name="Google Shape;3812;p350"/>
          <p:cNvSpPr txBox="1"/>
          <p:nvPr>
            <p:ph idx="12" type="sldNum"/>
          </p:nvPr>
        </p:nvSpPr>
        <p:spPr>
          <a:xfrm>
            <a:off x="-83242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813" name="Google Shape;3813;p350"/>
          <p:cNvSpPr/>
          <p:nvPr/>
        </p:nvSpPr>
        <p:spPr>
          <a:xfrm>
            <a:off x="10711279" y="6313250"/>
            <a:ext cx="975850" cy="228121"/>
          </a:xfrm>
          <a:prstGeom prst="rect">
            <a:avLst/>
          </a:prstGeom>
          <a:noFill/>
          <a:ln>
            <a:noFill/>
          </a:ln>
        </p:spPr>
      </p:sp>
      <p:sp>
        <p:nvSpPr>
          <p:cNvPr id="3814" name="Google Shape;3814;p35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815" name="Google Shape;3815;p35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816" name="Google Shape;3816;p350"/>
          <p:cNvSpPr/>
          <p:nvPr/>
        </p:nvSpPr>
        <p:spPr>
          <a:xfrm>
            <a:off x="9860075" y="6249475"/>
            <a:ext cx="656700" cy="396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50"/>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4">
  <p:cSld name="CUSTOM_3_1_2_5">
    <p:bg>
      <p:bgPr>
        <a:noFill/>
      </p:bgPr>
    </p:bg>
    <p:spTree>
      <p:nvGrpSpPr>
        <p:cNvPr id="3818" name="Shape 3818"/>
        <p:cNvGrpSpPr/>
        <p:nvPr/>
      </p:nvGrpSpPr>
      <p:grpSpPr>
        <a:xfrm>
          <a:off x="0" y="0"/>
          <a:ext cx="0" cy="0"/>
          <a:chOff x="0" y="0"/>
          <a:chExt cx="0" cy="0"/>
        </a:xfrm>
      </p:grpSpPr>
      <p:sp>
        <p:nvSpPr>
          <p:cNvPr id="3819" name="Google Shape;3819;p351"/>
          <p:cNvSpPr/>
          <p:nvPr/>
        </p:nvSpPr>
        <p:spPr>
          <a:xfrm>
            <a:off x="6767" y="6767"/>
            <a:ext cx="12192000" cy="5832000"/>
          </a:xfrm>
          <a:prstGeom prst="rect">
            <a:avLst/>
          </a:prstGeom>
          <a:solidFill>
            <a:srgbClr val="EE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820" name="Google Shape;3820;p35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821" name="Google Shape;3821;p3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822" name="Google Shape;3822;p351"/>
          <p:cNvSpPr/>
          <p:nvPr/>
        </p:nvSpPr>
        <p:spPr>
          <a:xfrm>
            <a:off x="10711279" y="6313250"/>
            <a:ext cx="975850" cy="228121"/>
          </a:xfrm>
          <a:prstGeom prst="rect">
            <a:avLst/>
          </a:prstGeom>
          <a:noFill/>
          <a:ln>
            <a:noFill/>
          </a:ln>
        </p:spPr>
      </p:sp>
      <p:cxnSp>
        <p:nvCxnSpPr>
          <p:cNvPr id="3823" name="Google Shape;3823;p35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824" name="Google Shape;3824;p3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_6">
    <p:spTree>
      <p:nvGrpSpPr>
        <p:cNvPr id="3825" name="Shape 3825"/>
        <p:cNvGrpSpPr/>
        <p:nvPr/>
      </p:nvGrpSpPr>
      <p:grpSpPr>
        <a:xfrm>
          <a:off x="0" y="0"/>
          <a:ext cx="0" cy="0"/>
          <a:chOff x="0" y="0"/>
          <a:chExt cx="0" cy="0"/>
        </a:xfrm>
      </p:grpSpPr>
      <p:sp>
        <p:nvSpPr>
          <p:cNvPr id="3826" name="Google Shape;3826;p3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827" name="Google Shape;3827;p35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828" name="Google Shape;3828;p352"/>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829" name="Google Shape;3829;p352"/>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830" name="Google Shape;3830;p3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831" name="Google Shape;3831;p352"/>
          <p:cNvSpPr/>
          <p:nvPr/>
        </p:nvSpPr>
        <p:spPr>
          <a:xfrm>
            <a:off x="10711279" y="6313250"/>
            <a:ext cx="975850" cy="228121"/>
          </a:xfrm>
          <a:prstGeom prst="rect">
            <a:avLst/>
          </a:prstGeom>
          <a:noFill/>
          <a:ln>
            <a:noFill/>
          </a:ln>
        </p:spPr>
      </p:sp>
      <p:sp>
        <p:nvSpPr>
          <p:cNvPr id="3832" name="Google Shape;3832;p35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833" name="Google Shape;3833;p35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3834" name="Google Shape;3834;p352"/>
          <p:cNvCxnSpPr/>
          <p:nvPr/>
        </p:nvCxnSpPr>
        <p:spPr>
          <a:xfrm>
            <a:off x="3416583" y="3678000"/>
            <a:ext cx="0" cy="1527600"/>
          </a:xfrm>
          <a:prstGeom prst="straightConnector1">
            <a:avLst/>
          </a:prstGeom>
          <a:noFill/>
          <a:ln cap="flat" cmpd="sng" w="12700">
            <a:solidFill>
              <a:schemeClr val="dk2"/>
            </a:solidFill>
            <a:prstDash val="dot"/>
            <a:round/>
            <a:headEnd len="med" w="med" type="none"/>
            <a:tailEnd len="med" w="med" type="none"/>
          </a:ln>
        </p:spPr>
      </p:cxnSp>
      <p:cxnSp>
        <p:nvCxnSpPr>
          <p:cNvPr id="3835" name="Google Shape;3835;p352"/>
          <p:cNvCxnSpPr/>
          <p:nvPr/>
        </p:nvCxnSpPr>
        <p:spPr>
          <a:xfrm>
            <a:off x="6096100" y="3678000"/>
            <a:ext cx="0" cy="1527600"/>
          </a:xfrm>
          <a:prstGeom prst="straightConnector1">
            <a:avLst/>
          </a:prstGeom>
          <a:noFill/>
          <a:ln cap="flat" cmpd="sng" w="12700">
            <a:solidFill>
              <a:schemeClr val="dk2"/>
            </a:solidFill>
            <a:prstDash val="dot"/>
            <a:round/>
            <a:headEnd len="med" w="med" type="none"/>
            <a:tailEnd len="med" w="med" type="none"/>
          </a:ln>
        </p:spPr>
      </p:cxnSp>
      <p:cxnSp>
        <p:nvCxnSpPr>
          <p:cNvPr id="3836" name="Google Shape;3836;p352"/>
          <p:cNvCxnSpPr/>
          <p:nvPr/>
        </p:nvCxnSpPr>
        <p:spPr>
          <a:xfrm>
            <a:off x="8775617" y="3678000"/>
            <a:ext cx="0" cy="1527600"/>
          </a:xfrm>
          <a:prstGeom prst="straightConnector1">
            <a:avLst/>
          </a:prstGeom>
          <a:noFill/>
          <a:ln cap="flat" cmpd="sng" w="12700">
            <a:solidFill>
              <a:schemeClr val="dk2"/>
            </a:solidFill>
            <a:prstDash val="dot"/>
            <a:round/>
            <a:headEnd len="med" w="med" type="none"/>
            <a:tailEnd len="med" w="med" type="none"/>
          </a:ln>
        </p:spPr>
      </p:cxnSp>
      <p:sp>
        <p:nvSpPr>
          <p:cNvPr id="3837" name="Google Shape;3837;p352"/>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838" name="Google Shape;3838;p352"/>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839" name="Google Shape;3839;p352"/>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840" name="Google Shape;3840;p352"/>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841" name="Google Shape;3841;p352"/>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842" name="Google Shape;3842;p352"/>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843" name="Google Shape;3843;p352"/>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3844" name="Google Shape;3844;p352"/>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845" name="Google Shape;3845;p352"/>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Q3CY2020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7">
  <p:cSld name="CUSTOM_4_99">
    <p:spTree>
      <p:nvGrpSpPr>
        <p:cNvPr id="3846" name="Shape 3846"/>
        <p:cNvGrpSpPr/>
        <p:nvPr/>
      </p:nvGrpSpPr>
      <p:grpSpPr>
        <a:xfrm>
          <a:off x="0" y="0"/>
          <a:ext cx="0" cy="0"/>
          <a:chOff x="0" y="0"/>
          <a:chExt cx="0" cy="0"/>
        </a:xfrm>
      </p:grpSpPr>
      <p:sp>
        <p:nvSpPr>
          <p:cNvPr id="3847" name="Google Shape;3847;p3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848" name="Google Shape;3848;p35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849" name="Google Shape;3849;p353"/>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850" name="Google Shape;3850;p353"/>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851" name="Google Shape;3851;p3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852" name="Google Shape;3852;p353"/>
          <p:cNvSpPr/>
          <p:nvPr/>
        </p:nvSpPr>
        <p:spPr>
          <a:xfrm>
            <a:off x="10711279" y="6313250"/>
            <a:ext cx="975850" cy="228121"/>
          </a:xfrm>
          <a:prstGeom prst="rect">
            <a:avLst/>
          </a:prstGeom>
          <a:noFill/>
          <a:ln>
            <a:noFill/>
          </a:ln>
        </p:spPr>
      </p:sp>
      <p:sp>
        <p:nvSpPr>
          <p:cNvPr id="3853" name="Google Shape;3853;p35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854" name="Google Shape;3854;p35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855" name="Google Shape;3855;p353"/>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Q3CY2020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3856" name="Shape 3856"/>
        <p:cNvGrpSpPr/>
        <p:nvPr/>
      </p:nvGrpSpPr>
      <p:grpSpPr>
        <a:xfrm>
          <a:off x="0" y="0"/>
          <a:ext cx="0" cy="0"/>
          <a:chOff x="0" y="0"/>
          <a:chExt cx="0" cy="0"/>
        </a:xfrm>
      </p:grpSpPr>
      <p:cxnSp>
        <p:nvCxnSpPr>
          <p:cNvPr id="3857" name="Google Shape;3857;p354"/>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858" name="Google Shape;3858;p3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59" name="Google Shape;3859;p3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3860" name="Google Shape;3860;p35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861" name="Google Shape;3861;p3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1pPr>
            <a:lvl2pPr lvl="1">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2pPr>
            <a:lvl3pPr lvl="2">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3pPr>
            <a:lvl4pPr lvl="3">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4pPr>
            <a:lvl5pPr lvl="4">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5pPr>
            <a:lvl6pPr lvl="5">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6pPr>
            <a:lvl7pPr lvl="6">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7pPr>
            <a:lvl8pPr lvl="7">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8pPr>
            <a:lvl9pPr lvl="8">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9pPr>
          </a:lstStyle>
          <a:p/>
        </p:txBody>
      </p:sp>
      <p:sp>
        <p:nvSpPr>
          <p:cNvPr id="3862" name="Google Shape;3862;p354"/>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Q3CY2020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33" name="Shape 333"/>
        <p:cNvGrpSpPr/>
        <p:nvPr/>
      </p:nvGrpSpPr>
      <p:grpSpPr>
        <a:xfrm>
          <a:off x="0" y="0"/>
          <a:ext cx="0" cy="0"/>
          <a:chOff x="0" y="0"/>
          <a:chExt cx="0" cy="0"/>
        </a:xfrm>
      </p:grpSpPr>
      <p:sp>
        <p:nvSpPr>
          <p:cNvPr id="334" name="Google Shape;334;p3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lt1"/>
                </a:solidFill>
              </a:defRPr>
            </a:lvl1pPr>
            <a:lvl2pPr lvl="1">
              <a:lnSpc>
                <a:spcPct val="100000"/>
              </a:lnSpc>
              <a:spcBef>
                <a:spcPts val="0"/>
              </a:spcBef>
              <a:spcAft>
                <a:spcPts val="0"/>
              </a:spcAft>
              <a:buNone/>
              <a:defRPr sz="5400">
                <a:solidFill>
                  <a:schemeClr val="lt1"/>
                </a:solidFill>
              </a:defRPr>
            </a:lvl2pPr>
            <a:lvl3pPr lvl="2">
              <a:lnSpc>
                <a:spcPct val="100000"/>
              </a:lnSpc>
              <a:spcBef>
                <a:spcPts val="0"/>
              </a:spcBef>
              <a:spcAft>
                <a:spcPts val="0"/>
              </a:spcAft>
              <a:buNone/>
              <a:defRPr sz="5400">
                <a:solidFill>
                  <a:schemeClr val="lt1"/>
                </a:solidFill>
              </a:defRPr>
            </a:lvl3pPr>
            <a:lvl4pPr lvl="3">
              <a:lnSpc>
                <a:spcPct val="100000"/>
              </a:lnSpc>
              <a:spcBef>
                <a:spcPts val="0"/>
              </a:spcBef>
              <a:spcAft>
                <a:spcPts val="0"/>
              </a:spcAft>
              <a:buNone/>
              <a:defRPr sz="5400">
                <a:solidFill>
                  <a:schemeClr val="lt1"/>
                </a:solidFill>
              </a:defRPr>
            </a:lvl4pPr>
            <a:lvl5pPr lvl="4">
              <a:lnSpc>
                <a:spcPct val="100000"/>
              </a:lnSpc>
              <a:spcBef>
                <a:spcPts val="0"/>
              </a:spcBef>
              <a:spcAft>
                <a:spcPts val="0"/>
              </a:spcAft>
              <a:buNone/>
              <a:defRPr sz="5400">
                <a:solidFill>
                  <a:schemeClr val="lt1"/>
                </a:solidFill>
              </a:defRPr>
            </a:lvl5pPr>
            <a:lvl6pPr lvl="5">
              <a:lnSpc>
                <a:spcPct val="100000"/>
              </a:lnSpc>
              <a:spcBef>
                <a:spcPts val="0"/>
              </a:spcBef>
              <a:spcAft>
                <a:spcPts val="0"/>
              </a:spcAft>
              <a:buNone/>
              <a:defRPr sz="5400">
                <a:solidFill>
                  <a:schemeClr val="lt1"/>
                </a:solidFill>
              </a:defRPr>
            </a:lvl6pPr>
            <a:lvl7pPr lvl="6">
              <a:lnSpc>
                <a:spcPct val="100000"/>
              </a:lnSpc>
              <a:spcBef>
                <a:spcPts val="0"/>
              </a:spcBef>
              <a:spcAft>
                <a:spcPts val="0"/>
              </a:spcAft>
              <a:buNone/>
              <a:defRPr sz="5400">
                <a:solidFill>
                  <a:schemeClr val="lt1"/>
                </a:solidFill>
              </a:defRPr>
            </a:lvl7pPr>
            <a:lvl8pPr lvl="7">
              <a:lnSpc>
                <a:spcPct val="100000"/>
              </a:lnSpc>
              <a:spcBef>
                <a:spcPts val="0"/>
              </a:spcBef>
              <a:spcAft>
                <a:spcPts val="0"/>
              </a:spcAft>
              <a:buNone/>
              <a:defRPr sz="5400">
                <a:solidFill>
                  <a:schemeClr val="lt1"/>
                </a:solidFill>
              </a:defRPr>
            </a:lvl8pPr>
            <a:lvl9pPr lvl="8">
              <a:lnSpc>
                <a:spcPct val="100000"/>
              </a:lnSpc>
              <a:spcBef>
                <a:spcPts val="0"/>
              </a:spcBef>
              <a:spcAft>
                <a:spcPts val="0"/>
              </a:spcAft>
              <a:buNone/>
              <a:defRPr sz="5400">
                <a:solidFill>
                  <a:schemeClr val="lt1"/>
                </a:solidFill>
              </a:defRPr>
            </a:lvl9pPr>
          </a:lstStyle>
          <a:p/>
        </p:txBody>
      </p:sp>
      <p:cxnSp>
        <p:nvCxnSpPr>
          <p:cNvPr id="335" name="Google Shape;335;p37"/>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336" name="Google Shape;336;p3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37" name="Google Shape;337;p3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338" name="Google Shape;338;p37"/>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339" name="Google Shape;339;p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40" name="Google Shape;340;p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9">
  <p:cSld name="CUSTOM_4_26_10">
    <p:spTree>
      <p:nvGrpSpPr>
        <p:cNvPr id="3863" name="Shape 3863"/>
        <p:cNvGrpSpPr/>
        <p:nvPr/>
      </p:nvGrpSpPr>
      <p:grpSpPr>
        <a:xfrm>
          <a:off x="0" y="0"/>
          <a:ext cx="0" cy="0"/>
          <a:chOff x="0" y="0"/>
          <a:chExt cx="0" cy="0"/>
        </a:xfrm>
      </p:grpSpPr>
      <p:sp>
        <p:nvSpPr>
          <p:cNvPr id="3864" name="Google Shape;3864;p35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865" name="Google Shape;3865;p35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866" name="Google Shape;3866;p3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67" name="Google Shape;3867;p35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868" name="Google Shape;3868;p3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869" name="Google Shape;3869;p355"/>
          <p:cNvSpPr/>
          <p:nvPr/>
        </p:nvSpPr>
        <p:spPr>
          <a:xfrm>
            <a:off x="10711279" y="6313250"/>
            <a:ext cx="975850" cy="228121"/>
          </a:xfrm>
          <a:prstGeom prst="rect">
            <a:avLst/>
          </a:prstGeom>
          <a:noFill/>
          <a:ln>
            <a:noFill/>
          </a:ln>
        </p:spPr>
      </p:sp>
      <p:sp>
        <p:nvSpPr>
          <p:cNvPr id="3870" name="Google Shape;3870;p35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871" name="Google Shape;3871;p355"/>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3872" name="Google Shape;3872;p355"/>
          <p:cNvSpPr/>
          <p:nvPr/>
        </p:nvSpPr>
        <p:spPr>
          <a:xfrm>
            <a:off x="10548733" y="371067"/>
            <a:ext cx="1206000" cy="40530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73" name="Google Shape;3873;p355"/>
          <p:cNvSpPr/>
          <p:nvPr/>
        </p:nvSpPr>
        <p:spPr>
          <a:xfrm>
            <a:off x="9412467" y="6277167"/>
            <a:ext cx="1298700" cy="344400"/>
          </a:xfrm>
          <a:prstGeom prst="roundRect">
            <a:avLst>
              <a:gd fmla="val 16667" name="adj"/>
            </a:avLst>
          </a:prstGeom>
          <a:solidFill>
            <a:srgbClr val="FFFFFF"/>
          </a:solidFill>
          <a:ln cap="flat" cmpd="sng" w="1270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74" name="Google Shape;3874;p355"/>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Q3CY2020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7">
  <p:cSld name="CUSTOM_4_100">
    <p:spTree>
      <p:nvGrpSpPr>
        <p:cNvPr id="3875" name="Shape 3875"/>
        <p:cNvGrpSpPr/>
        <p:nvPr/>
      </p:nvGrpSpPr>
      <p:grpSpPr>
        <a:xfrm>
          <a:off x="0" y="0"/>
          <a:ext cx="0" cy="0"/>
          <a:chOff x="0" y="0"/>
          <a:chExt cx="0" cy="0"/>
        </a:xfrm>
      </p:grpSpPr>
      <p:sp>
        <p:nvSpPr>
          <p:cNvPr id="3876" name="Google Shape;3876;p35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1pPr>
            <a:lvl2pPr lvl="1"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2pPr>
            <a:lvl3pPr lvl="2"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3pPr>
            <a:lvl4pPr lvl="3"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4pPr>
            <a:lvl5pPr lvl="4"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5pPr>
            <a:lvl6pPr lvl="5"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6pPr>
            <a:lvl7pPr lvl="6"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7pPr>
            <a:lvl8pPr lvl="7"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8pPr>
            <a:lvl9pPr lvl="8"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9pPr>
          </a:lstStyle>
          <a:p/>
        </p:txBody>
      </p:sp>
      <p:cxnSp>
        <p:nvCxnSpPr>
          <p:cNvPr id="3877" name="Google Shape;3877;p35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878" name="Google Shape;3878;p3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79" name="Google Shape;3879;p35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880" name="Google Shape;3880;p3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81" name="Google Shape;3881;p3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82" name="Google Shape;3882;p35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883" name="Google Shape;3883;p356"/>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3884" name="Google Shape;3884;p356"/>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Red Hat Display"/>
              <a:ea typeface="Red Hat Display"/>
              <a:cs typeface="Red Hat Display"/>
              <a:sym typeface="Red Hat Display"/>
            </a:endParaRPr>
          </a:p>
          <a:p>
            <a:pPr indent="0" lvl="0" marL="0" rtl="0" algn="r">
              <a:spcBef>
                <a:spcPts val="0"/>
              </a:spcBef>
              <a:spcAft>
                <a:spcPts val="0"/>
              </a:spcAft>
              <a:buNone/>
            </a:pPr>
            <a:r>
              <a:t/>
            </a:r>
            <a:endParaRPr sz="1900">
              <a:latin typeface="Red Hat Display"/>
              <a:ea typeface="Red Hat Display"/>
              <a:cs typeface="Red Hat Display"/>
              <a:sym typeface="Red Hat Display"/>
            </a:endParaRPr>
          </a:p>
          <a:p>
            <a:pPr indent="0" lvl="0" marL="0" rtl="0" algn="r">
              <a:spcBef>
                <a:spcPts val="0"/>
              </a:spcBef>
              <a:spcAft>
                <a:spcPts val="0"/>
              </a:spcAft>
              <a:buNone/>
            </a:pPr>
            <a:r>
              <a:t/>
            </a:r>
            <a:endParaRPr sz="1900">
              <a:latin typeface="Red Hat Display"/>
              <a:ea typeface="Red Hat Display"/>
              <a:cs typeface="Red Hat Display"/>
              <a:sym typeface="Red Hat Display"/>
            </a:endParaRPr>
          </a:p>
          <a:p>
            <a:pPr indent="0" lvl="0" marL="0" rtl="0" algn="r">
              <a:spcBef>
                <a:spcPts val="0"/>
              </a:spcBef>
              <a:spcAft>
                <a:spcPts val="0"/>
              </a:spcAft>
              <a:buNone/>
            </a:pPr>
            <a:r>
              <a:t/>
            </a:r>
            <a:endParaRPr sz="1900">
              <a:latin typeface="Red Hat Display"/>
              <a:ea typeface="Red Hat Display"/>
              <a:cs typeface="Red Hat Display"/>
              <a:sym typeface="Red Hat Display"/>
            </a:endParaRPr>
          </a:p>
          <a:p>
            <a:pPr indent="0" lvl="0" marL="0" rtl="0" algn="r">
              <a:spcBef>
                <a:spcPts val="0"/>
              </a:spcBef>
              <a:spcAft>
                <a:spcPts val="0"/>
              </a:spcAft>
              <a:buNone/>
            </a:pPr>
            <a:r>
              <a:t/>
            </a:r>
            <a:endParaRPr sz="1900">
              <a:latin typeface="Red Hat Display"/>
              <a:ea typeface="Red Hat Display"/>
              <a:cs typeface="Red Hat Display"/>
              <a:sym typeface="Red Hat Display"/>
            </a:endParaRPr>
          </a:p>
          <a:p>
            <a:pPr indent="0" lvl="0" marL="0" rtl="0" algn="r">
              <a:spcBef>
                <a:spcPts val="0"/>
              </a:spcBef>
              <a:spcAft>
                <a:spcPts val="0"/>
              </a:spcAft>
              <a:buNone/>
            </a:pPr>
            <a:r>
              <a:t/>
            </a:r>
            <a:endParaRPr sz="1900">
              <a:latin typeface="Red Hat Display"/>
              <a:ea typeface="Red Hat Display"/>
              <a:cs typeface="Red Hat Display"/>
              <a:sym typeface="Red Hat Display"/>
            </a:endParaRPr>
          </a:p>
          <a:p>
            <a:pPr indent="0" lvl="0" marL="0" rtl="0" algn="r">
              <a:spcBef>
                <a:spcPts val="0"/>
              </a:spcBef>
              <a:spcAft>
                <a:spcPts val="0"/>
              </a:spcAft>
              <a:buNone/>
            </a:pPr>
            <a:r>
              <a:t/>
            </a:r>
            <a:endParaRPr sz="1900">
              <a:latin typeface="Red Hat Display"/>
              <a:ea typeface="Red Hat Display"/>
              <a:cs typeface="Red Hat Display"/>
              <a:sym typeface="Red Hat Display"/>
            </a:endParaRPr>
          </a:p>
          <a:p>
            <a:pPr indent="0" lvl="0" marL="0" rtl="0" algn="r">
              <a:spcBef>
                <a:spcPts val="0"/>
              </a:spcBef>
              <a:spcAft>
                <a:spcPts val="0"/>
              </a:spcAft>
              <a:buNone/>
            </a:pPr>
            <a:r>
              <a:t/>
            </a:r>
            <a:endParaRPr sz="1900">
              <a:latin typeface="Red Hat Display"/>
              <a:ea typeface="Red Hat Display"/>
              <a:cs typeface="Red Hat Display"/>
              <a:sym typeface="Red Hat Display"/>
            </a:endParaRPr>
          </a:p>
          <a:p>
            <a:pPr indent="0" lvl="0" marL="0" rtl="0" algn="r">
              <a:spcBef>
                <a:spcPts val="0"/>
              </a:spcBef>
              <a:spcAft>
                <a:spcPts val="0"/>
              </a:spcAft>
              <a:buNone/>
            </a:pPr>
            <a:r>
              <a:t/>
            </a:r>
            <a:endParaRPr sz="1900">
              <a:latin typeface="Red Hat Display"/>
              <a:ea typeface="Red Hat Display"/>
              <a:cs typeface="Red Hat Display"/>
              <a:sym typeface="Red Hat Display"/>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Q3CY2020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8">
  <p:cSld name="CUSTOM_4_101">
    <p:spTree>
      <p:nvGrpSpPr>
        <p:cNvPr id="3885" name="Shape 3885"/>
        <p:cNvGrpSpPr/>
        <p:nvPr/>
      </p:nvGrpSpPr>
      <p:grpSpPr>
        <a:xfrm>
          <a:off x="0" y="0"/>
          <a:ext cx="0" cy="0"/>
          <a:chOff x="0" y="0"/>
          <a:chExt cx="0" cy="0"/>
        </a:xfrm>
      </p:grpSpPr>
      <p:sp>
        <p:nvSpPr>
          <p:cNvPr id="3886" name="Google Shape;3886;p3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887" name="Google Shape;3887;p357"/>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888" name="Google Shape;3888;p357"/>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3889" name="Google Shape;3889;p3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90" name="Google Shape;3890;p3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91" name="Google Shape;3891;p357"/>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892" name="Google Shape;3892;p35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3893" name="Google Shape;3893;p357"/>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0 1">
  <p:cSld name="CUSTOM_4_2_6_4">
    <p:spTree>
      <p:nvGrpSpPr>
        <p:cNvPr id="3894" name="Shape 3894"/>
        <p:cNvGrpSpPr/>
        <p:nvPr/>
      </p:nvGrpSpPr>
      <p:grpSpPr>
        <a:xfrm>
          <a:off x="0" y="0"/>
          <a:ext cx="0" cy="0"/>
          <a:chOff x="0" y="0"/>
          <a:chExt cx="0" cy="0"/>
        </a:xfrm>
      </p:grpSpPr>
      <p:cxnSp>
        <p:nvCxnSpPr>
          <p:cNvPr id="3895" name="Google Shape;3895;p35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896" name="Google Shape;3896;p358"/>
          <p:cNvSpPr txBox="1"/>
          <p:nvPr>
            <p:ph idx="1" type="subTitle"/>
          </p:nvPr>
        </p:nvSpPr>
        <p:spPr>
          <a:xfrm>
            <a:off x="447775" y="55450"/>
            <a:ext cx="112392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9pPr>
          </a:lstStyle>
          <a:p/>
        </p:txBody>
      </p:sp>
      <p:cxnSp>
        <p:nvCxnSpPr>
          <p:cNvPr id="3897" name="Google Shape;3897;p35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898" name="Google Shape;3898;p3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99" name="Google Shape;3899;p3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8 1 1">
  <p:cSld name="CUSTOM_4_5_1_1">
    <p:spTree>
      <p:nvGrpSpPr>
        <p:cNvPr id="3900" name="Shape 3900"/>
        <p:cNvGrpSpPr/>
        <p:nvPr/>
      </p:nvGrpSpPr>
      <p:grpSpPr>
        <a:xfrm>
          <a:off x="0" y="0"/>
          <a:ext cx="0" cy="0"/>
          <a:chOff x="0" y="0"/>
          <a:chExt cx="0" cy="0"/>
        </a:xfrm>
      </p:grpSpPr>
      <p:sp>
        <p:nvSpPr>
          <p:cNvPr id="3901" name="Google Shape;3901;p35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902" name="Google Shape;3902;p35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903" name="Google Shape;3903;p3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04" name="Google Shape;3904;p35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905" name="Google Shape;3905;p3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06" name="Google Shape;3906;p359"/>
          <p:cNvPicPr preferRelativeResize="0"/>
          <p:nvPr/>
        </p:nvPicPr>
        <p:blipFill rotWithShape="1">
          <a:blip r:embed="rId2">
            <a:alphaModFix/>
          </a:blip>
          <a:srcRect b="317" l="0" r="0" t="327"/>
          <a:stretch/>
        </p:blipFill>
        <p:spPr>
          <a:xfrm>
            <a:off x="10711279" y="6313250"/>
            <a:ext cx="975803" cy="228110"/>
          </a:xfrm>
          <a:prstGeom prst="rect">
            <a:avLst/>
          </a:prstGeom>
          <a:noFill/>
          <a:ln>
            <a:noFill/>
          </a:ln>
        </p:spPr>
      </p:pic>
      <p:sp>
        <p:nvSpPr>
          <p:cNvPr id="3907" name="Google Shape;3907;p35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08" name="Shape 3908"/>
        <p:cNvGrpSpPr/>
        <p:nvPr/>
      </p:nvGrpSpPr>
      <p:grpSpPr>
        <a:xfrm>
          <a:off x="0" y="0"/>
          <a:ext cx="0" cy="0"/>
          <a:chOff x="0" y="0"/>
          <a:chExt cx="0" cy="0"/>
        </a:xfrm>
      </p:grpSpPr>
      <p:sp>
        <p:nvSpPr>
          <p:cNvPr id="3909" name="Google Shape;3909;p36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p:cSld name="CUSTOM_4_24_1">
    <p:spTree>
      <p:nvGrpSpPr>
        <p:cNvPr id="3910" name="Shape 3910"/>
        <p:cNvGrpSpPr/>
        <p:nvPr/>
      </p:nvGrpSpPr>
      <p:grpSpPr>
        <a:xfrm>
          <a:off x="0" y="0"/>
          <a:ext cx="0" cy="0"/>
          <a:chOff x="0" y="0"/>
          <a:chExt cx="0" cy="0"/>
        </a:xfrm>
      </p:grpSpPr>
      <p:sp>
        <p:nvSpPr>
          <p:cNvPr id="3911" name="Google Shape;3911;p3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912" name="Google Shape;3912;p36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3913" name="Google Shape;3913;p361"/>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3914" name="Google Shape;3914;p361"/>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3915" name="Google Shape;3915;p3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16" name="Google Shape;3916;p3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17" name="Google Shape;3917;p36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3918" name="Google Shape;3918;p36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8">
  <p:cSld name="CUSTOM_4_102">
    <p:spTree>
      <p:nvGrpSpPr>
        <p:cNvPr id="3919" name="Shape 3919"/>
        <p:cNvGrpSpPr/>
        <p:nvPr/>
      </p:nvGrpSpPr>
      <p:grpSpPr>
        <a:xfrm>
          <a:off x="0" y="0"/>
          <a:ext cx="0" cy="0"/>
          <a:chOff x="0" y="0"/>
          <a:chExt cx="0" cy="0"/>
        </a:xfrm>
      </p:grpSpPr>
      <p:sp>
        <p:nvSpPr>
          <p:cNvPr id="3920" name="Google Shape;3920;p36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921" name="Google Shape;3921;p36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922" name="Google Shape;3922;p3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23" name="Google Shape;3923;p36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924" name="Google Shape;3924;p3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25" name="Google Shape;3925;p3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26" name="Google Shape;3926;p36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6">
  <p:cSld name="CUSTOM_4_7_5">
    <p:spTree>
      <p:nvGrpSpPr>
        <p:cNvPr id="3927" name="Shape 3927"/>
        <p:cNvGrpSpPr/>
        <p:nvPr/>
      </p:nvGrpSpPr>
      <p:grpSpPr>
        <a:xfrm>
          <a:off x="0" y="0"/>
          <a:ext cx="0" cy="0"/>
          <a:chOff x="0" y="0"/>
          <a:chExt cx="0" cy="0"/>
        </a:xfrm>
      </p:grpSpPr>
      <p:sp>
        <p:nvSpPr>
          <p:cNvPr id="3928" name="Google Shape;3928;p36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929" name="Google Shape;3929;p36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930" name="Google Shape;3930;p36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931" name="Google Shape;3931;p3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32" name="Google Shape;3932;p3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33" name="Google Shape;3933;p363"/>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0">
  <p:cSld name="CUSTOM_4_4_10">
    <p:spTree>
      <p:nvGrpSpPr>
        <p:cNvPr id="3934" name="Shape 3934"/>
        <p:cNvGrpSpPr/>
        <p:nvPr/>
      </p:nvGrpSpPr>
      <p:grpSpPr>
        <a:xfrm>
          <a:off x="0" y="0"/>
          <a:ext cx="0" cy="0"/>
          <a:chOff x="0" y="0"/>
          <a:chExt cx="0" cy="0"/>
        </a:xfrm>
      </p:grpSpPr>
      <p:sp>
        <p:nvSpPr>
          <p:cNvPr id="3935" name="Google Shape;3935;p36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936" name="Google Shape;3936;p36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937" name="Google Shape;3937;p364"/>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938" name="Google Shape;3938;p3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39" name="Google Shape;3939;p3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40" name="Google Shape;3940;p364"/>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341" name="Shape 341"/>
        <p:cNvGrpSpPr/>
        <p:nvPr/>
      </p:nvGrpSpPr>
      <p:grpSpPr>
        <a:xfrm>
          <a:off x="0" y="0"/>
          <a:ext cx="0" cy="0"/>
          <a:chOff x="0" y="0"/>
          <a:chExt cx="0" cy="0"/>
        </a:xfrm>
      </p:grpSpPr>
      <p:sp>
        <p:nvSpPr>
          <p:cNvPr id="342" name="Google Shape;342;p38"/>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400">
                <a:solidFill>
                  <a:schemeClr val="lt1"/>
                </a:solidFill>
              </a:defRPr>
            </a:lvl1pPr>
            <a:lvl2pPr lvl="1">
              <a:lnSpc>
                <a:spcPct val="100000"/>
              </a:lnSpc>
              <a:spcBef>
                <a:spcPts val="0"/>
              </a:spcBef>
              <a:spcAft>
                <a:spcPts val="0"/>
              </a:spcAft>
              <a:buNone/>
              <a:defRPr sz="5400">
                <a:solidFill>
                  <a:schemeClr val="lt1"/>
                </a:solidFill>
              </a:defRPr>
            </a:lvl2pPr>
            <a:lvl3pPr lvl="2">
              <a:lnSpc>
                <a:spcPct val="100000"/>
              </a:lnSpc>
              <a:spcBef>
                <a:spcPts val="0"/>
              </a:spcBef>
              <a:spcAft>
                <a:spcPts val="0"/>
              </a:spcAft>
              <a:buNone/>
              <a:defRPr sz="5400">
                <a:solidFill>
                  <a:schemeClr val="lt1"/>
                </a:solidFill>
              </a:defRPr>
            </a:lvl3pPr>
            <a:lvl4pPr lvl="3">
              <a:lnSpc>
                <a:spcPct val="100000"/>
              </a:lnSpc>
              <a:spcBef>
                <a:spcPts val="0"/>
              </a:spcBef>
              <a:spcAft>
                <a:spcPts val="0"/>
              </a:spcAft>
              <a:buNone/>
              <a:defRPr sz="5400">
                <a:solidFill>
                  <a:schemeClr val="lt1"/>
                </a:solidFill>
              </a:defRPr>
            </a:lvl4pPr>
            <a:lvl5pPr lvl="4">
              <a:lnSpc>
                <a:spcPct val="100000"/>
              </a:lnSpc>
              <a:spcBef>
                <a:spcPts val="0"/>
              </a:spcBef>
              <a:spcAft>
                <a:spcPts val="0"/>
              </a:spcAft>
              <a:buNone/>
              <a:defRPr sz="5400">
                <a:solidFill>
                  <a:schemeClr val="lt1"/>
                </a:solidFill>
              </a:defRPr>
            </a:lvl5pPr>
            <a:lvl6pPr lvl="5">
              <a:lnSpc>
                <a:spcPct val="100000"/>
              </a:lnSpc>
              <a:spcBef>
                <a:spcPts val="0"/>
              </a:spcBef>
              <a:spcAft>
                <a:spcPts val="0"/>
              </a:spcAft>
              <a:buNone/>
              <a:defRPr sz="5400">
                <a:solidFill>
                  <a:schemeClr val="lt1"/>
                </a:solidFill>
              </a:defRPr>
            </a:lvl6pPr>
            <a:lvl7pPr lvl="6">
              <a:lnSpc>
                <a:spcPct val="100000"/>
              </a:lnSpc>
              <a:spcBef>
                <a:spcPts val="0"/>
              </a:spcBef>
              <a:spcAft>
                <a:spcPts val="0"/>
              </a:spcAft>
              <a:buNone/>
              <a:defRPr sz="5400">
                <a:solidFill>
                  <a:schemeClr val="lt1"/>
                </a:solidFill>
              </a:defRPr>
            </a:lvl7pPr>
            <a:lvl8pPr lvl="7">
              <a:lnSpc>
                <a:spcPct val="100000"/>
              </a:lnSpc>
              <a:spcBef>
                <a:spcPts val="0"/>
              </a:spcBef>
              <a:spcAft>
                <a:spcPts val="0"/>
              </a:spcAft>
              <a:buNone/>
              <a:defRPr sz="5400">
                <a:solidFill>
                  <a:schemeClr val="lt1"/>
                </a:solidFill>
              </a:defRPr>
            </a:lvl8pPr>
            <a:lvl9pPr lvl="8">
              <a:lnSpc>
                <a:spcPct val="100000"/>
              </a:lnSpc>
              <a:spcBef>
                <a:spcPts val="0"/>
              </a:spcBef>
              <a:spcAft>
                <a:spcPts val="0"/>
              </a:spcAft>
              <a:buNone/>
              <a:defRPr sz="5400">
                <a:solidFill>
                  <a:schemeClr val="lt1"/>
                </a:solidFill>
              </a:defRPr>
            </a:lvl9pPr>
          </a:lstStyle>
          <a:p/>
        </p:txBody>
      </p:sp>
      <p:cxnSp>
        <p:nvCxnSpPr>
          <p:cNvPr id="343" name="Google Shape;343;p3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44" name="Google Shape;344;p3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345" name="Google Shape;345;p38"/>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46" name="Google Shape;346;p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2">
  <p:cSld name="CUSTOM_4_6_2">
    <p:spTree>
      <p:nvGrpSpPr>
        <p:cNvPr id="3941" name="Shape 3941"/>
        <p:cNvGrpSpPr/>
        <p:nvPr/>
      </p:nvGrpSpPr>
      <p:grpSpPr>
        <a:xfrm>
          <a:off x="0" y="0"/>
          <a:ext cx="0" cy="0"/>
          <a:chOff x="0" y="0"/>
          <a:chExt cx="0" cy="0"/>
        </a:xfrm>
      </p:grpSpPr>
      <p:sp>
        <p:nvSpPr>
          <p:cNvPr id="3942" name="Google Shape;3942;p36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943" name="Google Shape;3943;p36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944" name="Google Shape;3944;p36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945" name="Google Shape;3945;p3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46" name="Google Shape;3946;p3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47" name="Google Shape;3947;p365"/>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1 1">
  <p:cSld name="CUSTOM_4_31_3">
    <p:spTree>
      <p:nvGrpSpPr>
        <p:cNvPr id="3948" name="Shape 3948"/>
        <p:cNvGrpSpPr/>
        <p:nvPr/>
      </p:nvGrpSpPr>
      <p:grpSpPr>
        <a:xfrm>
          <a:off x="0" y="0"/>
          <a:ext cx="0" cy="0"/>
          <a:chOff x="0" y="0"/>
          <a:chExt cx="0" cy="0"/>
        </a:xfrm>
      </p:grpSpPr>
      <p:sp>
        <p:nvSpPr>
          <p:cNvPr id="3949" name="Google Shape;3949;p36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950" name="Google Shape;3950;p36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951" name="Google Shape;3951;p366"/>
          <p:cNvSpPr txBox="1"/>
          <p:nvPr>
            <p:ph idx="1" type="subTitle"/>
          </p:nvPr>
        </p:nvSpPr>
        <p:spPr>
          <a:xfrm>
            <a:off x="447775" y="55441"/>
            <a:ext cx="51492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52" name="Google Shape;3952;p36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953" name="Google Shape;3953;p3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954" name="Google Shape;3954;p36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p:cSld name="Custom Title">
    <p:spTree>
      <p:nvGrpSpPr>
        <p:cNvPr id="3955" name="Shape 3955"/>
        <p:cNvGrpSpPr/>
        <p:nvPr/>
      </p:nvGrpSpPr>
      <p:grpSpPr>
        <a:xfrm>
          <a:off x="0" y="0"/>
          <a:ext cx="0" cy="0"/>
          <a:chOff x="0" y="0"/>
          <a:chExt cx="0" cy="0"/>
        </a:xfrm>
      </p:grpSpPr>
      <p:sp>
        <p:nvSpPr>
          <p:cNvPr id="3956" name="Google Shape;3956;p367"/>
          <p:cNvSpPr txBox="1"/>
          <p:nvPr>
            <p:ph type="title"/>
          </p:nvPr>
        </p:nvSpPr>
        <p:spPr>
          <a:xfrm>
            <a:off x="304799" y="266230"/>
            <a:ext cx="11582400" cy="10161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000000"/>
              </a:buClr>
              <a:buSzPts val="2400"/>
              <a:buFont typeface="IBM Plex Sans SemiBold"/>
              <a:buNone/>
              <a:defRPr b="1" i="0" sz="2400">
                <a:latin typeface="IBM Plex Sans SemiBold"/>
                <a:ea typeface="IBM Plex Sans SemiBold"/>
                <a:cs typeface="IBM Plex Sans SemiBold"/>
                <a:sym typeface="IBM Plex Sans SemiBold"/>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957" name="Google Shape;3957;p367"/>
          <p:cNvSpPr/>
          <p:nvPr/>
        </p:nvSpPr>
        <p:spPr>
          <a:xfrm>
            <a:off x="224549" y="127322"/>
            <a:ext cx="11795700" cy="363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1">
  <p:cSld name="CUSTOM_4_5_2_2">
    <p:spTree>
      <p:nvGrpSpPr>
        <p:cNvPr id="3958" name="Shape 3958"/>
        <p:cNvGrpSpPr/>
        <p:nvPr/>
      </p:nvGrpSpPr>
      <p:grpSpPr>
        <a:xfrm>
          <a:off x="0" y="0"/>
          <a:ext cx="0" cy="0"/>
          <a:chOff x="0" y="0"/>
          <a:chExt cx="0" cy="0"/>
        </a:xfrm>
      </p:grpSpPr>
      <p:sp>
        <p:nvSpPr>
          <p:cNvPr id="3959" name="Google Shape;3959;p36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960" name="Google Shape;3960;p36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961" name="Google Shape;3961;p36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962" name="Google Shape;3962;p3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63" name="Google Shape;3963;p3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64" name="Google Shape;3964;p368"/>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2">
  <p:cSld name="CUSTOM_2_1_1_3">
    <p:spTree>
      <p:nvGrpSpPr>
        <p:cNvPr id="3965" name="Shape 3965"/>
        <p:cNvGrpSpPr/>
        <p:nvPr/>
      </p:nvGrpSpPr>
      <p:grpSpPr>
        <a:xfrm>
          <a:off x="0" y="0"/>
          <a:ext cx="0" cy="0"/>
          <a:chOff x="0" y="0"/>
          <a:chExt cx="0" cy="0"/>
        </a:xfrm>
      </p:grpSpPr>
      <p:sp>
        <p:nvSpPr>
          <p:cNvPr id="3966" name="Google Shape;3966;p369"/>
          <p:cNvSpPr txBox="1"/>
          <p:nvPr>
            <p:ph idx="1" type="subTitle"/>
          </p:nvPr>
        </p:nvSpPr>
        <p:spPr>
          <a:xfrm>
            <a:off x="1102200" y="2044409"/>
            <a:ext cx="2944800" cy="7728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None/>
              <a:defRPr b="1"/>
            </a:lvl1pPr>
            <a:lvl2pPr lvl="1" algn="ctr">
              <a:lnSpc>
                <a:spcPct val="100000"/>
              </a:lnSpc>
              <a:spcBef>
                <a:spcPts val="500"/>
              </a:spcBef>
              <a:spcAft>
                <a:spcPts val="0"/>
              </a:spcAft>
              <a:buNone/>
              <a:defRPr b="1"/>
            </a:lvl2pPr>
            <a:lvl3pPr lvl="2" algn="ctr">
              <a:lnSpc>
                <a:spcPct val="100000"/>
              </a:lnSpc>
              <a:spcBef>
                <a:spcPts val="500"/>
              </a:spcBef>
              <a:spcAft>
                <a:spcPts val="0"/>
              </a:spcAft>
              <a:buNone/>
              <a:defRPr b="1"/>
            </a:lvl3pPr>
            <a:lvl4pPr lvl="3" algn="ctr">
              <a:lnSpc>
                <a:spcPct val="100000"/>
              </a:lnSpc>
              <a:spcBef>
                <a:spcPts val="500"/>
              </a:spcBef>
              <a:spcAft>
                <a:spcPts val="0"/>
              </a:spcAft>
              <a:buNone/>
              <a:defRPr b="1"/>
            </a:lvl4pPr>
            <a:lvl5pPr lvl="4" algn="ctr">
              <a:lnSpc>
                <a:spcPct val="100000"/>
              </a:lnSpc>
              <a:spcBef>
                <a:spcPts val="500"/>
              </a:spcBef>
              <a:spcAft>
                <a:spcPts val="0"/>
              </a:spcAft>
              <a:buNone/>
              <a:defRPr b="1"/>
            </a:lvl5pPr>
            <a:lvl6pPr lvl="5" algn="ctr">
              <a:lnSpc>
                <a:spcPct val="100000"/>
              </a:lnSpc>
              <a:spcBef>
                <a:spcPts val="500"/>
              </a:spcBef>
              <a:spcAft>
                <a:spcPts val="0"/>
              </a:spcAft>
              <a:buNone/>
              <a:defRPr b="1"/>
            </a:lvl6pPr>
            <a:lvl7pPr lvl="6" algn="ctr">
              <a:lnSpc>
                <a:spcPct val="100000"/>
              </a:lnSpc>
              <a:spcBef>
                <a:spcPts val="500"/>
              </a:spcBef>
              <a:spcAft>
                <a:spcPts val="0"/>
              </a:spcAft>
              <a:buNone/>
              <a:defRPr b="1"/>
            </a:lvl7pPr>
            <a:lvl8pPr lvl="7" algn="ctr">
              <a:lnSpc>
                <a:spcPct val="100000"/>
              </a:lnSpc>
              <a:spcBef>
                <a:spcPts val="500"/>
              </a:spcBef>
              <a:spcAft>
                <a:spcPts val="0"/>
              </a:spcAft>
              <a:buNone/>
              <a:defRPr b="1"/>
            </a:lvl8pPr>
            <a:lvl9pPr lvl="8" algn="ctr">
              <a:lnSpc>
                <a:spcPct val="100000"/>
              </a:lnSpc>
              <a:spcBef>
                <a:spcPts val="500"/>
              </a:spcBef>
              <a:spcAft>
                <a:spcPts val="500"/>
              </a:spcAft>
              <a:buNone/>
              <a:defRPr b="1"/>
            </a:lvl9pPr>
          </a:lstStyle>
          <a:p/>
        </p:txBody>
      </p:sp>
      <p:sp>
        <p:nvSpPr>
          <p:cNvPr id="3967" name="Google Shape;3967;p369"/>
          <p:cNvSpPr txBox="1"/>
          <p:nvPr>
            <p:ph idx="2" type="subTitle"/>
          </p:nvPr>
        </p:nvSpPr>
        <p:spPr>
          <a:xfrm>
            <a:off x="4623517" y="2044409"/>
            <a:ext cx="2944800" cy="7728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None/>
              <a:defRPr b="1"/>
            </a:lvl1pPr>
            <a:lvl2pPr lvl="1" algn="ctr">
              <a:lnSpc>
                <a:spcPct val="100000"/>
              </a:lnSpc>
              <a:spcBef>
                <a:spcPts val="500"/>
              </a:spcBef>
              <a:spcAft>
                <a:spcPts val="0"/>
              </a:spcAft>
              <a:buNone/>
              <a:defRPr b="1"/>
            </a:lvl2pPr>
            <a:lvl3pPr lvl="2" algn="ctr">
              <a:lnSpc>
                <a:spcPct val="100000"/>
              </a:lnSpc>
              <a:spcBef>
                <a:spcPts val="500"/>
              </a:spcBef>
              <a:spcAft>
                <a:spcPts val="0"/>
              </a:spcAft>
              <a:buNone/>
              <a:defRPr b="1"/>
            </a:lvl3pPr>
            <a:lvl4pPr lvl="3" algn="ctr">
              <a:lnSpc>
                <a:spcPct val="100000"/>
              </a:lnSpc>
              <a:spcBef>
                <a:spcPts val="500"/>
              </a:spcBef>
              <a:spcAft>
                <a:spcPts val="0"/>
              </a:spcAft>
              <a:buNone/>
              <a:defRPr b="1"/>
            </a:lvl4pPr>
            <a:lvl5pPr lvl="4" algn="ctr">
              <a:lnSpc>
                <a:spcPct val="100000"/>
              </a:lnSpc>
              <a:spcBef>
                <a:spcPts val="500"/>
              </a:spcBef>
              <a:spcAft>
                <a:spcPts val="0"/>
              </a:spcAft>
              <a:buNone/>
              <a:defRPr b="1"/>
            </a:lvl5pPr>
            <a:lvl6pPr lvl="5" algn="ctr">
              <a:lnSpc>
                <a:spcPct val="100000"/>
              </a:lnSpc>
              <a:spcBef>
                <a:spcPts val="500"/>
              </a:spcBef>
              <a:spcAft>
                <a:spcPts val="0"/>
              </a:spcAft>
              <a:buNone/>
              <a:defRPr b="1"/>
            </a:lvl6pPr>
            <a:lvl7pPr lvl="6" algn="ctr">
              <a:lnSpc>
                <a:spcPct val="100000"/>
              </a:lnSpc>
              <a:spcBef>
                <a:spcPts val="500"/>
              </a:spcBef>
              <a:spcAft>
                <a:spcPts val="0"/>
              </a:spcAft>
              <a:buNone/>
              <a:defRPr b="1"/>
            </a:lvl7pPr>
            <a:lvl8pPr lvl="7" algn="ctr">
              <a:lnSpc>
                <a:spcPct val="100000"/>
              </a:lnSpc>
              <a:spcBef>
                <a:spcPts val="500"/>
              </a:spcBef>
              <a:spcAft>
                <a:spcPts val="0"/>
              </a:spcAft>
              <a:buNone/>
              <a:defRPr b="1"/>
            </a:lvl8pPr>
            <a:lvl9pPr lvl="8" algn="ctr">
              <a:lnSpc>
                <a:spcPct val="100000"/>
              </a:lnSpc>
              <a:spcBef>
                <a:spcPts val="500"/>
              </a:spcBef>
              <a:spcAft>
                <a:spcPts val="500"/>
              </a:spcAft>
              <a:buNone/>
              <a:defRPr b="1"/>
            </a:lvl9pPr>
          </a:lstStyle>
          <a:p/>
        </p:txBody>
      </p:sp>
      <p:sp>
        <p:nvSpPr>
          <p:cNvPr id="3968" name="Google Shape;3968;p369"/>
          <p:cNvSpPr txBox="1"/>
          <p:nvPr>
            <p:ph idx="3" type="body"/>
          </p:nvPr>
        </p:nvSpPr>
        <p:spPr>
          <a:xfrm>
            <a:off x="4623517" y="4146975"/>
            <a:ext cx="2944800" cy="1623300"/>
          </a:xfrm>
          <a:prstGeom prst="rect">
            <a:avLst/>
          </a:prstGeom>
        </p:spPr>
        <p:txBody>
          <a:bodyPr anchorCtr="0" anchor="t" bIns="0" lIns="0" spcFirstLastPara="1" rIns="0" wrap="square" tIns="0">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3969" name="Google Shape;3969;p369"/>
          <p:cNvSpPr txBox="1"/>
          <p:nvPr>
            <p:ph idx="4" type="subTitle"/>
          </p:nvPr>
        </p:nvSpPr>
        <p:spPr>
          <a:xfrm>
            <a:off x="8144983" y="2044409"/>
            <a:ext cx="2944800" cy="772800"/>
          </a:xfrm>
          <a:prstGeom prst="rect">
            <a:avLst/>
          </a:prstGeom>
        </p:spPr>
        <p:txBody>
          <a:bodyPr anchorCtr="0" anchor="b" bIns="0" lIns="0" spcFirstLastPara="1" rIns="0" wrap="square" tIns="0">
            <a:noAutofit/>
          </a:bodyPr>
          <a:lstStyle>
            <a:lvl1pPr lvl="0" algn="ctr">
              <a:lnSpc>
                <a:spcPct val="100000"/>
              </a:lnSpc>
              <a:spcBef>
                <a:spcPts val="0"/>
              </a:spcBef>
              <a:spcAft>
                <a:spcPts val="0"/>
              </a:spcAft>
              <a:buNone/>
              <a:defRPr b="1"/>
            </a:lvl1pPr>
            <a:lvl2pPr lvl="1" algn="ctr">
              <a:lnSpc>
                <a:spcPct val="100000"/>
              </a:lnSpc>
              <a:spcBef>
                <a:spcPts val="500"/>
              </a:spcBef>
              <a:spcAft>
                <a:spcPts val="0"/>
              </a:spcAft>
              <a:buNone/>
              <a:defRPr b="1"/>
            </a:lvl2pPr>
            <a:lvl3pPr lvl="2" algn="ctr">
              <a:lnSpc>
                <a:spcPct val="100000"/>
              </a:lnSpc>
              <a:spcBef>
                <a:spcPts val="500"/>
              </a:spcBef>
              <a:spcAft>
                <a:spcPts val="0"/>
              </a:spcAft>
              <a:buNone/>
              <a:defRPr b="1"/>
            </a:lvl3pPr>
            <a:lvl4pPr lvl="3" algn="ctr">
              <a:lnSpc>
                <a:spcPct val="100000"/>
              </a:lnSpc>
              <a:spcBef>
                <a:spcPts val="500"/>
              </a:spcBef>
              <a:spcAft>
                <a:spcPts val="0"/>
              </a:spcAft>
              <a:buNone/>
              <a:defRPr b="1"/>
            </a:lvl4pPr>
            <a:lvl5pPr lvl="4" algn="ctr">
              <a:lnSpc>
                <a:spcPct val="100000"/>
              </a:lnSpc>
              <a:spcBef>
                <a:spcPts val="500"/>
              </a:spcBef>
              <a:spcAft>
                <a:spcPts val="0"/>
              </a:spcAft>
              <a:buNone/>
              <a:defRPr b="1"/>
            </a:lvl5pPr>
            <a:lvl6pPr lvl="5" algn="ctr">
              <a:lnSpc>
                <a:spcPct val="100000"/>
              </a:lnSpc>
              <a:spcBef>
                <a:spcPts val="500"/>
              </a:spcBef>
              <a:spcAft>
                <a:spcPts val="0"/>
              </a:spcAft>
              <a:buNone/>
              <a:defRPr b="1"/>
            </a:lvl6pPr>
            <a:lvl7pPr lvl="6" algn="ctr">
              <a:lnSpc>
                <a:spcPct val="100000"/>
              </a:lnSpc>
              <a:spcBef>
                <a:spcPts val="500"/>
              </a:spcBef>
              <a:spcAft>
                <a:spcPts val="0"/>
              </a:spcAft>
              <a:buNone/>
              <a:defRPr b="1"/>
            </a:lvl7pPr>
            <a:lvl8pPr lvl="7" algn="ctr">
              <a:lnSpc>
                <a:spcPct val="100000"/>
              </a:lnSpc>
              <a:spcBef>
                <a:spcPts val="500"/>
              </a:spcBef>
              <a:spcAft>
                <a:spcPts val="0"/>
              </a:spcAft>
              <a:buNone/>
              <a:defRPr b="1"/>
            </a:lvl8pPr>
            <a:lvl9pPr lvl="8" algn="ctr">
              <a:lnSpc>
                <a:spcPct val="100000"/>
              </a:lnSpc>
              <a:spcBef>
                <a:spcPts val="500"/>
              </a:spcBef>
              <a:spcAft>
                <a:spcPts val="500"/>
              </a:spcAft>
              <a:buNone/>
              <a:defRPr b="1"/>
            </a:lvl9pPr>
          </a:lstStyle>
          <a:p/>
        </p:txBody>
      </p:sp>
      <p:sp>
        <p:nvSpPr>
          <p:cNvPr id="3970" name="Google Shape;3970;p369"/>
          <p:cNvSpPr txBox="1"/>
          <p:nvPr>
            <p:ph idx="5" type="body"/>
          </p:nvPr>
        </p:nvSpPr>
        <p:spPr>
          <a:xfrm>
            <a:off x="8144983" y="4146975"/>
            <a:ext cx="2944800" cy="1623300"/>
          </a:xfrm>
          <a:prstGeom prst="rect">
            <a:avLst/>
          </a:prstGeom>
        </p:spPr>
        <p:txBody>
          <a:bodyPr anchorCtr="0" anchor="t" bIns="0" lIns="0" spcFirstLastPara="1" rIns="0" wrap="square" tIns="0">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3971" name="Google Shape;3971;p369"/>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a:spcBef>
                <a:spcPts val="0"/>
              </a:spcBef>
              <a:spcAft>
                <a:spcPts val="0"/>
              </a:spcAft>
              <a:buSzPts val="3500"/>
              <a:buNone/>
              <a:defRPr/>
            </a:lvl1pPr>
            <a:lvl2pPr lvl="1">
              <a:spcBef>
                <a:spcPts val="0"/>
              </a:spcBef>
              <a:spcAft>
                <a:spcPts val="0"/>
              </a:spcAft>
              <a:buClr>
                <a:schemeClr val="dk1"/>
              </a:buClr>
              <a:buSzPts val="3500"/>
              <a:buFont typeface="Overpass"/>
              <a:buNone/>
              <a:defRPr b="0">
                <a:solidFill>
                  <a:schemeClr val="dk1"/>
                </a:solidFill>
                <a:latin typeface="Overpass"/>
                <a:ea typeface="Overpass"/>
                <a:cs typeface="Overpass"/>
                <a:sym typeface="Overpass"/>
              </a:defRPr>
            </a:lvl2pPr>
            <a:lvl3pPr lvl="2">
              <a:spcBef>
                <a:spcPts val="0"/>
              </a:spcBef>
              <a:spcAft>
                <a:spcPts val="0"/>
              </a:spcAft>
              <a:buClr>
                <a:schemeClr val="dk1"/>
              </a:buClr>
              <a:buSzPts val="3500"/>
              <a:buFont typeface="Overpass"/>
              <a:buNone/>
              <a:defRPr b="0">
                <a:solidFill>
                  <a:schemeClr val="dk1"/>
                </a:solidFill>
                <a:latin typeface="Overpass"/>
                <a:ea typeface="Overpass"/>
                <a:cs typeface="Overpass"/>
                <a:sym typeface="Overpass"/>
              </a:defRPr>
            </a:lvl3pPr>
            <a:lvl4pPr lvl="3">
              <a:spcBef>
                <a:spcPts val="0"/>
              </a:spcBef>
              <a:spcAft>
                <a:spcPts val="0"/>
              </a:spcAft>
              <a:buClr>
                <a:schemeClr val="dk1"/>
              </a:buClr>
              <a:buSzPts val="3500"/>
              <a:buFont typeface="Overpass"/>
              <a:buNone/>
              <a:defRPr b="0">
                <a:solidFill>
                  <a:schemeClr val="dk1"/>
                </a:solidFill>
                <a:latin typeface="Overpass"/>
                <a:ea typeface="Overpass"/>
                <a:cs typeface="Overpass"/>
                <a:sym typeface="Overpass"/>
              </a:defRPr>
            </a:lvl4pPr>
            <a:lvl5pPr lvl="4">
              <a:spcBef>
                <a:spcPts val="0"/>
              </a:spcBef>
              <a:spcAft>
                <a:spcPts val="0"/>
              </a:spcAft>
              <a:buClr>
                <a:schemeClr val="dk1"/>
              </a:buClr>
              <a:buSzPts val="3500"/>
              <a:buFont typeface="Overpass"/>
              <a:buNone/>
              <a:defRPr b="0">
                <a:solidFill>
                  <a:schemeClr val="dk1"/>
                </a:solidFill>
                <a:latin typeface="Overpass"/>
                <a:ea typeface="Overpass"/>
                <a:cs typeface="Overpass"/>
                <a:sym typeface="Overpass"/>
              </a:defRPr>
            </a:lvl5pPr>
            <a:lvl6pPr lvl="5">
              <a:spcBef>
                <a:spcPts val="0"/>
              </a:spcBef>
              <a:spcAft>
                <a:spcPts val="0"/>
              </a:spcAft>
              <a:buClr>
                <a:schemeClr val="dk1"/>
              </a:buClr>
              <a:buSzPts val="3500"/>
              <a:buFont typeface="Overpass"/>
              <a:buNone/>
              <a:defRPr b="0">
                <a:solidFill>
                  <a:schemeClr val="dk1"/>
                </a:solidFill>
                <a:latin typeface="Overpass"/>
                <a:ea typeface="Overpass"/>
                <a:cs typeface="Overpass"/>
                <a:sym typeface="Overpass"/>
              </a:defRPr>
            </a:lvl6pPr>
            <a:lvl7pPr lvl="6">
              <a:spcBef>
                <a:spcPts val="0"/>
              </a:spcBef>
              <a:spcAft>
                <a:spcPts val="0"/>
              </a:spcAft>
              <a:buClr>
                <a:schemeClr val="dk1"/>
              </a:buClr>
              <a:buSzPts val="3500"/>
              <a:buFont typeface="Overpass"/>
              <a:buNone/>
              <a:defRPr b="0">
                <a:solidFill>
                  <a:schemeClr val="dk1"/>
                </a:solidFill>
                <a:latin typeface="Overpass"/>
                <a:ea typeface="Overpass"/>
                <a:cs typeface="Overpass"/>
                <a:sym typeface="Overpass"/>
              </a:defRPr>
            </a:lvl7pPr>
            <a:lvl8pPr lvl="7">
              <a:spcBef>
                <a:spcPts val="0"/>
              </a:spcBef>
              <a:spcAft>
                <a:spcPts val="0"/>
              </a:spcAft>
              <a:buClr>
                <a:schemeClr val="dk1"/>
              </a:buClr>
              <a:buSzPts val="3500"/>
              <a:buFont typeface="Overpass"/>
              <a:buNone/>
              <a:defRPr b="0">
                <a:solidFill>
                  <a:schemeClr val="dk1"/>
                </a:solidFill>
                <a:latin typeface="Overpass"/>
                <a:ea typeface="Overpass"/>
                <a:cs typeface="Overpass"/>
                <a:sym typeface="Overpass"/>
              </a:defRPr>
            </a:lvl8pPr>
            <a:lvl9pPr lvl="8">
              <a:spcBef>
                <a:spcPts val="0"/>
              </a:spcBef>
              <a:spcAft>
                <a:spcPts val="0"/>
              </a:spcAft>
              <a:buClr>
                <a:schemeClr val="dk1"/>
              </a:buClr>
              <a:buSzPts val="3500"/>
              <a:buFont typeface="Overpass"/>
              <a:buNone/>
              <a:defRPr b="0">
                <a:solidFill>
                  <a:schemeClr val="dk1"/>
                </a:solidFill>
                <a:latin typeface="Overpass"/>
                <a:ea typeface="Overpass"/>
                <a:cs typeface="Overpass"/>
                <a:sym typeface="Overpass"/>
              </a:defRPr>
            </a:lvl9pPr>
          </a:lstStyle>
          <a:p/>
        </p:txBody>
      </p:sp>
      <p:sp>
        <p:nvSpPr>
          <p:cNvPr id="3972" name="Google Shape;3972;p369"/>
          <p:cNvSpPr txBox="1"/>
          <p:nvPr>
            <p:ph idx="6" type="subTitle"/>
          </p:nvPr>
        </p:nvSpPr>
        <p:spPr>
          <a:xfrm>
            <a:off x="1102200" y="1239700"/>
            <a:ext cx="9987600" cy="4383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None/>
              <a:defRPr/>
            </a:lvl1pPr>
            <a:lvl2pPr lvl="1">
              <a:lnSpc>
                <a:spcPct val="100000"/>
              </a:lnSpc>
              <a:spcBef>
                <a:spcPts val="500"/>
              </a:spcBef>
              <a:spcAft>
                <a:spcPts val="0"/>
              </a:spcAft>
              <a:buNone/>
              <a:defRPr/>
            </a:lvl2pPr>
            <a:lvl3pPr lvl="2">
              <a:lnSpc>
                <a:spcPct val="100000"/>
              </a:lnSpc>
              <a:spcBef>
                <a:spcPts val="500"/>
              </a:spcBef>
              <a:spcAft>
                <a:spcPts val="0"/>
              </a:spcAft>
              <a:buNone/>
              <a:defRPr/>
            </a:lvl3pPr>
            <a:lvl4pPr lvl="3">
              <a:lnSpc>
                <a:spcPct val="100000"/>
              </a:lnSpc>
              <a:spcBef>
                <a:spcPts val="500"/>
              </a:spcBef>
              <a:spcAft>
                <a:spcPts val="0"/>
              </a:spcAft>
              <a:buNone/>
              <a:defRPr/>
            </a:lvl4pPr>
            <a:lvl5pPr lvl="4">
              <a:lnSpc>
                <a:spcPct val="100000"/>
              </a:lnSpc>
              <a:spcBef>
                <a:spcPts val="500"/>
              </a:spcBef>
              <a:spcAft>
                <a:spcPts val="0"/>
              </a:spcAft>
              <a:buNone/>
              <a:defRPr/>
            </a:lvl5pPr>
            <a:lvl6pPr lvl="5">
              <a:lnSpc>
                <a:spcPct val="100000"/>
              </a:lnSpc>
              <a:spcBef>
                <a:spcPts val="500"/>
              </a:spcBef>
              <a:spcAft>
                <a:spcPts val="0"/>
              </a:spcAft>
              <a:buNone/>
              <a:defRPr/>
            </a:lvl6pPr>
            <a:lvl7pPr lvl="6">
              <a:lnSpc>
                <a:spcPct val="100000"/>
              </a:lnSpc>
              <a:spcBef>
                <a:spcPts val="500"/>
              </a:spcBef>
              <a:spcAft>
                <a:spcPts val="0"/>
              </a:spcAft>
              <a:buNone/>
              <a:defRPr/>
            </a:lvl7pPr>
            <a:lvl8pPr lvl="7">
              <a:lnSpc>
                <a:spcPct val="100000"/>
              </a:lnSpc>
              <a:spcBef>
                <a:spcPts val="500"/>
              </a:spcBef>
              <a:spcAft>
                <a:spcPts val="0"/>
              </a:spcAft>
              <a:buNone/>
              <a:defRPr/>
            </a:lvl8pPr>
            <a:lvl9pPr lvl="8">
              <a:lnSpc>
                <a:spcPct val="100000"/>
              </a:lnSpc>
              <a:spcBef>
                <a:spcPts val="500"/>
              </a:spcBef>
              <a:spcAft>
                <a:spcPts val="500"/>
              </a:spcAft>
              <a:buNone/>
              <a:defRPr/>
            </a:lvl9pPr>
          </a:lstStyle>
          <a:p/>
        </p:txBody>
      </p:sp>
      <p:sp>
        <p:nvSpPr>
          <p:cNvPr id="3973" name="Google Shape;3973;p369"/>
          <p:cNvSpPr txBox="1"/>
          <p:nvPr/>
        </p:nvSpPr>
        <p:spPr>
          <a:xfrm>
            <a:off x="4358000" y="6382385"/>
            <a:ext cx="3476100" cy="4164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GENERAL DISTRIBUTION</a:t>
            </a:r>
            <a:endParaRPr sz="900">
              <a:solidFill>
                <a:srgbClr val="666666"/>
              </a:solidFill>
              <a:latin typeface="Overpass"/>
              <a:ea typeface="Overpass"/>
              <a:cs typeface="Overpass"/>
              <a:sym typeface="Overpass"/>
            </a:endParaRPr>
          </a:p>
        </p:txBody>
      </p:sp>
      <p:cxnSp>
        <p:nvCxnSpPr>
          <p:cNvPr id="3974" name="Google Shape;3974;p36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975" name="Google Shape;3975;p36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pic>
        <p:nvPicPr>
          <p:cNvPr id="3976" name="Google Shape;3976;p3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77" name="Google Shape;3977;p3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2 1">
  <p:cSld name="CUSTOM_4_3_2_2">
    <p:spTree>
      <p:nvGrpSpPr>
        <p:cNvPr id="3978" name="Shape 3978"/>
        <p:cNvGrpSpPr/>
        <p:nvPr/>
      </p:nvGrpSpPr>
      <p:grpSpPr>
        <a:xfrm>
          <a:off x="0" y="0"/>
          <a:ext cx="0" cy="0"/>
          <a:chOff x="0" y="0"/>
          <a:chExt cx="0" cy="0"/>
        </a:xfrm>
      </p:grpSpPr>
      <p:sp>
        <p:nvSpPr>
          <p:cNvPr id="3979" name="Google Shape;3979;p37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980" name="Google Shape;3980;p370"/>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981" name="Google Shape;3981;p3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82" name="Google Shape;3982;p370"/>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983" name="Google Shape;3983;p3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84" name="Google Shape;3984;p3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85" name="Google Shape;3985;p37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3986" name="Google Shape;3986;p370"/>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4.3</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7 1">
  <p:cSld name="CUSTOM_4_77_1">
    <p:spTree>
      <p:nvGrpSpPr>
        <p:cNvPr id="3987" name="Shape 3987"/>
        <p:cNvGrpSpPr/>
        <p:nvPr/>
      </p:nvGrpSpPr>
      <p:grpSpPr>
        <a:xfrm>
          <a:off x="0" y="0"/>
          <a:ext cx="0" cy="0"/>
          <a:chOff x="0" y="0"/>
          <a:chExt cx="0" cy="0"/>
        </a:xfrm>
      </p:grpSpPr>
      <p:sp>
        <p:nvSpPr>
          <p:cNvPr id="3988" name="Google Shape;3988;p371"/>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989" name="Google Shape;3989;p37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3990" name="Google Shape;3990;p371"/>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3991" name="Google Shape;3991;p3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92" name="Google Shape;3992;p3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93" name="Google Shape;3993;p371"/>
          <p:cNvSpPr txBox="1"/>
          <p:nvPr>
            <p:ph idx="1" type="subTitle"/>
          </p:nvPr>
        </p:nvSpPr>
        <p:spPr>
          <a:xfrm>
            <a:off x="885050" y="6169550"/>
            <a:ext cx="9183300" cy="5601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4 1">
  <p:cSld name="CUSTOM_4_74">
    <p:spTree>
      <p:nvGrpSpPr>
        <p:cNvPr id="3994" name="Shape 3994"/>
        <p:cNvGrpSpPr/>
        <p:nvPr/>
      </p:nvGrpSpPr>
      <p:grpSpPr>
        <a:xfrm>
          <a:off x="0" y="0"/>
          <a:ext cx="0" cy="0"/>
          <a:chOff x="0" y="0"/>
          <a:chExt cx="0" cy="0"/>
        </a:xfrm>
      </p:grpSpPr>
      <p:sp>
        <p:nvSpPr>
          <p:cNvPr id="3995" name="Google Shape;3995;p37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3996" name="Google Shape;3996;p37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3997" name="Google Shape;3997;p3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98" name="Google Shape;3998;p372"/>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3999" name="Google Shape;3999;p3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00" name="Google Shape;4000;p3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01" name="Google Shape;4001;p37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4002" name="Google Shape;4002;p372"/>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4.5</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9">
  <p:cSld name="CUSTOM_4_92_1">
    <p:spTree>
      <p:nvGrpSpPr>
        <p:cNvPr id="4003" name="Shape 4003"/>
        <p:cNvGrpSpPr/>
        <p:nvPr/>
      </p:nvGrpSpPr>
      <p:grpSpPr>
        <a:xfrm>
          <a:off x="0" y="0"/>
          <a:ext cx="0" cy="0"/>
          <a:chOff x="0" y="0"/>
          <a:chExt cx="0" cy="0"/>
        </a:xfrm>
      </p:grpSpPr>
      <p:sp>
        <p:nvSpPr>
          <p:cNvPr id="4004" name="Google Shape;4004;p37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005" name="Google Shape;4005;p37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4006" name="Google Shape;4006;p3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007" name="Google Shape;4007;p373"/>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008" name="Google Shape;4008;p3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09" name="Google Shape;4009;p3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10" name="Google Shape;4010;p37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2">
  <p:cSld name="CUSTOM_4_5_2_3">
    <p:spTree>
      <p:nvGrpSpPr>
        <p:cNvPr id="4011" name="Shape 4011"/>
        <p:cNvGrpSpPr/>
        <p:nvPr/>
      </p:nvGrpSpPr>
      <p:grpSpPr>
        <a:xfrm>
          <a:off x="0" y="0"/>
          <a:ext cx="0" cy="0"/>
          <a:chOff x="0" y="0"/>
          <a:chExt cx="0" cy="0"/>
        </a:xfrm>
      </p:grpSpPr>
      <p:sp>
        <p:nvSpPr>
          <p:cNvPr id="4012" name="Google Shape;4012;p37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013" name="Google Shape;4013;p37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4014" name="Google Shape;4014;p374"/>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015" name="Google Shape;4015;p3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16" name="Google Shape;4016;p3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17" name="Google Shape;4017;p374"/>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47" name="Shape 347"/>
        <p:cNvGrpSpPr/>
        <p:nvPr/>
      </p:nvGrpSpPr>
      <p:grpSpPr>
        <a:xfrm>
          <a:off x="0" y="0"/>
          <a:ext cx="0" cy="0"/>
          <a:chOff x="0" y="0"/>
          <a:chExt cx="0" cy="0"/>
        </a:xfrm>
      </p:grpSpPr>
      <p:sp>
        <p:nvSpPr>
          <p:cNvPr id="348" name="Google Shape;348;p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49" name="Google Shape;349;p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0" name="Google Shape;350;p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1" name="Google Shape;351;p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2" name="Google Shape;352;p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3" name="Google Shape;353;p3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54" name="Google Shape;354;p3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55" name="Google Shape;355;p39"/>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3">
  <p:cSld name="CUSTOM_4_30_2">
    <p:spTree>
      <p:nvGrpSpPr>
        <p:cNvPr id="4018" name="Shape 4018"/>
        <p:cNvGrpSpPr/>
        <p:nvPr/>
      </p:nvGrpSpPr>
      <p:grpSpPr>
        <a:xfrm>
          <a:off x="0" y="0"/>
          <a:ext cx="0" cy="0"/>
          <a:chOff x="0" y="0"/>
          <a:chExt cx="0" cy="0"/>
        </a:xfrm>
      </p:grpSpPr>
      <p:sp>
        <p:nvSpPr>
          <p:cNvPr id="4019" name="Google Shape;4019;p37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020" name="Google Shape;4020;p37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4021" name="Google Shape;4021;p3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022" name="Google Shape;4022;p37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023" name="Google Shape;4023;p3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24" name="Google Shape;4024;p3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25" name="Google Shape;4025;p37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_4">
    <p:bg>
      <p:bgPr>
        <a:blipFill>
          <a:blip r:embed="rId2">
            <a:alphaModFix/>
          </a:blip>
          <a:stretch>
            <a:fillRect/>
          </a:stretch>
        </a:blipFill>
      </p:bgPr>
    </p:bg>
    <p:spTree>
      <p:nvGrpSpPr>
        <p:cNvPr id="4026" name="Shape 4026"/>
        <p:cNvGrpSpPr/>
        <p:nvPr/>
      </p:nvGrpSpPr>
      <p:grpSpPr>
        <a:xfrm>
          <a:off x="0" y="0"/>
          <a:ext cx="0" cy="0"/>
          <a:chOff x="0" y="0"/>
          <a:chExt cx="0" cy="0"/>
        </a:xfrm>
      </p:grpSpPr>
      <p:sp>
        <p:nvSpPr>
          <p:cNvPr id="4027" name="Google Shape;4027;p376"/>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b="1" sz="6000">
                <a:solidFill>
                  <a:srgbClr val="EE0000"/>
                </a:solidFill>
                <a:latin typeface="Overpass"/>
                <a:ea typeface="Overpass"/>
                <a:cs typeface="Overpass"/>
                <a:sym typeface="Overpass"/>
              </a:defRPr>
            </a:lvl1pPr>
            <a:lvl2pPr lvl="1">
              <a:spcBef>
                <a:spcPts val="0"/>
              </a:spcBef>
              <a:spcAft>
                <a:spcPts val="0"/>
              </a:spcAft>
              <a:buNone/>
              <a:defRPr b="1" sz="6000">
                <a:solidFill>
                  <a:srgbClr val="EE0000"/>
                </a:solidFill>
                <a:latin typeface="Overpass"/>
                <a:ea typeface="Overpass"/>
                <a:cs typeface="Overpass"/>
                <a:sym typeface="Overpass"/>
              </a:defRPr>
            </a:lvl2pPr>
            <a:lvl3pPr lvl="2">
              <a:spcBef>
                <a:spcPts val="0"/>
              </a:spcBef>
              <a:spcAft>
                <a:spcPts val="0"/>
              </a:spcAft>
              <a:buNone/>
              <a:defRPr b="1" sz="6000">
                <a:solidFill>
                  <a:srgbClr val="EE0000"/>
                </a:solidFill>
                <a:latin typeface="Overpass"/>
                <a:ea typeface="Overpass"/>
                <a:cs typeface="Overpass"/>
                <a:sym typeface="Overpass"/>
              </a:defRPr>
            </a:lvl3pPr>
            <a:lvl4pPr lvl="3">
              <a:spcBef>
                <a:spcPts val="0"/>
              </a:spcBef>
              <a:spcAft>
                <a:spcPts val="0"/>
              </a:spcAft>
              <a:buNone/>
              <a:defRPr b="1" sz="6000">
                <a:solidFill>
                  <a:srgbClr val="EE0000"/>
                </a:solidFill>
                <a:latin typeface="Overpass"/>
                <a:ea typeface="Overpass"/>
                <a:cs typeface="Overpass"/>
                <a:sym typeface="Overpass"/>
              </a:defRPr>
            </a:lvl4pPr>
            <a:lvl5pPr lvl="4">
              <a:spcBef>
                <a:spcPts val="0"/>
              </a:spcBef>
              <a:spcAft>
                <a:spcPts val="0"/>
              </a:spcAft>
              <a:buNone/>
              <a:defRPr b="1" sz="6000">
                <a:solidFill>
                  <a:srgbClr val="EE0000"/>
                </a:solidFill>
                <a:latin typeface="Overpass"/>
                <a:ea typeface="Overpass"/>
                <a:cs typeface="Overpass"/>
                <a:sym typeface="Overpass"/>
              </a:defRPr>
            </a:lvl5pPr>
            <a:lvl6pPr lvl="5">
              <a:spcBef>
                <a:spcPts val="0"/>
              </a:spcBef>
              <a:spcAft>
                <a:spcPts val="0"/>
              </a:spcAft>
              <a:buNone/>
              <a:defRPr b="1" sz="6000">
                <a:solidFill>
                  <a:srgbClr val="EE0000"/>
                </a:solidFill>
                <a:latin typeface="Overpass"/>
                <a:ea typeface="Overpass"/>
                <a:cs typeface="Overpass"/>
                <a:sym typeface="Overpass"/>
              </a:defRPr>
            </a:lvl6pPr>
            <a:lvl7pPr lvl="6">
              <a:spcBef>
                <a:spcPts val="0"/>
              </a:spcBef>
              <a:spcAft>
                <a:spcPts val="0"/>
              </a:spcAft>
              <a:buNone/>
              <a:defRPr b="1" sz="6000">
                <a:solidFill>
                  <a:srgbClr val="EE0000"/>
                </a:solidFill>
                <a:latin typeface="Overpass"/>
                <a:ea typeface="Overpass"/>
                <a:cs typeface="Overpass"/>
                <a:sym typeface="Overpass"/>
              </a:defRPr>
            </a:lvl7pPr>
            <a:lvl8pPr lvl="7">
              <a:spcBef>
                <a:spcPts val="0"/>
              </a:spcBef>
              <a:spcAft>
                <a:spcPts val="0"/>
              </a:spcAft>
              <a:buNone/>
              <a:defRPr b="1" sz="6000">
                <a:solidFill>
                  <a:srgbClr val="EE0000"/>
                </a:solidFill>
                <a:latin typeface="Overpass"/>
                <a:ea typeface="Overpass"/>
                <a:cs typeface="Overpass"/>
                <a:sym typeface="Overpass"/>
              </a:defRPr>
            </a:lvl8pPr>
            <a:lvl9pPr lvl="8">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4028" name="Google Shape;4028;p37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029" name="Google Shape;4029;p3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030" name="Google Shape;4030;p37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4031" name="Google Shape;4031;p3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4032" name="Google Shape;4032;p376"/>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500">
                <a:solidFill>
                  <a:srgbClr val="EBEBEB"/>
                </a:solidFill>
              </a:defRPr>
            </a:lvl1pPr>
            <a:lvl2pPr lvl="1">
              <a:lnSpc>
                <a:spcPct val="174000"/>
              </a:lnSpc>
              <a:spcBef>
                <a:spcPts val="0"/>
              </a:spcBef>
              <a:spcAft>
                <a:spcPts val="0"/>
              </a:spcAft>
              <a:buNone/>
              <a:defRPr sz="1500">
                <a:solidFill>
                  <a:srgbClr val="EBEBEB"/>
                </a:solidFill>
              </a:defRPr>
            </a:lvl2pPr>
            <a:lvl3pPr lvl="2">
              <a:lnSpc>
                <a:spcPct val="174000"/>
              </a:lnSpc>
              <a:spcBef>
                <a:spcPts val="0"/>
              </a:spcBef>
              <a:spcAft>
                <a:spcPts val="0"/>
              </a:spcAft>
              <a:buNone/>
              <a:defRPr sz="1500">
                <a:solidFill>
                  <a:srgbClr val="EBEBEB"/>
                </a:solidFill>
              </a:defRPr>
            </a:lvl3pPr>
            <a:lvl4pPr lvl="3">
              <a:lnSpc>
                <a:spcPct val="174000"/>
              </a:lnSpc>
              <a:spcBef>
                <a:spcPts val="0"/>
              </a:spcBef>
              <a:spcAft>
                <a:spcPts val="0"/>
              </a:spcAft>
              <a:buNone/>
              <a:defRPr sz="1500">
                <a:solidFill>
                  <a:srgbClr val="EBEBEB"/>
                </a:solidFill>
              </a:defRPr>
            </a:lvl4pPr>
            <a:lvl5pPr lvl="4">
              <a:lnSpc>
                <a:spcPct val="174000"/>
              </a:lnSpc>
              <a:spcBef>
                <a:spcPts val="0"/>
              </a:spcBef>
              <a:spcAft>
                <a:spcPts val="0"/>
              </a:spcAft>
              <a:buNone/>
              <a:defRPr sz="1500">
                <a:solidFill>
                  <a:srgbClr val="EBEBEB"/>
                </a:solidFill>
              </a:defRPr>
            </a:lvl5pPr>
            <a:lvl6pPr lvl="5">
              <a:lnSpc>
                <a:spcPct val="174000"/>
              </a:lnSpc>
              <a:spcBef>
                <a:spcPts val="0"/>
              </a:spcBef>
              <a:spcAft>
                <a:spcPts val="0"/>
              </a:spcAft>
              <a:buNone/>
              <a:defRPr sz="1500">
                <a:solidFill>
                  <a:srgbClr val="EBEBEB"/>
                </a:solidFill>
              </a:defRPr>
            </a:lvl6pPr>
            <a:lvl7pPr lvl="6">
              <a:lnSpc>
                <a:spcPct val="174000"/>
              </a:lnSpc>
              <a:spcBef>
                <a:spcPts val="0"/>
              </a:spcBef>
              <a:spcAft>
                <a:spcPts val="0"/>
              </a:spcAft>
              <a:buNone/>
              <a:defRPr sz="1500">
                <a:solidFill>
                  <a:srgbClr val="EBEBEB"/>
                </a:solidFill>
              </a:defRPr>
            </a:lvl7pPr>
            <a:lvl8pPr lvl="7">
              <a:lnSpc>
                <a:spcPct val="174000"/>
              </a:lnSpc>
              <a:spcBef>
                <a:spcPts val="0"/>
              </a:spcBef>
              <a:spcAft>
                <a:spcPts val="0"/>
              </a:spcAft>
              <a:buNone/>
              <a:defRPr sz="1500">
                <a:solidFill>
                  <a:srgbClr val="EBEBEB"/>
                </a:solidFill>
              </a:defRPr>
            </a:lvl8pPr>
            <a:lvl9pPr lvl="8">
              <a:lnSpc>
                <a:spcPct val="174000"/>
              </a:lnSpc>
              <a:spcBef>
                <a:spcPts val="0"/>
              </a:spcBef>
              <a:spcAft>
                <a:spcPts val="0"/>
              </a:spcAft>
              <a:buNone/>
              <a:defRPr sz="1500">
                <a:solidFill>
                  <a:srgbClr val="EBEBEB"/>
                </a:solidFill>
              </a:defRPr>
            </a:lvl9pPr>
          </a:lstStyle>
          <a:p/>
        </p:txBody>
      </p:sp>
      <p:pic>
        <p:nvPicPr>
          <p:cNvPr id="4033" name="Google Shape;4033;p37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034" name="Google Shape;4034;p376"/>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500"/>
            </a:lvl1pPr>
            <a:lvl2pPr lvl="1">
              <a:lnSpc>
                <a:spcPct val="174000"/>
              </a:lnSpc>
              <a:spcBef>
                <a:spcPts val="0"/>
              </a:spcBef>
              <a:spcAft>
                <a:spcPts val="0"/>
              </a:spcAft>
              <a:buNone/>
              <a:defRPr sz="1500"/>
            </a:lvl2pPr>
            <a:lvl3pPr lvl="2">
              <a:lnSpc>
                <a:spcPct val="174000"/>
              </a:lnSpc>
              <a:spcBef>
                <a:spcPts val="0"/>
              </a:spcBef>
              <a:spcAft>
                <a:spcPts val="0"/>
              </a:spcAft>
              <a:buNone/>
              <a:defRPr sz="1500"/>
            </a:lvl3pPr>
            <a:lvl4pPr lvl="3">
              <a:lnSpc>
                <a:spcPct val="174000"/>
              </a:lnSpc>
              <a:spcBef>
                <a:spcPts val="0"/>
              </a:spcBef>
              <a:spcAft>
                <a:spcPts val="0"/>
              </a:spcAft>
              <a:buNone/>
              <a:defRPr sz="1500"/>
            </a:lvl4pPr>
            <a:lvl5pPr lvl="4">
              <a:lnSpc>
                <a:spcPct val="174000"/>
              </a:lnSpc>
              <a:spcBef>
                <a:spcPts val="0"/>
              </a:spcBef>
              <a:spcAft>
                <a:spcPts val="0"/>
              </a:spcAft>
              <a:buNone/>
              <a:defRPr sz="1500"/>
            </a:lvl5pPr>
            <a:lvl6pPr lvl="5">
              <a:lnSpc>
                <a:spcPct val="174000"/>
              </a:lnSpc>
              <a:spcBef>
                <a:spcPts val="0"/>
              </a:spcBef>
              <a:spcAft>
                <a:spcPts val="0"/>
              </a:spcAft>
              <a:buNone/>
              <a:defRPr sz="1500"/>
            </a:lvl6pPr>
            <a:lvl7pPr lvl="6">
              <a:lnSpc>
                <a:spcPct val="174000"/>
              </a:lnSpc>
              <a:spcBef>
                <a:spcPts val="0"/>
              </a:spcBef>
              <a:spcAft>
                <a:spcPts val="0"/>
              </a:spcAft>
              <a:buNone/>
              <a:defRPr sz="1500"/>
            </a:lvl7pPr>
            <a:lvl8pPr lvl="7">
              <a:lnSpc>
                <a:spcPct val="174000"/>
              </a:lnSpc>
              <a:spcBef>
                <a:spcPts val="0"/>
              </a:spcBef>
              <a:spcAft>
                <a:spcPts val="0"/>
              </a:spcAft>
              <a:buNone/>
              <a:defRPr sz="1500"/>
            </a:lvl8pPr>
            <a:lvl9pPr lvl="8">
              <a:lnSpc>
                <a:spcPct val="174000"/>
              </a:lnSpc>
              <a:spcBef>
                <a:spcPts val="0"/>
              </a:spcBef>
              <a:spcAft>
                <a:spcPts val="0"/>
              </a:spcAft>
              <a:buNone/>
              <a:defRPr sz="1500"/>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5 1">
  <p:cSld name="CUSTOM_4_2_5">
    <p:spTree>
      <p:nvGrpSpPr>
        <p:cNvPr id="4035" name="Shape 4035"/>
        <p:cNvGrpSpPr/>
        <p:nvPr/>
      </p:nvGrpSpPr>
      <p:grpSpPr>
        <a:xfrm>
          <a:off x="0" y="0"/>
          <a:ext cx="0" cy="0"/>
          <a:chOff x="0" y="0"/>
          <a:chExt cx="0" cy="0"/>
        </a:xfrm>
      </p:grpSpPr>
      <p:sp>
        <p:nvSpPr>
          <p:cNvPr id="4036" name="Google Shape;4036;p37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037" name="Google Shape;4037;p37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4038" name="Google Shape;4038;p37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039" name="Google Shape;4039;p3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40" name="Google Shape;4040;p3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41" name="Google Shape;4041;p377"/>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3">
  <p:cSld name="CUSTOM_4_5_2_4">
    <p:spTree>
      <p:nvGrpSpPr>
        <p:cNvPr id="4042" name="Shape 4042"/>
        <p:cNvGrpSpPr/>
        <p:nvPr/>
      </p:nvGrpSpPr>
      <p:grpSpPr>
        <a:xfrm>
          <a:off x="0" y="0"/>
          <a:ext cx="0" cy="0"/>
          <a:chOff x="0" y="0"/>
          <a:chExt cx="0" cy="0"/>
        </a:xfrm>
      </p:grpSpPr>
      <p:sp>
        <p:nvSpPr>
          <p:cNvPr id="4043" name="Google Shape;4043;p37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044" name="Google Shape;4044;p37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4045" name="Google Shape;4045;p37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046" name="Google Shape;4046;p3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47" name="Google Shape;4047;p3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48" name="Google Shape;4048;p378"/>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2">
  <p:cSld name="CUSTOM_4_2_2_4">
    <p:spTree>
      <p:nvGrpSpPr>
        <p:cNvPr id="4049" name="Shape 4049"/>
        <p:cNvGrpSpPr/>
        <p:nvPr/>
      </p:nvGrpSpPr>
      <p:grpSpPr>
        <a:xfrm>
          <a:off x="0" y="0"/>
          <a:ext cx="0" cy="0"/>
          <a:chOff x="0" y="0"/>
          <a:chExt cx="0" cy="0"/>
        </a:xfrm>
      </p:grpSpPr>
      <p:cxnSp>
        <p:nvCxnSpPr>
          <p:cNvPr id="4050" name="Google Shape;4050;p379"/>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051" name="Google Shape;4051;p379"/>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4052" name="Google Shape;4052;p3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53" name="Google Shape;4053;p3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54" name="Google Shape;4054;p379"/>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055" name="Google Shape;4055;p379"/>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4056" name="Google Shape;4056;p37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4057" name="Google Shape;4057;p37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4058" name="Google Shape;4058;p379"/>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5">
  <p:cSld name="CUSTOM_4_17_8">
    <p:spTree>
      <p:nvGrpSpPr>
        <p:cNvPr id="4059" name="Shape 4059"/>
        <p:cNvGrpSpPr/>
        <p:nvPr/>
      </p:nvGrpSpPr>
      <p:grpSpPr>
        <a:xfrm>
          <a:off x="0" y="0"/>
          <a:ext cx="0" cy="0"/>
          <a:chOff x="0" y="0"/>
          <a:chExt cx="0" cy="0"/>
        </a:xfrm>
      </p:grpSpPr>
      <p:sp>
        <p:nvSpPr>
          <p:cNvPr id="4060" name="Google Shape;4060;p3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061" name="Google Shape;4061;p38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062" name="Google Shape;4062;p38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063" name="Google Shape;4063;p380"/>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064" name="Google Shape;4064;p3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065" name="Google Shape;4065;p38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4066" name="Google Shape;4066;p380"/>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067" name="Google Shape;4067;p380"/>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a:lnSpc>
                <a:spcPct val="140000"/>
              </a:lnSpc>
              <a:spcBef>
                <a:spcPts val="1100"/>
              </a:spcBef>
              <a:spcAft>
                <a:spcPts val="0"/>
              </a:spcAft>
              <a:buSzPts val="1500"/>
              <a:buChar char="▸"/>
              <a:defRPr sz="1500"/>
            </a:lvl1pPr>
            <a:lvl2pPr indent="-304800" lvl="1" marL="914400">
              <a:lnSpc>
                <a:spcPct val="140000"/>
              </a:lnSpc>
              <a:spcBef>
                <a:spcPts val="1100"/>
              </a:spcBef>
              <a:spcAft>
                <a:spcPts val="0"/>
              </a:spcAft>
              <a:buSzPts val="1200"/>
              <a:buChar char="･"/>
              <a:defRPr sz="1200"/>
            </a:lvl2pPr>
            <a:lvl3pPr indent="-304800" lvl="2" marL="1371600">
              <a:lnSpc>
                <a:spcPct val="140000"/>
              </a:lnSpc>
              <a:spcBef>
                <a:spcPts val="1100"/>
              </a:spcBef>
              <a:spcAft>
                <a:spcPts val="0"/>
              </a:spcAft>
              <a:buSzPts val="1200"/>
              <a:buChar char="･"/>
              <a:defRPr sz="1200"/>
            </a:lvl3pPr>
            <a:lvl4pPr indent="-304800" lvl="3" marL="1828800">
              <a:lnSpc>
                <a:spcPct val="140000"/>
              </a:lnSpc>
              <a:spcBef>
                <a:spcPts val="1100"/>
              </a:spcBef>
              <a:spcAft>
                <a:spcPts val="0"/>
              </a:spcAft>
              <a:buSzPts val="1200"/>
              <a:buChar char="･"/>
              <a:defRPr sz="1200"/>
            </a:lvl4pPr>
            <a:lvl5pPr indent="-304800" lvl="4" marL="2286000">
              <a:lnSpc>
                <a:spcPct val="140000"/>
              </a:lnSpc>
              <a:spcBef>
                <a:spcPts val="1100"/>
              </a:spcBef>
              <a:spcAft>
                <a:spcPts val="0"/>
              </a:spcAft>
              <a:buSzPts val="1200"/>
              <a:buChar char="･"/>
              <a:defRPr sz="1200"/>
            </a:lvl5pPr>
            <a:lvl6pPr indent="-304800" lvl="5" marL="2743200">
              <a:lnSpc>
                <a:spcPct val="140000"/>
              </a:lnSpc>
              <a:spcBef>
                <a:spcPts val="1100"/>
              </a:spcBef>
              <a:spcAft>
                <a:spcPts val="0"/>
              </a:spcAft>
              <a:buSzPts val="1200"/>
              <a:buChar char="･"/>
              <a:defRPr sz="1200"/>
            </a:lvl6pPr>
            <a:lvl7pPr indent="-304800" lvl="6" marL="3200400">
              <a:lnSpc>
                <a:spcPct val="140000"/>
              </a:lnSpc>
              <a:spcBef>
                <a:spcPts val="1100"/>
              </a:spcBef>
              <a:spcAft>
                <a:spcPts val="0"/>
              </a:spcAft>
              <a:buSzPts val="1200"/>
              <a:buChar char="･"/>
              <a:defRPr sz="1200"/>
            </a:lvl7pPr>
            <a:lvl8pPr indent="-304800" lvl="7" marL="3657600">
              <a:lnSpc>
                <a:spcPct val="140000"/>
              </a:lnSpc>
              <a:spcBef>
                <a:spcPts val="1100"/>
              </a:spcBef>
              <a:spcAft>
                <a:spcPts val="0"/>
              </a:spcAft>
              <a:buSzPts val="1200"/>
              <a:buChar char="･"/>
              <a:defRPr sz="1200"/>
            </a:lvl8pPr>
            <a:lvl9pPr indent="-304800" lvl="8" marL="4114800">
              <a:lnSpc>
                <a:spcPct val="140000"/>
              </a:lnSpc>
              <a:spcBef>
                <a:spcPts val="1100"/>
              </a:spcBef>
              <a:spcAft>
                <a:spcPts val="1100"/>
              </a:spcAft>
              <a:buSzPts val="1200"/>
              <a:buChar char="･"/>
              <a:defRPr sz="1200"/>
            </a:lvl9pPr>
          </a:lstStyle>
          <a:p/>
        </p:txBody>
      </p:sp>
      <p:sp>
        <p:nvSpPr>
          <p:cNvPr id="4068" name="Google Shape;4068;p380"/>
          <p:cNvSpPr/>
          <p:nvPr/>
        </p:nvSpPr>
        <p:spPr>
          <a:xfrm>
            <a:off x="10711275" y="6313250"/>
            <a:ext cx="1099724" cy="373752"/>
          </a:xfrm>
          <a:prstGeom prst="rect">
            <a:avLst/>
          </a:prstGeom>
          <a:noFill/>
          <a:ln>
            <a:noFill/>
          </a:ln>
        </p:spPr>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_2">
    <p:bg>
      <p:bgPr>
        <a:blipFill>
          <a:blip r:embed="rId2">
            <a:alphaModFix/>
          </a:blip>
          <a:stretch>
            <a:fillRect/>
          </a:stretch>
        </a:blipFill>
      </p:bgPr>
    </p:bg>
    <p:spTree>
      <p:nvGrpSpPr>
        <p:cNvPr id="4069" name="Shape 4069"/>
        <p:cNvGrpSpPr/>
        <p:nvPr/>
      </p:nvGrpSpPr>
      <p:grpSpPr>
        <a:xfrm>
          <a:off x="0" y="0"/>
          <a:ext cx="0" cy="0"/>
          <a:chOff x="0" y="0"/>
          <a:chExt cx="0" cy="0"/>
        </a:xfrm>
      </p:grpSpPr>
      <p:sp>
        <p:nvSpPr>
          <p:cNvPr id="4070" name="Google Shape;4070;p38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8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80000"/>
              </a:lnSpc>
              <a:spcBef>
                <a:spcPts val="0"/>
              </a:spcBef>
              <a:spcAft>
                <a:spcPts val="0"/>
              </a:spcAft>
              <a:buClr>
                <a:schemeClr val="lt1"/>
              </a:buClr>
              <a:buSzPts val="1500"/>
              <a:buNone/>
              <a:defRPr sz="1500">
                <a:solidFill>
                  <a:schemeClr val="lt1"/>
                </a:solidFill>
              </a:defRPr>
            </a:lvl1pPr>
            <a:lvl2pPr lvl="1">
              <a:lnSpc>
                <a:spcPct val="180000"/>
              </a:lnSpc>
              <a:spcBef>
                <a:spcPts val="0"/>
              </a:spcBef>
              <a:spcAft>
                <a:spcPts val="0"/>
              </a:spcAft>
              <a:buClr>
                <a:schemeClr val="lt1"/>
              </a:buClr>
              <a:buSzPts val="1500"/>
              <a:buNone/>
              <a:defRPr sz="1500">
                <a:solidFill>
                  <a:schemeClr val="lt1"/>
                </a:solidFill>
              </a:defRPr>
            </a:lvl2pPr>
            <a:lvl3pPr lvl="2">
              <a:lnSpc>
                <a:spcPct val="180000"/>
              </a:lnSpc>
              <a:spcBef>
                <a:spcPts val="0"/>
              </a:spcBef>
              <a:spcAft>
                <a:spcPts val="0"/>
              </a:spcAft>
              <a:buClr>
                <a:schemeClr val="lt1"/>
              </a:buClr>
              <a:buSzPts val="1500"/>
              <a:buNone/>
              <a:defRPr sz="1500">
                <a:solidFill>
                  <a:schemeClr val="lt1"/>
                </a:solidFill>
              </a:defRPr>
            </a:lvl3pPr>
            <a:lvl4pPr lvl="3">
              <a:lnSpc>
                <a:spcPct val="180000"/>
              </a:lnSpc>
              <a:spcBef>
                <a:spcPts val="0"/>
              </a:spcBef>
              <a:spcAft>
                <a:spcPts val="0"/>
              </a:spcAft>
              <a:buClr>
                <a:schemeClr val="lt1"/>
              </a:buClr>
              <a:buSzPts val="1500"/>
              <a:buNone/>
              <a:defRPr sz="1500">
                <a:solidFill>
                  <a:schemeClr val="lt1"/>
                </a:solidFill>
              </a:defRPr>
            </a:lvl4pPr>
            <a:lvl5pPr lvl="4">
              <a:lnSpc>
                <a:spcPct val="180000"/>
              </a:lnSpc>
              <a:spcBef>
                <a:spcPts val="0"/>
              </a:spcBef>
              <a:spcAft>
                <a:spcPts val="0"/>
              </a:spcAft>
              <a:buClr>
                <a:schemeClr val="lt1"/>
              </a:buClr>
              <a:buSzPts val="1500"/>
              <a:buNone/>
              <a:defRPr sz="1500">
                <a:solidFill>
                  <a:schemeClr val="lt1"/>
                </a:solidFill>
              </a:defRPr>
            </a:lvl5pPr>
            <a:lvl6pPr lvl="5">
              <a:lnSpc>
                <a:spcPct val="180000"/>
              </a:lnSpc>
              <a:spcBef>
                <a:spcPts val="0"/>
              </a:spcBef>
              <a:spcAft>
                <a:spcPts val="0"/>
              </a:spcAft>
              <a:buClr>
                <a:schemeClr val="lt1"/>
              </a:buClr>
              <a:buSzPts val="1500"/>
              <a:buNone/>
              <a:defRPr sz="1500">
                <a:solidFill>
                  <a:schemeClr val="lt1"/>
                </a:solidFill>
              </a:defRPr>
            </a:lvl6pPr>
            <a:lvl7pPr lvl="6">
              <a:lnSpc>
                <a:spcPct val="180000"/>
              </a:lnSpc>
              <a:spcBef>
                <a:spcPts val="0"/>
              </a:spcBef>
              <a:spcAft>
                <a:spcPts val="0"/>
              </a:spcAft>
              <a:buClr>
                <a:schemeClr val="lt1"/>
              </a:buClr>
              <a:buSzPts val="1500"/>
              <a:buNone/>
              <a:defRPr sz="1500">
                <a:solidFill>
                  <a:schemeClr val="lt1"/>
                </a:solidFill>
              </a:defRPr>
            </a:lvl7pPr>
            <a:lvl8pPr lvl="7">
              <a:lnSpc>
                <a:spcPct val="180000"/>
              </a:lnSpc>
              <a:spcBef>
                <a:spcPts val="0"/>
              </a:spcBef>
              <a:spcAft>
                <a:spcPts val="0"/>
              </a:spcAft>
              <a:buClr>
                <a:schemeClr val="lt1"/>
              </a:buClr>
              <a:buSzPts val="1500"/>
              <a:buNone/>
              <a:defRPr sz="1500">
                <a:solidFill>
                  <a:schemeClr val="lt1"/>
                </a:solidFill>
              </a:defRPr>
            </a:lvl8pPr>
            <a:lvl9pPr lvl="8">
              <a:lnSpc>
                <a:spcPct val="180000"/>
              </a:lnSpc>
              <a:spcBef>
                <a:spcPts val="0"/>
              </a:spcBef>
              <a:spcAft>
                <a:spcPts val="0"/>
              </a:spcAft>
              <a:buClr>
                <a:schemeClr val="lt1"/>
              </a:buClr>
              <a:buSzPts val="1500"/>
              <a:buNone/>
              <a:defRPr sz="1500">
                <a:solidFill>
                  <a:schemeClr val="lt1"/>
                </a:solidFill>
              </a:defRPr>
            </a:lvl9pPr>
          </a:lstStyle>
          <a:p/>
        </p:txBody>
      </p:sp>
      <p:sp>
        <p:nvSpPr>
          <p:cNvPr id="4072" name="Google Shape;4072;p381"/>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7100">
                <a:solidFill>
                  <a:schemeClr val="lt1"/>
                </a:solidFill>
              </a:defRPr>
            </a:lvl1pPr>
            <a:lvl2pPr lvl="1">
              <a:lnSpc>
                <a:spcPct val="105000"/>
              </a:lnSpc>
              <a:spcBef>
                <a:spcPts val="0"/>
              </a:spcBef>
              <a:spcAft>
                <a:spcPts val="0"/>
              </a:spcAft>
              <a:buNone/>
              <a:defRPr sz="7100">
                <a:solidFill>
                  <a:schemeClr val="lt1"/>
                </a:solidFill>
              </a:defRPr>
            </a:lvl2pPr>
            <a:lvl3pPr lvl="2">
              <a:lnSpc>
                <a:spcPct val="105000"/>
              </a:lnSpc>
              <a:spcBef>
                <a:spcPts val="0"/>
              </a:spcBef>
              <a:spcAft>
                <a:spcPts val="0"/>
              </a:spcAft>
              <a:buNone/>
              <a:defRPr sz="7100">
                <a:solidFill>
                  <a:schemeClr val="lt1"/>
                </a:solidFill>
              </a:defRPr>
            </a:lvl3pPr>
            <a:lvl4pPr lvl="3">
              <a:lnSpc>
                <a:spcPct val="105000"/>
              </a:lnSpc>
              <a:spcBef>
                <a:spcPts val="0"/>
              </a:spcBef>
              <a:spcAft>
                <a:spcPts val="0"/>
              </a:spcAft>
              <a:buNone/>
              <a:defRPr sz="7100">
                <a:solidFill>
                  <a:schemeClr val="lt1"/>
                </a:solidFill>
              </a:defRPr>
            </a:lvl4pPr>
            <a:lvl5pPr lvl="4">
              <a:lnSpc>
                <a:spcPct val="105000"/>
              </a:lnSpc>
              <a:spcBef>
                <a:spcPts val="0"/>
              </a:spcBef>
              <a:spcAft>
                <a:spcPts val="0"/>
              </a:spcAft>
              <a:buNone/>
              <a:defRPr sz="7100">
                <a:solidFill>
                  <a:schemeClr val="lt1"/>
                </a:solidFill>
              </a:defRPr>
            </a:lvl5pPr>
            <a:lvl6pPr lvl="5">
              <a:lnSpc>
                <a:spcPct val="105000"/>
              </a:lnSpc>
              <a:spcBef>
                <a:spcPts val="0"/>
              </a:spcBef>
              <a:spcAft>
                <a:spcPts val="0"/>
              </a:spcAft>
              <a:buNone/>
              <a:defRPr sz="7100">
                <a:solidFill>
                  <a:schemeClr val="lt1"/>
                </a:solidFill>
              </a:defRPr>
            </a:lvl6pPr>
            <a:lvl7pPr lvl="6">
              <a:lnSpc>
                <a:spcPct val="105000"/>
              </a:lnSpc>
              <a:spcBef>
                <a:spcPts val="0"/>
              </a:spcBef>
              <a:spcAft>
                <a:spcPts val="0"/>
              </a:spcAft>
              <a:buNone/>
              <a:defRPr sz="7100">
                <a:solidFill>
                  <a:schemeClr val="lt1"/>
                </a:solidFill>
              </a:defRPr>
            </a:lvl7pPr>
            <a:lvl8pPr lvl="7">
              <a:lnSpc>
                <a:spcPct val="105000"/>
              </a:lnSpc>
              <a:spcBef>
                <a:spcPts val="0"/>
              </a:spcBef>
              <a:spcAft>
                <a:spcPts val="0"/>
              </a:spcAft>
              <a:buNone/>
              <a:defRPr sz="7100">
                <a:solidFill>
                  <a:schemeClr val="lt1"/>
                </a:solidFill>
              </a:defRPr>
            </a:lvl8pPr>
            <a:lvl9pPr lvl="8">
              <a:lnSpc>
                <a:spcPct val="105000"/>
              </a:lnSpc>
              <a:spcBef>
                <a:spcPts val="0"/>
              </a:spcBef>
              <a:spcAft>
                <a:spcPts val="0"/>
              </a:spcAft>
              <a:buNone/>
              <a:defRPr sz="7100">
                <a:solidFill>
                  <a:schemeClr val="lt1"/>
                </a:solidFill>
              </a:defRPr>
            </a:lvl9pPr>
          </a:lstStyle>
          <a:p/>
        </p:txBody>
      </p:sp>
      <p:pic>
        <p:nvPicPr>
          <p:cNvPr id="4073" name="Google Shape;4073;p381"/>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074" name="Google Shape;4074;p381"/>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4075" name="Google Shape;4075;p381"/>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4076" name="Google Shape;4076;p381"/>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4077" name="Google Shape;4077;p381"/>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4078" name="Google Shape;4078;p381"/>
          <p:cNvCxnSpPr/>
          <p:nvPr/>
        </p:nvCxnSpPr>
        <p:spPr>
          <a:xfrm rot="10800000">
            <a:off x="447775" y="50"/>
            <a:ext cx="0" cy="2282700"/>
          </a:xfrm>
          <a:prstGeom prst="straightConnector1">
            <a:avLst/>
          </a:prstGeom>
          <a:noFill/>
          <a:ln cap="flat" cmpd="sng" w="12700">
            <a:solidFill>
              <a:srgbClr val="EE0000"/>
            </a:solidFill>
            <a:prstDash val="solid"/>
            <a:round/>
            <a:headEnd len="med" w="med" type="none"/>
            <a:tailEnd len="med" w="med" type="none"/>
          </a:ln>
        </p:spPr>
      </p:cxnSp>
      <p:cxnSp>
        <p:nvCxnSpPr>
          <p:cNvPr id="4079" name="Google Shape;4079;p381"/>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4080" name="Google Shape;4080;p3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81" name="Google Shape;4081;p381"/>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4082" name="Google Shape;4082;p381"/>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4083" name="Google Shape;4083;p381"/>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4084" name="Google Shape;4084;p381"/>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0">
  <p:cSld name="CUSTOM_4_90_1">
    <p:spTree>
      <p:nvGrpSpPr>
        <p:cNvPr id="4085" name="Shape 4085"/>
        <p:cNvGrpSpPr/>
        <p:nvPr/>
      </p:nvGrpSpPr>
      <p:grpSpPr>
        <a:xfrm>
          <a:off x="0" y="0"/>
          <a:ext cx="0" cy="0"/>
          <a:chOff x="0" y="0"/>
          <a:chExt cx="0" cy="0"/>
        </a:xfrm>
      </p:grpSpPr>
      <p:sp>
        <p:nvSpPr>
          <p:cNvPr id="4086" name="Google Shape;4086;p382"/>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087" name="Google Shape;4087;p382"/>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4088" name="Google Shape;4088;p382"/>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4089" name="Google Shape;4089;p3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90" name="Google Shape;4090;p3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91" name="Google Shape;4091;p382"/>
          <p:cNvSpPr txBox="1"/>
          <p:nvPr>
            <p:ph idx="1" type="subTitle"/>
          </p:nvPr>
        </p:nvSpPr>
        <p:spPr>
          <a:xfrm>
            <a:off x="885050" y="6169550"/>
            <a:ext cx="9183300" cy="5601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
        <p:nvSpPr>
          <p:cNvPr id="4092" name="Google Shape;4092;p382"/>
          <p:cNvSpPr txBox="1"/>
          <p:nvPr/>
        </p:nvSpPr>
        <p:spPr>
          <a:xfrm>
            <a:off x="9468200" y="67375"/>
            <a:ext cx="2064000" cy="819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rgbClr val="EE0000"/>
                </a:solidFill>
                <a:latin typeface="Overpass Light"/>
                <a:ea typeface="Overpass Light"/>
                <a:cs typeface="Overpass Light"/>
                <a:sym typeface="Overpass Light"/>
              </a:rPr>
              <a:t>Red Hat | IBM confidential</a:t>
            </a:r>
            <a:endParaRPr sz="900">
              <a:solidFill>
                <a:srgbClr val="EE0000"/>
              </a:solidFill>
              <a:latin typeface="Overpass Light"/>
              <a:ea typeface="Overpass Light"/>
              <a:cs typeface="Overpass Light"/>
              <a:sym typeface="Overpass Light"/>
            </a:endParaRPr>
          </a:p>
        </p:txBody>
      </p:sp>
      <p:sp>
        <p:nvSpPr>
          <p:cNvPr id="4093" name="Google Shape;4093;p382"/>
          <p:cNvSpPr txBox="1"/>
          <p:nvPr/>
        </p:nvSpPr>
        <p:spPr>
          <a:xfrm>
            <a:off x="523975" y="55441"/>
            <a:ext cx="5148900" cy="8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E0000"/>
                </a:solidFill>
                <a:latin typeface="Overpass"/>
                <a:ea typeface="Overpass"/>
                <a:cs typeface="Overpass"/>
                <a:sym typeface="Overpass"/>
              </a:rPr>
              <a:t>Red Hat Marketplace</a:t>
            </a:r>
            <a:endParaRPr sz="900">
              <a:solidFill>
                <a:srgbClr val="EE0000"/>
              </a:solidFill>
              <a:latin typeface="Overpass"/>
              <a:ea typeface="Overpass"/>
              <a:cs typeface="Overpass"/>
              <a:sym typeface="Overpass"/>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4094" name="Shape 4094"/>
        <p:cNvGrpSpPr/>
        <p:nvPr/>
      </p:nvGrpSpPr>
      <p:grpSpPr>
        <a:xfrm>
          <a:off x="0" y="0"/>
          <a:ext cx="0" cy="0"/>
          <a:chOff x="0" y="0"/>
          <a:chExt cx="0" cy="0"/>
        </a:xfrm>
      </p:grpSpPr>
      <p:sp>
        <p:nvSpPr>
          <p:cNvPr id="4095" name="Google Shape;4095;p383"/>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4096" name="Google Shape;4096;p383"/>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4097" name="Google Shape;4097;p383"/>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4">
  <p:cSld name="CUSTOM_4_5_2_5">
    <p:spTree>
      <p:nvGrpSpPr>
        <p:cNvPr id="4098" name="Shape 4098"/>
        <p:cNvGrpSpPr/>
        <p:nvPr/>
      </p:nvGrpSpPr>
      <p:grpSpPr>
        <a:xfrm>
          <a:off x="0" y="0"/>
          <a:ext cx="0" cy="0"/>
          <a:chOff x="0" y="0"/>
          <a:chExt cx="0" cy="0"/>
        </a:xfrm>
      </p:grpSpPr>
      <p:sp>
        <p:nvSpPr>
          <p:cNvPr id="4099" name="Google Shape;4099;p38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100" name="Google Shape;4100;p38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4101" name="Google Shape;4101;p384"/>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102" name="Google Shape;4102;p3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03" name="Google Shape;4103;p3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04" name="Google Shape;4104;p384"/>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56" name="Shape 356"/>
        <p:cNvGrpSpPr/>
        <p:nvPr/>
      </p:nvGrpSpPr>
      <p:grpSpPr>
        <a:xfrm>
          <a:off x="0" y="0"/>
          <a:ext cx="0" cy="0"/>
          <a:chOff x="0" y="0"/>
          <a:chExt cx="0" cy="0"/>
        </a:xfrm>
      </p:grpSpPr>
      <p:sp>
        <p:nvSpPr>
          <p:cNvPr id="357" name="Google Shape;357;p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358" name="Google Shape;358;p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9" name="Google Shape;359;p4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0" name="Google Shape;360;p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1" name="Google Shape;361;p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2" name="Google Shape;362;p4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63" name="Google Shape;363;p40"/>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0"/>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0"/>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369" name="Google Shape;369;p40"/>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370" name="Google Shape;370;p40"/>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371" name="Google Shape;371;p4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72" name="Google Shape;372;p40"/>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1">
  <p:cSld name="CUSTOM_4_103">
    <p:spTree>
      <p:nvGrpSpPr>
        <p:cNvPr id="4105" name="Shape 4105"/>
        <p:cNvGrpSpPr/>
        <p:nvPr/>
      </p:nvGrpSpPr>
      <p:grpSpPr>
        <a:xfrm>
          <a:off x="0" y="0"/>
          <a:ext cx="0" cy="0"/>
          <a:chOff x="0" y="0"/>
          <a:chExt cx="0" cy="0"/>
        </a:xfrm>
      </p:grpSpPr>
      <p:sp>
        <p:nvSpPr>
          <p:cNvPr id="4106" name="Google Shape;4106;p38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107" name="Google Shape;4107;p38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4108" name="Google Shape;4108;p3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109" name="Google Shape;4109;p38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110" name="Google Shape;4110;p3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11" name="Google Shape;4111;p3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12" name="Google Shape;4112;p38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9">
  <p:cSld name="CUSTOM_4_104">
    <p:spTree>
      <p:nvGrpSpPr>
        <p:cNvPr id="4113" name="Shape 4113"/>
        <p:cNvGrpSpPr/>
        <p:nvPr/>
      </p:nvGrpSpPr>
      <p:grpSpPr>
        <a:xfrm>
          <a:off x="0" y="0"/>
          <a:ext cx="0" cy="0"/>
          <a:chOff x="0" y="0"/>
          <a:chExt cx="0" cy="0"/>
        </a:xfrm>
      </p:grpSpPr>
      <p:sp>
        <p:nvSpPr>
          <p:cNvPr id="4114" name="Google Shape;4114;p3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4115" name="Google Shape;4115;p386"/>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116" name="Google Shape;4116;p386"/>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4117" name="Google Shape;4117;p3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18" name="Google Shape;4118;p3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19" name="Google Shape;4119;p386"/>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120" name="Google Shape;4120;p38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4121" name="Google Shape;4121;p386"/>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2">
  <p:cSld name="CUSTOM_4_22_8">
    <p:spTree>
      <p:nvGrpSpPr>
        <p:cNvPr id="4122" name="Shape 4122"/>
        <p:cNvGrpSpPr/>
        <p:nvPr/>
      </p:nvGrpSpPr>
      <p:grpSpPr>
        <a:xfrm>
          <a:off x="0" y="0"/>
          <a:ext cx="0" cy="0"/>
          <a:chOff x="0" y="0"/>
          <a:chExt cx="0" cy="0"/>
        </a:xfrm>
      </p:grpSpPr>
      <p:cxnSp>
        <p:nvCxnSpPr>
          <p:cNvPr id="4123" name="Google Shape;4123;p38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4124" name="Google Shape;4124;p387"/>
          <p:cNvSpPr txBox="1"/>
          <p:nvPr>
            <p:ph idx="1" type="subTitle"/>
          </p:nvPr>
        </p:nvSpPr>
        <p:spPr>
          <a:xfrm>
            <a:off x="447767" y="261937"/>
            <a:ext cx="5148900" cy="4035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4125" name="Google Shape;4125;p38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126" name="Google Shape;4126;p3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127" name="Google Shape;4127;p387"/>
          <p:cNvSpPr/>
          <p:nvPr/>
        </p:nvSpPr>
        <p:spPr>
          <a:xfrm>
            <a:off x="10711279" y="6313250"/>
            <a:ext cx="975607" cy="228064"/>
          </a:xfrm>
          <a:prstGeom prst="rect">
            <a:avLst/>
          </a:prstGeom>
          <a:noFill/>
          <a:ln>
            <a:noFill/>
          </a:ln>
        </p:spPr>
      </p:sp>
      <p:sp>
        <p:nvSpPr>
          <p:cNvPr id="4128" name="Google Shape;4128;p387"/>
          <p:cNvSpPr txBox="1"/>
          <p:nvPr>
            <p:ph idx="2" type="subTitle"/>
          </p:nvPr>
        </p:nvSpPr>
        <p:spPr>
          <a:xfrm>
            <a:off x="885066" y="6169567"/>
            <a:ext cx="8787600" cy="559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900">
                <a:solidFill>
                  <a:srgbClr val="4D4D4F"/>
                </a:solidFill>
                <a:latin typeface="Red Hat Display"/>
                <a:ea typeface="Red Hat Display"/>
                <a:cs typeface="Red Hat Display"/>
                <a:sym typeface="Red Hat Display"/>
              </a:defRPr>
            </a:lvl1pPr>
            <a:lvl2pPr lvl="1">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2pPr>
            <a:lvl3pPr lvl="2">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3pPr>
            <a:lvl4pPr lvl="3">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4pPr>
            <a:lvl5pPr lvl="4">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5pPr>
            <a:lvl6pPr lvl="5">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6pPr>
            <a:lvl7pPr lvl="6">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7pPr>
            <a:lvl8pPr lvl="7">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8pPr>
            <a:lvl9pPr lvl="8">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2">
  <p:cSld name="CUSTOM_4_21_2">
    <p:spTree>
      <p:nvGrpSpPr>
        <p:cNvPr id="4129" name="Shape 4129"/>
        <p:cNvGrpSpPr/>
        <p:nvPr/>
      </p:nvGrpSpPr>
      <p:grpSpPr>
        <a:xfrm>
          <a:off x="0" y="0"/>
          <a:ext cx="0" cy="0"/>
          <a:chOff x="0" y="0"/>
          <a:chExt cx="0" cy="0"/>
        </a:xfrm>
      </p:grpSpPr>
      <p:sp>
        <p:nvSpPr>
          <p:cNvPr id="4130" name="Google Shape;4130;p3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131" name="Google Shape;4131;p388"/>
          <p:cNvSpPr txBox="1"/>
          <p:nvPr>
            <p:ph type="title"/>
          </p:nvPr>
        </p:nvSpPr>
        <p:spPr>
          <a:xfrm>
            <a:off x="885050" y="566950"/>
            <a:ext cx="10422000" cy="4008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132" name="Google Shape;4132;p388"/>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133" name="Google Shape;4133;p388"/>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134" name="Google Shape;4134;p3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135" name="Google Shape;4135;p388"/>
          <p:cNvSpPr/>
          <p:nvPr/>
        </p:nvSpPr>
        <p:spPr>
          <a:xfrm>
            <a:off x="10711279" y="6313250"/>
            <a:ext cx="975607" cy="228064"/>
          </a:xfrm>
          <a:prstGeom prst="rect">
            <a:avLst/>
          </a:prstGeom>
          <a:noFill/>
          <a:ln>
            <a:noFill/>
          </a:ln>
        </p:spPr>
      </p:sp>
      <p:sp>
        <p:nvSpPr>
          <p:cNvPr id="4136" name="Google Shape;4136;p388"/>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9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3">
  <p:cSld name="CUSTOM_4_21_3">
    <p:spTree>
      <p:nvGrpSpPr>
        <p:cNvPr id="4137" name="Shape 4137"/>
        <p:cNvGrpSpPr/>
        <p:nvPr/>
      </p:nvGrpSpPr>
      <p:grpSpPr>
        <a:xfrm>
          <a:off x="0" y="0"/>
          <a:ext cx="0" cy="0"/>
          <a:chOff x="0" y="0"/>
          <a:chExt cx="0" cy="0"/>
        </a:xfrm>
      </p:grpSpPr>
      <p:sp>
        <p:nvSpPr>
          <p:cNvPr id="4138" name="Google Shape;4138;p3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139" name="Google Shape;4139;p389"/>
          <p:cNvSpPr txBox="1"/>
          <p:nvPr>
            <p:ph type="title"/>
          </p:nvPr>
        </p:nvSpPr>
        <p:spPr>
          <a:xfrm>
            <a:off x="885050" y="566950"/>
            <a:ext cx="10422000" cy="4008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140" name="Google Shape;4140;p389"/>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141" name="Google Shape;4141;p389"/>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142" name="Google Shape;4142;p3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43" name="Google Shape;4143;p389"/>
          <p:cNvPicPr preferRelativeResize="0"/>
          <p:nvPr/>
        </p:nvPicPr>
        <p:blipFill rotWithShape="1">
          <a:blip r:embed="rId2">
            <a:alphaModFix/>
          </a:blip>
          <a:srcRect b="317" l="0" r="0" t="327"/>
          <a:stretch/>
        </p:blipFill>
        <p:spPr>
          <a:xfrm>
            <a:off x="10711279" y="6313250"/>
            <a:ext cx="975607" cy="228064"/>
          </a:xfrm>
          <a:prstGeom prst="rect">
            <a:avLst/>
          </a:prstGeom>
          <a:noFill/>
          <a:ln>
            <a:noFill/>
          </a:ln>
        </p:spPr>
      </p:pic>
      <p:sp>
        <p:nvSpPr>
          <p:cNvPr id="4144" name="Google Shape;4144;p389"/>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9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3">
  <p:cSld name="CUSTOM_4_105">
    <p:spTree>
      <p:nvGrpSpPr>
        <p:cNvPr id="4145" name="Shape 4145"/>
        <p:cNvGrpSpPr/>
        <p:nvPr/>
      </p:nvGrpSpPr>
      <p:grpSpPr>
        <a:xfrm>
          <a:off x="0" y="0"/>
          <a:ext cx="0" cy="0"/>
          <a:chOff x="0" y="0"/>
          <a:chExt cx="0" cy="0"/>
        </a:xfrm>
      </p:grpSpPr>
      <p:sp>
        <p:nvSpPr>
          <p:cNvPr id="4146" name="Google Shape;4146;p39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147" name="Google Shape;4147;p390"/>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4148" name="Google Shape;4148;p3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149" name="Google Shape;4149;p390"/>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150" name="Google Shape;4150;p3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151" name="Google Shape;4151;p390"/>
          <p:cNvSpPr/>
          <p:nvPr/>
        </p:nvSpPr>
        <p:spPr>
          <a:xfrm>
            <a:off x="10711279" y="6313250"/>
            <a:ext cx="975850" cy="228121"/>
          </a:xfrm>
          <a:prstGeom prst="rect">
            <a:avLst/>
          </a:prstGeom>
          <a:noFill/>
          <a:ln>
            <a:noFill/>
          </a:ln>
        </p:spPr>
      </p:sp>
      <p:sp>
        <p:nvSpPr>
          <p:cNvPr id="4152" name="Google Shape;4152;p39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0">
  <p:cSld name="CUSTOM_4_19_1">
    <p:spTree>
      <p:nvGrpSpPr>
        <p:cNvPr id="4153" name="Shape 4153"/>
        <p:cNvGrpSpPr/>
        <p:nvPr/>
      </p:nvGrpSpPr>
      <p:grpSpPr>
        <a:xfrm>
          <a:off x="0" y="0"/>
          <a:ext cx="0" cy="0"/>
          <a:chOff x="0" y="0"/>
          <a:chExt cx="0" cy="0"/>
        </a:xfrm>
      </p:grpSpPr>
      <p:sp>
        <p:nvSpPr>
          <p:cNvPr id="4154" name="Google Shape;4154;p3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155" name="Google Shape;4155;p39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156" name="Google Shape;4156;p391"/>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157" name="Google Shape;4157;p391"/>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4158" name="Google Shape;4158;p3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159" name="Google Shape;4159;p391"/>
          <p:cNvSpPr/>
          <p:nvPr/>
        </p:nvSpPr>
        <p:spPr>
          <a:xfrm>
            <a:off x="10711279" y="6313250"/>
            <a:ext cx="975850" cy="228121"/>
          </a:xfrm>
          <a:prstGeom prst="rect">
            <a:avLst/>
          </a:prstGeom>
          <a:noFill/>
          <a:ln>
            <a:noFill/>
          </a:ln>
        </p:spPr>
      </p:sp>
      <p:sp>
        <p:nvSpPr>
          <p:cNvPr id="4160" name="Google Shape;4160;p39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4161" name="Google Shape;4161;p39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Hat Wide BSD 1">
  <p:cSld name="CUSTOM_4_6_2_1">
    <p:spTree>
      <p:nvGrpSpPr>
        <p:cNvPr id="4162" name="Shape 4162"/>
        <p:cNvGrpSpPr/>
        <p:nvPr/>
      </p:nvGrpSpPr>
      <p:grpSpPr>
        <a:xfrm>
          <a:off x="0" y="0"/>
          <a:ext cx="0" cy="0"/>
          <a:chOff x="0" y="0"/>
          <a:chExt cx="0" cy="0"/>
        </a:xfrm>
      </p:grpSpPr>
      <p:sp>
        <p:nvSpPr>
          <p:cNvPr id="4163" name="Google Shape;4163;p392"/>
          <p:cNvSpPr/>
          <p:nvPr/>
        </p:nvSpPr>
        <p:spPr>
          <a:xfrm>
            <a:off x="-33" y="0"/>
            <a:ext cx="12192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4" name="Google Shape;4164;p392"/>
          <p:cNvSpPr/>
          <p:nvPr/>
        </p:nvSpPr>
        <p:spPr>
          <a:xfrm>
            <a:off x="0" y="0"/>
            <a:ext cx="12192000" cy="4290300"/>
          </a:xfrm>
          <a:prstGeom prst="rect">
            <a:avLst/>
          </a:prstGeom>
          <a:solidFill>
            <a:srgbClr val="FFFFFF"/>
          </a:solidFill>
          <a:ln>
            <a:noFill/>
          </a:ln>
          <a:effectLst>
            <a:outerShdw blurRad="76200" rotWithShape="0" algn="bl" dir="5400000" dist="2540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165" name="Google Shape;4165;p392"/>
          <p:cNvPicPr preferRelativeResize="0"/>
          <p:nvPr/>
        </p:nvPicPr>
        <p:blipFill rotWithShape="1">
          <a:blip r:embed="rId2">
            <a:alphaModFix/>
          </a:blip>
          <a:srcRect b="317" l="0" r="0" t="327"/>
          <a:stretch/>
        </p:blipFill>
        <p:spPr>
          <a:xfrm>
            <a:off x="10787479" y="6313250"/>
            <a:ext cx="975850" cy="228121"/>
          </a:xfrm>
          <a:prstGeom prst="rect">
            <a:avLst/>
          </a:prstGeom>
          <a:noFill/>
          <a:ln>
            <a:noFill/>
          </a:ln>
        </p:spPr>
      </p:pic>
      <p:pic>
        <p:nvPicPr>
          <p:cNvPr id="4166" name="Google Shape;4166;p392"/>
          <p:cNvPicPr preferRelativeResize="0"/>
          <p:nvPr/>
        </p:nvPicPr>
        <p:blipFill rotWithShape="1">
          <a:blip r:embed="rId3">
            <a:alphaModFix/>
          </a:blip>
          <a:srcRect b="18631" l="5566" r="8926" t="15488"/>
          <a:stretch/>
        </p:blipFill>
        <p:spPr>
          <a:xfrm>
            <a:off x="9950198" y="6312500"/>
            <a:ext cx="565401" cy="229625"/>
          </a:xfrm>
          <a:prstGeom prst="rect">
            <a:avLst/>
          </a:prstGeom>
          <a:noFill/>
          <a:ln>
            <a:noFill/>
          </a:ln>
        </p:spPr>
      </p:pic>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1">
  <p:cSld name="CUSTOM_4_18_1">
    <p:spTree>
      <p:nvGrpSpPr>
        <p:cNvPr id="4167" name="Shape 4167"/>
        <p:cNvGrpSpPr/>
        <p:nvPr/>
      </p:nvGrpSpPr>
      <p:grpSpPr>
        <a:xfrm>
          <a:off x="0" y="0"/>
          <a:ext cx="0" cy="0"/>
          <a:chOff x="0" y="0"/>
          <a:chExt cx="0" cy="0"/>
        </a:xfrm>
      </p:grpSpPr>
      <p:sp>
        <p:nvSpPr>
          <p:cNvPr id="4168" name="Google Shape;4168;p3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200"/>
              <a:buNone/>
              <a:defRPr b="1" sz="1200">
                <a:solidFill>
                  <a:schemeClr val="accent1"/>
                </a:solidFill>
              </a:defRPr>
            </a:lvl1pPr>
            <a:lvl2pPr lvl="1">
              <a:lnSpc>
                <a:spcPct val="100000"/>
              </a:lnSpc>
              <a:spcBef>
                <a:spcPts val="0"/>
              </a:spcBef>
              <a:spcAft>
                <a:spcPts val="0"/>
              </a:spcAft>
              <a:buClr>
                <a:schemeClr val="accent1"/>
              </a:buClr>
              <a:buSzPts val="1200"/>
              <a:buNone/>
              <a:defRPr b="1" sz="1200">
                <a:solidFill>
                  <a:schemeClr val="accent1"/>
                </a:solidFill>
              </a:defRPr>
            </a:lvl2pPr>
            <a:lvl3pPr lvl="2">
              <a:lnSpc>
                <a:spcPct val="100000"/>
              </a:lnSpc>
              <a:spcBef>
                <a:spcPts val="0"/>
              </a:spcBef>
              <a:spcAft>
                <a:spcPts val="0"/>
              </a:spcAft>
              <a:buClr>
                <a:schemeClr val="accent1"/>
              </a:buClr>
              <a:buSzPts val="1200"/>
              <a:buNone/>
              <a:defRPr b="1" sz="1200">
                <a:solidFill>
                  <a:schemeClr val="accent1"/>
                </a:solidFill>
              </a:defRPr>
            </a:lvl3pPr>
            <a:lvl4pPr lvl="3">
              <a:lnSpc>
                <a:spcPct val="100000"/>
              </a:lnSpc>
              <a:spcBef>
                <a:spcPts val="0"/>
              </a:spcBef>
              <a:spcAft>
                <a:spcPts val="0"/>
              </a:spcAft>
              <a:buClr>
                <a:schemeClr val="accent1"/>
              </a:buClr>
              <a:buSzPts val="1200"/>
              <a:buNone/>
              <a:defRPr b="1" sz="1200">
                <a:solidFill>
                  <a:schemeClr val="accent1"/>
                </a:solidFill>
              </a:defRPr>
            </a:lvl4pPr>
            <a:lvl5pPr lvl="4">
              <a:lnSpc>
                <a:spcPct val="100000"/>
              </a:lnSpc>
              <a:spcBef>
                <a:spcPts val="0"/>
              </a:spcBef>
              <a:spcAft>
                <a:spcPts val="0"/>
              </a:spcAft>
              <a:buClr>
                <a:schemeClr val="accent1"/>
              </a:buClr>
              <a:buSzPts val="1200"/>
              <a:buNone/>
              <a:defRPr b="1" sz="1200">
                <a:solidFill>
                  <a:schemeClr val="accent1"/>
                </a:solidFill>
              </a:defRPr>
            </a:lvl5pPr>
            <a:lvl6pPr lvl="5">
              <a:lnSpc>
                <a:spcPct val="100000"/>
              </a:lnSpc>
              <a:spcBef>
                <a:spcPts val="0"/>
              </a:spcBef>
              <a:spcAft>
                <a:spcPts val="0"/>
              </a:spcAft>
              <a:buClr>
                <a:schemeClr val="accent1"/>
              </a:buClr>
              <a:buSzPts val="1200"/>
              <a:buNone/>
              <a:defRPr b="1" sz="1200">
                <a:solidFill>
                  <a:schemeClr val="accent1"/>
                </a:solidFill>
              </a:defRPr>
            </a:lvl6pPr>
            <a:lvl7pPr lvl="6">
              <a:lnSpc>
                <a:spcPct val="100000"/>
              </a:lnSpc>
              <a:spcBef>
                <a:spcPts val="0"/>
              </a:spcBef>
              <a:spcAft>
                <a:spcPts val="0"/>
              </a:spcAft>
              <a:buClr>
                <a:schemeClr val="accent1"/>
              </a:buClr>
              <a:buSzPts val="1200"/>
              <a:buNone/>
              <a:defRPr b="1" sz="1200">
                <a:solidFill>
                  <a:schemeClr val="accent1"/>
                </a:solidFill>
              </a:defRPr>
            </a:lvl7pPr>
            <a:lvl8pPr lvl="7">
              <a:lnSpc>
                <a:spcPct val="100000"/>
              </a:lnSpc>
              <a:spcBef>
                <a:spcPts val="0"/>
              </a:spcBef>
              <a:spcAft>
                <a:spcPts val="0"/>
              </a:spcAft>
              <a:buClr>
                <a:schemeClr val="accent1"/>
              </a:buClr>
              <a:buSzPts val="1200"/>
              <a:buNone/>
              <a:defRPr b="1" sz="1200">
                <a:solidFill>
                  <a:schemeClr val="accent1"/>
                </a:solidFill>
              </a:defRPr>
            </a:lvl8pPr>
            <a:lvl9pPr lvl="8">
              <a:lnSpc>
                <a:spcPct val="100000"/>
              </a:lnSpc>
              <a:spcBef>
                <a:spcPts val="0"/>
              </a:spcBef>
              <a:spcAft>
                <a:spcPts val="0"/>
              </a:spcAft>
              <a:buClr>
                <a:schemeClr val="accent1"/>
              </a:buClr>
              <a:buSzPts val="1200"/>
              <a:buNone/>
              <a:defRPr b="1" sz="1200">
                <a:solidFill>
                  <a:schemeClr val="accent1"/>
                </a:solidFill>
              </a:defRPr>
            </a:lvl9pPr>
          </a:lstStyle>
          <a:p/>
        </p:txBody>
      </p:sp>
      <p:cxnSp>
        <p:nvCxnSpPr>
          <p:cNvPr id="4169" name="Google Shape;4169;p393"/>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170" name="Google Shape;4170;p393"/>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171" name="Google Shape;4171;p3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172" name="Google Shape;4172;p393"/>
          <p:cNvSpPr/>
          <p:nvPr/>
        </p:nvSpPr>
        <p:spPr>
          <a:xfrm>
            <a:off x="10711279" y="6313250"/>
            <a:ext cx="975850" cy="228121"/>
          </a:xfrm>
          <a:prstGeom prst="rect">
            <a:avLst/>
          </a:prstGeom>
          <a:noFill/>
          <a:ln>
            <a:noFill/>
          </a:ln>
        </p:spPr>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6">
  <p:cSld name="CUSTOM_4_17_9">
    <p:spTree>
      <p:nvGrpSpPr>
        <p:cNvPr id="4173" name="Shape 4173"/>
        <p:cNvGrpSpPr/>
        <p:nvPr/>
      </p:nvGrpSpPr>
      <p:grpSpPr>
        <a:xfrm>
          <a:off x="0" y="0"/>
          <a:ext cx="0" cy="0"/>
          <a:chOff x="0" y="0"/>
          <a:chExt cx="0" cy="0"/>
        </a:xfrm>
      </p:grpSpPr>
      <p:sp>
        <p:nvSpPr>
          <p:cNvPr id="4174" name="Google Shape;4174;p3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175" name="Google Shape;4175;p39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176" name="Google Shape;4176;p394"/>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177" name="Google Shape;4177;p394"/>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4178" name="Google Shape;4178;p3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179" name="Google Shape;4179;p39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4180" name="Google Shape;4180;p39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181" name="Google Shape;4181;p394"/>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a:lnSpc>
                <a:spcPct val="140000"/>
              </a:lnSpc>
              <a:spcBef>
                <a:spcPts val="1100"/>
              </a:spcBef>
              <a:spcAft>
                <a:spcPts val="0"/>
              </a:spcAft>
              <a:buSzPts val="1500"/>
              <a:buChar char="▸"/>
              <a:defRPr sz="1500"/>
            </a:lvl1pPr>
            <a:lvl2pPr indent="-304800" lvl="1" marL="914400">
              <a:lnSpc>
                <a:spcPct val="140000"/>
              </a:lnSpc>
              <a:spcBef>
                <a:spcPts val="1100"/>
              </a:spcBef>
              <a:spcAft>
                <a:spcPts val="0"/>
              </a:spcAft>
              <a:buSzPts val="1200"/>
              <a:buChar char="･"/>
              <a:defRPr sz="1200"/>
            </a:lvl2pPr>
            <a:lvl3pPr indent="-304800" lvl="2" marL="1371600">
              <a:lnSpc>
                <a:spcPct val="140000"/>
              </a:lnSpc>
              <a:spcBef>
                <a:spcPts val="1100"/>
              </a:spcBef>
              <a:spcAft>
                <a:spcPts val="0"/>
              </a:spcAft>
              <a:buSzPts val="1200"/>
              <a:buChar char="･"/>
              <a:defRPr sz="1200"/>
            </a:lvl3pPr>
            <a:lvl4pPr indent="-304800" lvl="3" marL="1828800">
              <a:lnSpc>
                <a:spcPct val="140000"/>
              </a:lnSpc>
              <a:spcBef>
                <a:spcPts val="1100"/>
              </a:spcBef>
              <a:spcAft>
                <a:spcPts val="0"/>
              </a:spcAft>
              <a:buSzPts val="1200"/>
              <a:buChar char="･"/>
              <a:defRPr sz="1200"/>
            </a:lvl4pPr>
            <a:lvl5pPr indent="-304800" lvl="4" marL="2286000">
              <a:lnSpc>
                <a:spcPct val="140000"/>
              </a:lnSpc>
              <a:spcBef>
                <a:spcPts val="1100"/>
              </a:spcBef>
              <a:spcAft>
                <a:spcPts val="0"/>
              </a:spcAft>
              <a:buSzPts val="1200"/>
              <a:buChar char="･"/>
              <a:defRPr sz="1200"/>
            </a:lvl5pPr>
            <a:lvl6pPr indent="-304800" lvl="5" marL="2743200">
              <a:lnSpc>
                <a:spcPct val="140000"/>
              </a:lnSpc>
              <a:spcBef>
                <a:spcPts val="1100"/>
              </a:spcBef>
              <a:spcAft>
                <a:spcPts val="0"/>
              </a:spcAft>
              <a:buSzPts val="1200"/>
              <a:buChar char="･"/>
              <a:defRPr sz="1200"/>
            </a:lvl6pPr>
            <a:lvl7pPr indent="-304800" lvl="6" marL="3200400">
              <a:lnSpc>
                <a:spcPct val="140000"/>
              </a:lnSpc>
              <a:spcBef>
                <a:spcPts val="1100"/>
              </a:spcBef>
              <a:spcAft>
                <a:spcPts val="0"/>
              </a:spcAft>
              <a:buSzPts val="1200"/>
              <a:buChar char="･"/>
              <a:defRPr sz="1200"/>
            </a:lvl7pPr>
            <a:lvl8pPr indent="-304800" lvl="7" marL="3657600">
              <a:lnSpc>
                <a:spcPct val="140000"/>
              </a:lnSpc>
              <a:spcBef>
                <a:spcPts val="1100"/>
              </a:spcBef>
              <a:spcAft>
                <a:spcPts val="0"/>
              </a:spcAft>
              <a:buSzPts val="1200"/>
              <a:buChar char="･"/>
              <a:defRPr sz="1200"/>
            </a:lvl8pPr>
            <a:lvl9pPr indent="-304800" lvl="8" marL="4114800">
              <a:lnSpc>
                <a:spcPct val="140000"/>
              </a:lnSpc>
              <a:spcBef>
                <a:spcPts val="1100"/>
              </a:spcBef>
              <a:spcAft>
                <a:spcPts val="1100"/>
              </a:spcAft>
              <a:buSzPts val="1200"/>
              <a:buChar char="･"/>
              <a:defRPr sz="1200"/>
            </a:lvl9pPr>
          </a:lstStyle>
          <a:p/>
        </p:txBody>
      </p:sp>
      <p:pic>
        <p:nvPicPr>
          <p:cNvPr id="4182" name="Google Shape;4182;p394"/>
          <p:cNvPicPr preferRelativeResize="0"/>
          <p:nvPr/>
        </p:nvPicPr>
        <p:blipFill>
          <a:blip r:embed="rId2">
            <a:alphaModFix/>
          </a:blip>
          <a:stretch>
            <a:fillRect/>
          </a:stretch>
        </p:blipFill>
        <p:spPr>
          <a:xfrm>
            <a:off x="10711275" y="6313250"/>
            <a:ext cx="1099724" cy="37374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73" name="Shape 373"/>
        <p:cNvGrpSpPr/>
        <p:nvPr/>
      </p:nvGrpSpPr>
      <p:grpSpPr>
        <a:xfrm>
          <a:off x="0" y="0"/>
          <a:ext cx="0" cy="0"/>
          <a:chOff x="0" y="0"/>
          <a:chExt cx="0" cy="0"/>
        </a:xfrm>
      </p:grpSpPr>
      <p:cxnSp>
        <p:nvCxnSpPr>
          <p:cNvPr id="374" name="Google Shape;374;p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5" name="Google Shape;375;p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76" name="Google Shape;376;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7" name="Google Shape;377;p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8" name="Google Shape;378;p4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379" name="Google Shape;379;p41"/>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384" name="Google Shape;384;p4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85" name="Google Shape;385;p4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386" name="Google Shape;386;p4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387" name="Google Shape;387;p41"/>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7">
  <p:cSld name="CUSTOM_4_17_10">
    <p:spTree>
      <p:nvGrpSpPr>
        <p:cNvPr id="4183" name="Shape 4183"/>
        <p:cNvGrpSpPr/>
        <p:nvPr/>
      </p:nvGrpSpPr>
      <p:grpSpPr>
        <a:xfrm>
          <a:off x="0" y="0"/>
          <a:ext cx="0" cy="0"/>
          <a:chOff x="0" y="0"/>
          <a:chExt cx="0" cy="0"/>
        </a:xfrm>
      </p:grpSpPr>
      <p:sp>
        <p:nvSpPr>
          <p:cNvPr id="4184" name="Google Shape;4184;p3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185" name="Google Shape;4185;p39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186" name="Google Shape;4186;p395"/>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187" name="Google Shape;4187;p395"/>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4188" name="Google Shape;4188;p3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189" name="Google Shape;4189;p39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4190" name="Google Shape;4190;p39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191" name="Google Shape;4191;p395"/>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a:lnSpc>
                <a:spcPct val="140000"/>
              </a:lnSpc>
              <a:spcBef>
                <a:spcPts val="1100"/>
              </a:spcBef>
              <a:spcAft>
                <a:spcPts val="0"/>
              </a:spcAft>
              <a:buSzPts val="1500"/>
              <a:buChar char="▸"/>
              <a:defRPr sz="1500"/>
            </a:lvl1pPr>
            <a:lvl2pPr indent="-304800" lvl="1" marL="914400">
              <a:lnSpc>
                <a:spcPct val="140000"/>
              </a:lnSpc>
              <a:spcBef>
                <a:spcPts val="1100"/>
              </a:spcBef>
              <a:spcAft>
                <a:spcPts val="0"/>
              </a:spcAft>
              <a:buSzPts val="1200"/>
              <a:buChar char="･"/>
              <a:defRPr sz="1200"/>
            </a:lvl2pPr>
            <a:lvl3pPr indent="-304800" lvl="2" marL="1371600">
              <a:lnSpc>
                <a:spcPct val="140000"/>
              </a:lnSpc>
              <a:spcBef>
                <a:spcPts val="1100"/>
              </a:spcBef>
              <a:spcAft>
                <a:spcPts val="0"/>
              </a:spcAft>
              <a:buSzPts val="1200"/>
              <a:buChar char="･"/>
              <a:defRPr sz="1200"/>
            </a:lvl3pPr>
            <a:lvl4pPr indent="-304800" lvl="3" marL="1828800">
              <a:lnSpc>
                <a:spcPct val="140000"/>
              </a:lnSpc>
              <a:spcBef>
                <a:spcPts val="1100"/>
              </a:spcBef>
              <a:spcAft>
                <a:spcPts val="0"/>
              </a:spcAft>
              <a:buSzPts val="1200"/>
              <a:buChar char="･"/>
              <a:defRPr sz="1200"/>
            </a:lvl4pPr>
            <a:lvl5pPr indent="-304800" lvl="4" marL="2286000">
              <a:lnSpc>
                <a:spcPct val="140000"/>
              </a:lnSpc>
              <a:spcBef>
                <a:spcPts val="1100"/>
              </a:spcBef>
              <a:spcAft>
                <a:spcPts val="0"/>
              </a:spcAft>
              <a:buSzPts val="1200"/>
              <a:buChar char="･"/>
              <a:defRPr sz="1200"/>
            </a:lvl5pPr>
            <a:lvl6pPr indent="-304800" lvl="5" marL="2743200">
              <a:lnSpc>
                <a:spcPct val="140000"/>
              </a:lnSpc>
              <a:spcBef>
                <a:spcPts val="1100"/>
              </a:spcBef>
              <a:spcAft>
                <a:spcPts val="0"/>
              </a:spcAft>
              <a:buSzPts val="1200"/>
              <a:buChar char="･"/>
              <a:defRPr sz="1200"/>
            </a:lvl6pPr>
            <a:lvl7pPr indent="-304800" lvl="6" marL="3200400">
              <a:lnSpc>
                <a:spcPct val="140000"/>
              </a:lnSpc>
              <a:spcBef>
                <a:spcPts val="1100"/>
              </a:spcBef>
              <a:spcAft>
                <a:spcPts val="0"/>
              </a:spcAft>
              <a:buSzPts val="1200"/>
              <a:buChar char="･"/>
              <a:defRPr sz="1200"/>
            </a:lvl7pPr>
            <a:lvl8pPr indent="-304800" lvl="7" marL="3657600">
              <a:lnSpc>
                <a:spcPct val="140000"/>
              </a:lnSpc>
              <a:spcBef>
                <a:spcPts val="1100"/>
              </a:spcBef>
              <a:spcAft>
                <a:spcPts val="0"/>
              </a:spcAft>
              <a:buSzPts val="1200"/>
              <a:buChar char="･"/>
              <a:defRPr sz="1200"/>
            </a:lvl8pPr>
            <a:lvl9pPr indent="-304800" lvl="8" marL="4114800">
              <a:lnSpc>
                <a:spcPct val="140000"/>
              </a:lnSpc>
              <a:spcBef>
                <a:spcPts val="1100"/>
              </a:spcBef>
              <a:spcAft>
                <a:spcPts val="1100"/>
              </a:spcAft>
              <a:buSzPts val="1200"/>
              <a:buChar char="･"/>
              <a:defRPr sz="1200"/>
            </a:lvl9pPr>
          </a:lstStyle>
          <a:p/>
        </p:txBody>
      </p:sp>
      <p:pic>
        <p:nvPicPr>
          <p:cNvPr id="4192" name="Google Shape;4192;p395"/>
          <p:cNvPicPr preferRelativeResize="0"/>
          <p:nvPr/>
        </p:nvPicPr>
        <p:blipFill>
          <a:blip r:embed="rId2">
            <a:alphaModFix/>
          </a:blip>
          <a:stretch>
            <a:fillRect/>
          </a:stretch>
        </p:blipFill>
        <p:spPr>
          <a:xfrm>
            <a:off x="10711275" y="6313250"/>
            <a:ext cx="1099724" cy="373749"/>
          </a:xfrm>
          <a:prstGeom prst="rect">
            <a:avLst/>
          </a:prstGeom>
          <a:noFill/>
          <a:ln>
            <a:noFill/>
          </a:ln>
        </p:spPr>
      </p:pic>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_1">
    <p:spTree>
      <p:nvGrpSpPr>
        <p:cNvPr id="4193" name="Shape 4193"/>
        <p:cNvGrpSpPr/>
        <p:nvPr/>
      </p:nvGrpSpPr>
      <p:grpSpPr>
        <a:xfrm>
          <a:off x="0" y="0"/>
          <a:ext cx="0" cy="0"/>
          <a:chOff x="0" y="0"/>
          <a:chExt cx="0" cy="0"/>
        </a:xfrm>
      </p:grpSpPr>
      <p:sp>
        <p:nvSpPr>
          <p:cNvPr id="4194" name="Google Shape;4194;p396"/>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4195" name="Google Shape;4195;p39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a:spcBef>
                <a:spcPts val="0"/>
              </a:spcBef>
              <a:spcAft>
                <a:spcPts val="0"/>
              </a:spcAft>
              <a:buSzPts val="35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9pPr>
          </a:lstStyle>
          <a:p/>
        </p:txBody>
      </p:sp>
      <p:sp>
        <p:nvSpPr>
          <p:cNvPr id="4196" name="Google Shape;4196;p396"/>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500"/>
              </a:spcBef>
              <a:spcAft>
                <a:spcPts val="0"/>
              </a:spcAft>
              <a:buNone/>
              <a:defRPr>
                <a:latin typeface="Proxima Nova"/>
                <a:ea typeface="Proxima Nova"/>
                <a:cs typeface="Proxima Nova"/>
                <a:sym typeface="Proxima Nova"/>
              </a:defRPr>
            </a:lvl2pPr>
            <a:lvl3pPr lvl="2">
              <a:lnSpc>
                <a:spcPct val="100000"/>
              </a:lnSpc>
              <a:spcBef>
                <a:spcPts val="500"/>
              </a:spcBef>
              <a:spcAft>
                <a:spcPts val="0"/>
              </a:spcAft>
              <a:buNone/>
              <a:defRPr>
                <a:latin typeface="Proxima Nova"/>
                <a:ea typeface="Proxima Nova"/>
                <a:cs typeface="Proxima Nova"/>
                <a:sym typeface="Proxima Nova"/>
              </a:defRPr>
            </a:lvl3pPr>
            <a:lvl4pPr lvl="3">
              <a:lnSpc>
                <a:spcPct val="100000"/>
              </a:lnSpc>
              <a:spcBef>
                <a:spcPts val="500"/>
              </a:spcBef>
              <a:spcAft>
                <a:spcPts val="0"/>
              </a:spcAft>
              <a:buNone/>
              <a:defRPr>
                <a:latin typeface="Proxima Nova"/>
                <a:ea typeface="Proxima Nova"/>
                <a:cs typeface="Proxima Nova"/>
                <a:sym typeface="Proxima Nova"/>
              </a:defRPr>
            </a:lvl4pPr>
            <a:lvl5pPr lvl="4">
              <a:lnSpc>
                <a:spcPct val="100000"/>
              </a:lnSpc>
              <a:spcBef>
                <a:spcPts val="500"/>
              </a:spcBef>
              <a:spcAft>
                <a:spcPts val="0"/>
              </a:spcAft>
              <a:buNone/>
              <a:defRPr>
                <a:latin typeface="Proxima Nova"/>
                <a:ea typeface="Proxima Nova"/>
                <a:cs typeface="Proxima Nova"/>
                <a:sym typeface="Proxima Nova"/>
              </a:defRPr>
            </a:lvl5pPr>
            <a:lvl6pPr lvl="5">
              <a:lnSpc>
                <a:spcPct val="100000"/>
              </a:lnSpc>
              <a:spcBef>
                <a:spcPts val="500"/>
              </a:spcBef>
              <a:spcAft>
                <a:spcPts val="0"/>
              </a:spcAft>
              <a:buNone/>
              <a:defRPr>
                <a:latin typeface="Proxima Nova"/>
                <a:ea typeface="Proxima Nova"/>
                <a:cs typeface="Proxima Nova"/>
                <a:sym typeface="Proxima Nova"/>
              </a:defRPr>
            </a:lvl6pPr>
            <a:lvl7pPr lvl="6">
              <a:lnSpc>
                <a:spcPct val="100000"/>
              </a:lnSpc>
              <a:spcBef>
                <a:spcPts val="500"/>
              </a:spcBef>
              <a:spcAft>
                <a:spcPts val="0"/>
              </a:spcAft>
              <a:buNone/>
              <a:defRPr>
                <a:latin typeface="Proxima Nova"/>
                <a:ea typeface="Proxima Nova"/>
                <a:cs typeface="Proxima Nova"/>
                <a:sym typeface="Proxima Nova"/>
              </a:defRPr>
            </a:lvl7pPr>
            <a:lvl8pPr lvl="7">
              <a:lnSpc>
                <a:spcPct val="100000"/>
              </a:lnSpc>
              <a:spcBef>
                <a:spcPts val="500"/>
              </a:spcBef>
              <a:spcAft>
                <a:spcPts val="0"/>
              </a:spcAft>
              <a:buNone/>
              <a:defRPr>
                <a:latin typeface="Proxima Nova"/>
                <a:ea typeface="Proxima Nova"/>
                <a:cs typeface="Proxima Nova"/>
                <a:sym typeface="Proxima Nova"/>
              </a:defRPr>
            </a:lvl8pPr>
            <a:lvl9pPr lvl="8">
              <a:lnSpc>
                <a:spcPct val="100000"/>
              </a:lnSpc>
              <a:spcBef>
                <a:spcPts val="500"/>
              </a:spcBef>
              <a:spcAft>
                <a:spcPts val="500"/>
              </a:spcAft>
              <a:buNone/>
              <a:defRPr>
                <a:latin typeface="Proxima Nova"/>
                <a:ea typeface="Proxima Nova"/>
                <a:cs typeface="Proxima Nova"/>
                <a:sym typeface="Proxima Nova"/>
              </a:defRPr>
            </a:lvl9pPr>
          </a:lstStyle>
          <a:p/>
        </p:txBody>
      </p:sp>
      <p:pic>
        <p:nvPicPr>
          <p:cNvPr id="4197" name="Google Shape;4197;p3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4198" name="Google Shape;4198;p39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4199" name="Google Shape;4199;p39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200" name="Google Shape;4200;p3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4">
  <p:cSld name="CUSTOM_4_106">
    <p:spTree>
      <p:nvGrpSpPr>
        <p:cNvPr id="4201" name="Shape 4201"/>
        <p:cNvGrpSpPr/>
        <p:nvPr/>
      </p:nvGrpSpPr>
      <p:grpSpPr>
        <a:xfrm>
          <a:off x="0" y="0"/>
          <a:ext cx="0" cy="0"/>
          <a:chOff x="0" y="0"/>
          <a:chExt cx="0" cy="0"/>
        </a:xfrm>
      </p:grpSpPr>
      <p:sp>
        <p:nvSpPr>
          <p:cNvPr id="4202" name="Google Shape;4202;p39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203" name="Google Shape;4203;p39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4204" name="Google Shape;4204;p3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205" name="Google Shape;4205;p39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206" name="Google Shape;4206;p3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207" name="Google Shape;4207;p397"/>
          <p:cNvSpPr/>
          <p:nvPr/>
        </p:nvSpPr>
        <p:spPr>
          <a:xfrm>
            <a:off x="10711279" y="6313250"/>
            <a:ext cx="975850" cy="228121"/>
          </a:xfrm>
          <a:prstGeom prst="rect">
            <a:avLst/>
          </a:prstGeom>
          <a:noFill/>
          <a:ln>
            <a:noFill/>
          </a:ln>
        </p:spPr>
      </p:sp>
      <p:sp>
        <p:nvSpPr>
          <p:cNvPr id="4208" name="Google Shape;4208;p39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5">
  <p:cSld name="CUSTOM_4_107">
    <p:spTree>
      <p:nvGrpSpPr>
        <p:cNvPr id="4209" name="Shape 4209"/>
        <p:cNvGrpSpPr/>
        <p:nvPr/>
      </p:nvGrpSpPr>
      <p:grpSpPr>
        <a:xfrm>
          <a:off x="0" y="0"/>
          <a:ext cx="0" cy="0"/>
          <a:chOff x="0" y="0"/>
          <a:chExt cx="0" cy="0"/>
        </a:xfrm>
      </p:grpSpPr>
      <p:sp>
        <p:nvSpPr>
          <p:cNvPr id="4210" name="Google Shape;4210;p39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211" name="Google Shape;4211;p398"/>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4212" name="Google Shape;4212;p3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213" name="Google Shape;4213;p398"/>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214" name="Google Shape;4214;p3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215" name="Google Shape;4215;p398"/>
          <p:cNvSpPr/>
          <p:nvPr/>
        </p:nvSpPr>
        <p:spPr>
          <a:xfrm>
            <a:off x="10711279" y="6313250"/>
            <a:ext cx="975850" cy="228121"/>
          </a:xfrm>
          <a:prstGeom prst="rect">
            <a:avLst/>
          </a:prstGeom>
          <a:noFill/>
          <a:ln>
            <a:noFill/>
          </a:ln>
        </p:spPr>
      </p:sp>
      <p:sp>
        <p:nvSpPr>
          <p:cNvPr id="4216" name="Google Shape;4216;p39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4">
  <p:cSld name="CUSTOM_4_5_2_6">
    <p:spTree>
      <p:nvGrpSpPr>
        <p:cNvPr id="4217" name="Shape 4217"/>
        <p:cNvGrpSpPr/>
        <p:nvPr/>
      </p:nvGrpSpPr>
      <p:grpSpPr>
        <a:xfrm>
          <a:off x="0" y="0"/>
          <a:ext cx="0" cy="0"/>
          <a:chOff x="0" y="0"/>
          <a:chExt cx="0" cy="0"/>
        </a:xfrm>
      </p:grpSpPr>
      <p:sp>
        <p:nvSpPr>
          <p:cNvPr id="4218" name="Google Shape;4218;p3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219" name="Google Shape;4219;p39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220" name="Google Shape;4220;p399"/>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221" name="Google Shape;4221;p399"/>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222" name="Google Shape;4222;p3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23" name="Google Shape;4223;p3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224" name="Google Shape;4224;p39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4225" name="Google Shape;4225;p399"/>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4226" name="Shape 4226"/>
        <p:cNvGrpSpPr/>
        <p:nvPr/>
      </p:nvGrpSpPr>
      <p:grpSpPr>
        <a:xfrm>
          <a:off x="0" y="0"/>
          <a:ext cx="0" cy="0"/>
          <a:chOff x="0" y="0"/>
          <a:chExt cx="0" cy="0"/>
        </a:xfrm>
      </p:grpSpPr>
      <p:sp>
        <p:nvSpPr>
          <p:cNvPr id="4227" name="Google Shape;4227;p400"/>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4228" name="Google Shape;4228;p400"/>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4229" name="Google Shape;4229;p400"/>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1">
  <p:cSld name="CUSTOM_4_5_2_7">
    <p:bg>
      <p:bgPr>
        <a:solidFill>
          <a:srgbClr val="FFFFFF"/>
        </a:solidFill>
      </p:bgPr>
    </p:bg>
    <p:spTree>
      <p:nvGrpSpPr>
        <p:cNvPr id="4230" name="Shape 4230"/>
        <p:cNvGrpSpPr/>
        <p:nvPr/>
      </p:nvGrpSpPr>
      <p:grpSpPr>
        <a:xfrm>
          <a:off x="0" y="0"/>
          <a:ext cx="0" cy="0"/>
          <a:chOff x="0" y="0"/>
          <a:chExt cx="0" cy="0"/>
        </a:xfrm>
      </p:grpSpPr>
      <p:sp>
        <p:nvSpPr>
          <p:cNvPr id="4231" name="Google Shape;4231;p4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232" name="Google Shape;4232;p40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4233" name="Google Shape;4233;p4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34" name="Google Shape;4234;p401"/>
          <p:cNvPicPr preferRelativeResize="0"/>
          <p:nvPr/>
        </p:nvPicPr>
        <p:blipFill rotWithShape="1">
          <a:blip r:embed="rId2">
            <a:alphaModFix/>
          </a:blip>
          <a:srcRect b="317" l="0" r="0" t="327"/>
          <a:stretch/>
        </p:blipFill>
        <p:spPr>
          <a:xfrm>
            <a:off x="10711279" y="6313250"/>
            <a:ext cx="975827" cy="228115"/>
          </a:xfrm>
          <a:prstGeom prst="rect">
            <a:avLst/>
          </a:prstGeom>
          <a:noFill/>
          <a:ln>
            <a:noFill/>
          </a:ln>
        </p:spPr>
      </p:pic>
      <p:sp>
        <p:nvSpPr>
          <p:cNvPr id="4235" name="Google Shape;4235;p40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cxnSp>
        <p:nvCxnSpPr>
          <p:cNvPr id="4236" name="Google Shape;4236;p401"/>
          <p:cNvCxnSpPr/>
          <p:nvPr/>
        </p:nvCxnSpPr>
        <p:spPr>
          <a:xfrm>
            <a:off x="3416583" y="3678000"/>
            <a:ext cx="0" cy="1527600"/>
          </a:xfrm>
          <a:prstGeom prst="straightConnector1">
            <a:avLst/>
          </a:prstGeom>
          <a:noFill/>
          <a:ln cap="flat" cmpd="sng" w="12700">
            <a:solidFill>
              <a:schemeClr val="dk2"/>
            </a:solidFill>
            <a:prstDash val="dot"/>
            <a:round/>
            <a:headEnd len="med" w="med" type="none"/>
            <a:tailEnd len="med" w="med" type="none"/>
          </a:ln>
        </p:spPr>
      </p:cxnSp>
      <p:cxnSp>
        <p:nvCxnSpPr>
          <p:cNvPr id="4237" name="Google Shape;4237;p401"/>
          <p:cNvCxnSpPr/>
          <p:nvPr/>
        </p:nvCxnSpPr>
        <p:spPr>
          <a:xfrm>
            <a:off x="6096100" y="3678000"/>
            <a:ext cx="0" cy="1527600"/>
          </a:xfrm>
          <a:prstGeom prst="straightConnector1">
            <a:avLst/>
          </a:prstGeom>
          <a:noFill/>
          <a:ln cap="flat" cmpd="sng" w="12700">
            <a:solidFill>
              <a:schemeClr val="dk2"/>
            </a:solidFill>
            <a:prstDash val="dot"/>
            <a:round/>
            <a:headEnd len="med" w="med" type="none"/>
            <a:tailEnd len="med" w="med" type="none"/>
          </a:ln>
        </p:spPr>
      </p:cxnSp>
      <p:cxnSp>
        <p:nvCxnSpPr>
          <p:cNvPr id="4238" name="Google Shape;4238;p401"/>
          <p:cNvCxnSpPr/>
          <p:nvPr/>
        </p:nvCxnSpPr>
        <p:spPr>
          <a:xfrm>
            <a:off x="8775617" y="3678000"/>
            <a:ext cx="0" cy="1527600"/>
          </a:xfrm>
          <a:prstGeom prst="straightConnector1">
            <a:avLst/>
          </a:prstGeom>
          <a:noFill/>
          <a:ln cap="flat" cmpd="sng" w="12700">
            <a:solidFill>
              <a:schemeClr val="dk2"/>
            </a:solidFill>
            <a:prstDash val="dot"/>
            <a:round/>
            <a:headEnd len="med" w="med" type="none"/>
            <a:tailEnd len="med" w="med" type="none"/>
          </a:ln>
        </p:spPr>
      </p:cxnSp>
      <p:sp>
        <p:nvSpPr>
          <p:cNvPr id="4239" name="Google Shape;4239;p401"/>
          <p:cNvSpPr txBox="1"/>
          <p:nvPr>
            <p:ph idx="3"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4240" name="Google Shape;4240;p401"/>
          <p:cNvSpPr txBox="1"/>
          <p:nvPr>
            <p:ph idx="4"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241" name="Google Shape;4241;p401"/>
          <p:cNvSpPr txBox="1"/>
          <p:nvPr>
            <p:ph idx="5"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4242" name="Google Shape;4242;p401"/>
          <p:cNvSpPr txBox="1"/>
          <p:nvPr>
            <p:ph idx="6"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243" name="Google Shape;4243;p401"/>
          <p:cNvSpPr txBox="1"/>
          <p:nvPr>
            <p:ph idx="7"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4244" name="Google Shape;4244;p401"/>
          <p:cNvSpPr txBox="1"/>
          <p:nvPr>
            <p:ph idx="8"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245" name="Google Shape;4245;p401"/>
          <p:cNvSpPr txBox="1"/>
          <p:nvPr>
            <p:ph idx="9"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4246" name="Google Shape;4246;p401"/>
          <p:cNvSpPr txBox="1"/>
          <p:nvPr>
            <p:ph idx="13"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cxnSp>
        <p:nvCxnSpPr>
          <p:cNvPr id="4247" name="Google Shape;4247;p40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4248" name="Google Shape;4248;p401"/>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4249" name="Google Shape;4249;p401"/>
          <p:cNvSpPr txBox="1"/>
          <p:nvPr>
            <p:ph idx="14" type="subTitle"/>
          </p:nvPr>
        </p:nvSpPr>
        <p:spPr>
          <a:xfrm>
            <a:off x="22566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1">
  <p:cSld name="CUSTOM_4_108">
    <p:spTree>
      <p:nvGrpSpPr>
        <p:cNvPr id="4250" name="Shape 4250"/>
        <p:cNvGrpSpPr/>
        <p:nvPr/>
      </p:nvGrpSpPr>
      <p:grpSpPr>
        <a:xfrm>
          <a:off x="0" y="0"/>
          <a:ext cx="0" cy="0"/>
          <a:chOff x="0" y="0"/>
          <a:chExt cx="0" cy="0"/>
        </a:xfrm>
      </p:grpSpPr>
      <p:sp>
        <p:nvSpPr>
          <p:cNvPr id="4251" name="Google Shape;4251;p4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252" name="Google Shape;4252;p40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253" name="Google Shape;4253;p402"/>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254" name="Google Shape;4254;p402"/>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255" name="Google Shape;4255;p4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56" name="Google Shape;4256;p402"/>
          <p:cNvPicPr preferRelativeResize="0"/>
          <p:nvPr/>
        </p:nvPicPr>
        <p:blipFill rotWithShape="1">
          <a:blip r:embed="rId2">
            <a:alphaModFix/>
          </a:blip>
          <a:srcRect b="317" l="0" r="0" t="327"/>
          <a:stretch/>
        </p:blipFill>
        <p:spPr>
          <a:xfrm>
            <a:off x="10711279" y="6313250"/>
            <a:ext cx="975827" cy="228115"/>
          </a:xfrm>
          <a:prstGeom prst="rect">
            <a:avLst/>
          </a:prstGeom>
          <a:noFill/>
          <a:ln>
            <a:noFill/>
          </a:ln>
        </p:spPr>
      </p:pic>
      <p:sp>
        <p:nvSpPr>
          <p:cNvPr id="4257" name="Google Shape;4257;p40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4258" name="Google Shape;4258;p402"/>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2">
  <p:cSld name="CUSTOM_4_25_1">
    <p:spTree>
      <p:nvGrpSpPr>
        <p:cNvPr id="4259" name="Shape 4259"/>
        <p:cNvGrpSpPr/>
        <p:nvPr/>
      </p:nvGrpSpPr>
      <p:grpSpPr>
        <a:xfrm>
          <a:off x="0" y="0"/>
          <a:ext cx="0" cy="0"/>
          <a:chOff x="0" y="0"/>
          <a:chExt cx="0" cy="0"/>
        </a:xfrm>
      </p:grpSpPr>
      <p:sp>
        <p:nvSpPr>
          <p:cNvPr id="4260" name="Google Shape;4260;p403"/>
          <p:cNvSpPr txBox="1"/>
          <p:nvPr>
            <p:ph idx="1" type="subTitle"/>
          </p:nvPr>
        </p:nvSpPr>
        <p:spPr>
          <a:xfrm>
            <a:off x="447775" y="55441"/>
            <a:ext cx="51492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261" name="Google Shape;4261;p40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262" name="Google Shape;4262;p403"/>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263" name="Google Shape;4263;p403"/>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4264" name="Google Shape;4264;p4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65" name="Google Shape;4265;p403"/>
          <p:cNvPicPr preferRelativeResize="0"/>
          <p:nvPr/>
        </p:nvPicPr>
        <p:blipFill rotWithShape="1">
          <a:blip r:embed="rId2">
            <a:alphaModFix/>
          </a:blip>
          <a:srcRect b="317" l="0" r="0" t="327"/>
          <a:stretch/>
        </p:blipFill>
        <p:spPr>
          <a:xfrm>
            <a:off x="10711279" y="6313250"/>
            <a:ext cx="975803" cy="228110"/>
          </a:xfrm>
          <a:prstGeom prst="rect">
            <a:avLst/>
          </a:prstGeom>
          <a:noFill/>
          <a:ln>
            <a:noFill/>
          </a:ln>
        </p:spPr>
      </p:pic>
      <p:sp>
        <p:nvSpPr>
          <p:cNvPr id="4266" name="Google Shape;4266;p40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4267" name="Google Shape;4267;p40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2">
  <p:cSld name="CUSTOM_4_109">
    <p:spTree>
      <p:nvGrpSpPr>
        <p:cNvPr id="4268" name="Shape 4268"/>
        <p:cNvGrpSpPr/>
        <p:nvPr/>
      </p:nvGrpSpPr>
      <p:grpSpPr>
        <a:xfrm>
          <a:off x="0" y="0"/>
          <a:ext cx="0" cy="0"/>
          <a:chOff x="0" y="0"/>
          <a:chExt cx="0" cy="0"/>
        </a:xfrm>
      </p:grpSpPr>
      <p:sp>
        <p:nvSpPr>
          <p:cNvPr id="4269" name="Google Shape;4269;p4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270" name="Google Shape;4270;p40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271" name="Google Shape;4271;p404"/>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272" name="Google Shape;4272;p404"/>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273" name="Google Shape;4273;p4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74" name="Google Shape;4274;p404"/>
          <p:cNvPicPr preferRelativeResize="0"/>
          <p:nvPr/>
        </p:nvPicPr>
        <p:blipFill rotWithShape="1">
          <a:blip r:embed="rId2">
            <a:alphaModFix/>
          </a:blip>
          <a:srcRect b="317" l="0" r="0" t="327"/>
          <a:stretch/>
        </p:blipFill>
        <p:spPr>
          <a:xfrm>
            <a:off x="10711279" y="6313250"/>
            <a:ext cx="975827" cy="228115"/>
          </a:xfrm>
          <a:prstGeom prst="rect">
            <a:avLst/>
          </a:prstGeom>
          <a:noFill/>
          <a:ln>
            <a:noFill/>
          </a:ln>
        </p:spPr>
      </p:pic>
      <p:sp>
        <p:nvSpPr>
          <p:cNvPr id="4275" name="Google Shape;4275;p40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4276" name="Google Shape;4276;p404"/>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5"/>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EBEBEB"/>
              </a:buClr>
              <a:buSzPts val="2400"/>
              <a:buNone/>
              <a:defRPr sz="2400">
                <a:solidFill>
                  <a:srgbClr val="EBEBEB"/>
                </a:solidFill>
              </a:defRPr>
            </a:lvl1pPr>
            <a:lvl2pPr lvl="1" algn="l">
              <a:lnSpc>
                <a:spcPct val="100000"/>
              </a:lnSpc>
              <a:spcBef>
                <a:spcPts val="0"/>
              </a:spcBef>
              <a:spcAft>
                <a:spcPts val="0"/>
              </a:spcAft>
              <a:buClr>
                <a:srgbClr val="EBEBEB"/>
              </a:buClr>
              <a:buSzPts val="2400"/>
              <a:buNone/>
              <a:defRPr sz="2400">
                <a:solidFill>
                  <a:srgbClr val="EBEBEB"/>
                </a:solidFill>
              </a:defRPr>
            </a:lvl2pPr>
            <a:lvl3pPr lvl="2" algn="l">
              <a:lnSpc>
                <a:spcPct val="100000"/>
              </a:lnSpc>
              <a:spcBef>
                <a:spcPts val="0"/>
              </a:spcBef>
              <a:spcAft>
                <a:spcPts val="0"/>
              </a:spcAft>
              <a:buClr>
                <a:srgbClr val="EBEBEB"/>
              </a:buClr>
              <a:buSzPts val="2400"/>
              <a:buNone/>
              <a:defRPr sz="2400">
                <a:solidFill>
                  <a:srgbClr val="EBEBEB"/>
                </a:solidFill>
              </a:defRPr>
            </a:lvl3pPr>
            <a:lvl4pPr lvl="3" algn="l">
              <a:lnSpc>
                <a:spcPct val="100000"/>
              </a:lnSpc>
              <a:spcBef>
                <a:spcPts val="0"/>
              </a:spcBef>
              <a:spcAft>
                <a:spcPts val="0"/>
              </a:spcAft>
              <a:buClr>
                <a:srgbClr val="EBEBEB"/>
              </a:buClr>
              <a:buSzPts val="2400"/>
              <a:buNone/>
              <a:defRPr sz="2400">
                <a:solidFill>
                  <a:srgbClr val="EBEBEB"/>
                </a:solidFill>
              </a:defRPr>
            </a:lvl4pPr>
            <a:lvl5pPr lvl="4" algn="l">
              <a:lnSpc>
                <a:spcPct val="100000"/>
              </a:lnSpc>
              <a:spcBef>
                <a:spcPts val="0"/>
              </a:spcBef>
              <a:spcAft>
                <a:spcPts val="0"/>
              </a:spcAft>
              <a:buClr>
                <a:srgbClr val="EBEBEB"/>
              </a:buClr>
              <a:buSzPts val="2400"/>
              <a:buNone/>
              <a:defRPr sz="2400">
                <a:solidFill>
                  <a:srgbClr val="EBEBEB"/>
                </a:solidFill>
              </a:defRPr>
            </a:lvl5pPr>
            <a:lvl6pPr lvl="5" algn="l">
              <a:lnSpc>
                <a:spcPct val="100000"/>
              </a:lnSpc>
              <a:spcBef>
                <a:spcPts val="0"/>
              </a:spcBef>
              <a:spcAft>
                <a:spcPts val="0"/>
              </a:spcAft>
              <a:buClr>
                <a:srgbClr val="EBEBEB"/>
              </a:buClr>
              <a:buSzPts val="2400"/>
              <a:buNone/>
              <a:defRPr sz="2400">
                <a:solidFill>
                  <a:srgbClr val="EBEBEB"/>
                </a:solidFill>
              </a:defRPr>
            </a:lvl6pPr>
            <a:lvl7pPr lvl="6" algn="l">
              <a:lnSpc>
                <a:spcPct val="100000"/>
              </a:lnSpc>
              <a:spcBef>
                <a:spcPts val="0"/>
              </a:spcBef>
              <a:spcAft>
                <a:spcPts val="0"/>
              </a:spcAft>
              <a:buClr>
                <a:srgbClr val="EBEBEB"/>
              </a:buClr>
              <a:buSzPts val="2400"/>
              <a:buNone/>
              <a:defRPr sz="2400">
                <a:solidFill>
                  <a:srgbClr val="EBEBEB"/>
                </a:solidFill>
              </a:defRPr>
            </a:lvl7pPr>
            <a:lvl8pPr lvl="7" algn="l">
              <a:lnSpc>
                <a:spcPct val="100000"/>
              </a:lnSpc>
              <a:spcBef>
                <a:spcPts val="0"/>
              </a:spcBef>
              <a:spcAft>
                <a:spcPts val="0"/>
              </a:spcAft>
              <a:buClr>
                <a:srgbClr val="EBEBEB"/>
              </a:buClr>
              <a:buSzPts val="2400"/>
              <a:buNone/>
              <a:defRPr sz="2400">
                <a:solidFill>
                  <a:srgbClr val="EBEBEB"/>
                </a:solidFill>
              </a:defRPr>
            </a:lvl8pPr>
            <a:lvl9pPr lvl="8" algn="l">
              <a:lnSpc>
                <a:spcPct val="100000"/>
              </a:lnSpc>
              <a:spcBef>
                <a:spcPts val="0"/>
              </a:spcBef>
              <a:spcAft>
                <a:spcPts val="0"/>
              </a:spcAft>
              <a:buClr>
                <a:srgbClr val="EBEBEB"/>
              </a:buClr>
              <a:buSzPts val="2400"/>
              <a:buNone/>
              <a:defRPr sz="2400">
                <a:solidFill>
                  <a:srgbClr val="EBEBEB"/>
                </a:solidFill>
              </a:defRPr>
            </a:lvl9pPr>
          </a:lstStyle>
          <a:p/>
        </p:txBody>
      </p:sp>
      <p:sp>
        <p:nvSpPr>
          <p:cNvPr id="41" name="Google Shape;41;p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42" name="Google Shape;42;p5"/>
          <p:cNvSpPr txBox="1"/>
          <p:nvPr>
            <p:ph type="title"/>
          </p:nvPr>
        </p:nvSpPr>
        <p:spPr>
          <a:xfrm>
            <a:off x="2083875" y="1743625"/>
            <a:ext cx="7533300" cy="1600200"/>
          </a:xfrm>
          <a:prstGeom prst="rect">
            <a:avLst/>
          </a:prstGeom>
          <a:noFill/>
          <a:ln>
            <a:noFill/>
          </a:ln>
        </p:spPr>
        <p:txBody>
          <a:bodyPr anchorCtr="0" anchor="b" bIns="0" lIns="0" spcFirstLastPara="1" rIns="0" wrap="square" tIns="0">
            <a:noAutofit/>
          </a:bodyPr>
          <a:lstStyle>
            <a:lvl1pPr lvl="0" algn="l">
              <a:lnSpc>
                <a:spcPct val="105000"/>
              </a:lnSpc>
              <a:spcBef>
                <a:spcPts val="0"/>
              </a:spcBef>
              <a:spcAft>
                <a:spcPts val="0"/>
              </a:spcAft>
              <a:buSzPts val="3400"/>
              <a:buNone/>
              <a:defRPr sz="4600">
                <a:solidFill>
                  <a:srgbClr val="EBEBEB"/>
                </a:solidFill>
              </a:defRPr>
            </a:lvl1pPr>
            <a:lvl2pPr lvl="1" algn="l">
              <a:lnSpc>
                <a:spcPct val="105000"/>
              </a:lnSpc>
              <a:spcBef>
                <a:spcPts val="0"/>
              </a:spcBef>
              <a:spcAft>
                <a:spcPts val="0"/>
              </a:spcAft>
              <a:buSzPts val="3400"/>
              <a:buNone/>
              <a:defRPr sz="4600">
                <a:solidFill>
                  <a:srgbClr val="EBEBEB"/>
                </a:solidFill>
              </a:defRPr>
            </a:lvl2pPr>
            <a:lvl3pPr lvl="2" algn="l">
              <a:lnSpc>
                <a:spcPct val="105000"/>
              </a:lnSpc>
              <a:spcBef>
                <a:spcPts val="0"/>
              </a:spcBef>
              <a:spcAft>
                <a:spcPts val="0"/>
              </a:spcAft>
              <a:buSzPts val="3400"/>
              <a:buNone/>
              <a:defRPr sz="4600">
                <a:solidFill>
                  <a:srgbClr val="EBEBEB"/>
                </a:solidFill>
              </a:defRPr>
            </a:lvl3pPr>
            <a:lvl4pPr lvl="3" algn="l">
              <a:lnSpc>
                <a:spcPct val="105000"/>
              </a:lnSpc>
              <a:spcBef>
                <a:spcPts val="0"/>
              </a:spcBef>
              <a:spcAft>
                <a:spcPts val="0"/>
              </a:spcAft>
              <a:buSzPts val="3400"/>
              <a:buNone/>
              <a:defRPr sz="4600">
                <a:solidFill>
                  <a:srgbClr val="EBEBEB"/>
                </a:solidFill>
              </a:defRPr>
            </a:lvl4pPr>
            <a:lvl5pPr lvl="4" algn="l">
              <a:lnSpc>
                <a:spcPct val="105000"/>
              </a:lnSpc>
              <a:spcBef>
                <a:spcPts val="0"/>
              </a:spcBef>
              <a:spcAft>
                <a:spcPts val="0"/>
              </a:spcAft>
              <a:buSzPts val="3400"/>
              <a:buNone/>
              <a:defRPr sz="4600">
                <a:solidFill>
                  <a:srgbClr val="EBEBEB"/>
                </a:solidFill>
              </a:defRPr>
            </a:lvl5pPr>
            <a:lvl6pPr lvl="5" algn="l">
              <a:lnSpc>
                <a:spcPct val="105000"/>
              </a:lnSpc>
              <a:spcBef>
                <a:spcPts val="0"/>
              </a:spcBef>
              <a:spcAft>
                <a:spcPts val="0"/>
              </a:spcAft>
              <a:buSzPts val="3400"/>
              <a:buNone/>
              <a:defRPr sz="4600">
                <a:solidFill>
                  <a:srgbClr val="EBEBEB"/>
                </a:solidFill>
              </a:defRPr>
            </a:lvl6pPr>
            <a:lvl7pPr lvl="6" algn="l">
              <a:lnSpc>
                <a:spcPct val="105000"/>
              </a:lnSpc>
              <a:spcBef>
                <a:spcPts val="0"/>
              </a:spcBef>
              <a:spcAft>
                <a:spcPts val="0"/>
              </a:spcAft>
              <a:buSzPts val="3400"/>
              <a:buNone/>
              <a:defRPr sz="4600">
                <a:solidFill>
                  <a:srgbClr val="EBEBEB"/>
                </a:solidFill>
              </a:defRPr>
            </a:lvl7pPr>
            <a:lvl8pPr lvl="7" algn="l">
              <a:lnSpc>
                <a:spcPct val="105000"/>
              </a:lnSpc>
              <a:spcBef>
                <a:spcPts val="0"/>
              </a:spcBef>
              <a:spcAft>
                <a:spcPts val="0"/>
              </a:spcAft>
              <a:buSzPts val="3400"/>
              <a:buNone/>
              <a:defRPr sz="4600">
                <a:solidFill>
                  <a:srgbClr val="EBEBEB"/>
                </a:solidFill>
              </a:defRPr>
            </a:lvl8pPr>
            <a:lvl9pPr lvl="8" algn="l">
              <a:lnSpc>
                <a:spcPct val="105000"/>
              </a:lnSpc>
              <a:spcBef>
                <a:spcPts val="0"/>
              </a:spcBef>
              <a:spcAft>
                <a:spcPts val="0"/>
              </a:spcAft>
              <a:buSzPts val="3400"/>
              <a:buNone/>
              <a:defRPr sz="4600">
                <a:solidFill>
                  <a:srgbClr val="EBEBEB"/>
                </a:solidFill>
              </a:defRPr>
            </a:lvl9pPr>
          </a:lstStyle>
          <a:p/>
        </p:txBody>
      </p:sp>
      <p:sp>
        <p:nvSpPr>
          <p:cNvPr id="43" name="Google Shape;43;p5"/>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algn="l">
              <a:lnSpc>
                <a:spcPct val="135000"/>
              </a:lnSpc>
              <a:spcBef>
                <a:spcPts val="0"/>
              </a:spcBef>
              <a:spcAft>
                <a:spcPts val="0"/>
              </a:spcAft>
              <a:buClr>
                <a:srgbClr val="EBEBEB"/>
              </a:buClr>
              <a:buSzPts val="1200"/>
              <a:buNone/>
              <a:defRPr sz="1200">
                <a:solidFill>
                  <a:srgbClr val="EBEBEB"/>
                </a:solidFill>
              </a:defRPr>
            </a:lvl1pPr>
            <a:lvl2pPr lvl="1" algn="l">
              <a:lnSpc>
                <a:spcPct val="135000"/>
              </a:lnSpc>
              <a:spcBef>
                <a:spcPts val="0"/>
              </a:spcBef>
              <a:spcAft>
                <a:spcPts val="0"/>
              </a:spcAft>
              <a:buClr>
                <a:srgbClr val="EBEBEB"/>
              </a:buClr>
              <a:buSzPts val="1200"/>
              <a:buNone/>
              <a:defRPr sz="1200">
                <a:solidFill>
                  <a:srgbClr val="EBEBEB"/>
                </a:solidFill>
              </a:defRPr>
            </a:lvl2pPr>
            <a:lvl3pPr lvl="2" algn="l">
              <a:lnSpc>
                <a:spcPct val="135000"/>
              </a:lnSpc>
              <a:spcBef>
                <a:spcPts val="0"/>
              </a:spcBef>
              <a:spcAft>
                <a:spcPts val="0"/>
              </a:spcAft>
              <a:buClr>
                <a:srgbClr val="EBEBEB"/>
              </a:buClr>
              <a:buSzPts val="1200"/>
              <a:buNone/>
              <a:defRPr sz="1200">
                <a:solidFill>
                  <a:srgbClr val="EBEBEB"/>
                </a:solidFill>
              </a:defRPr>
            </a:lvl3pPr>
            <a:lvl4pPr lvl="3" algn="l">
              <a:lnSpc>
                <a:spcPct val="135000"/>
              </a:lnSpc>
              <a:spcBef>
                <a:spcPts val="0"/>
              </a:spcBef>
              <a:spcAft>
                <a:spcPts val="0"/>
              </a:spcAft>
              <a:buClr>
                <a:srgbClr val="EBEBEB"/>
              </a:buClr>
              <a:buSzPts val="1200"/>
              <a:buNone/>
              <a:defRPr sz="1200">
                <a:solidFill>
                  <a:srgbClr val="EBEBEB"/>
                </a:solidFill>
              </a:defRPr>
            </a:lvl4pPr>
            <a:lvl5pPr lvl="4" algn="l">
              <a:lnSpc>
                <a:spcPct val="135000"/>
              </a:lnSpc>
              <a:spcBef>
                <a:spcPts val="0"/>
              </a:spcBef>
              <a:spcAft>
                <a:spcPts val="0"/>
              </a:spcAft>
              <a:buClr>
                <a:srgbClr val="EBEBEB"/>
              </a:buClr>
              <a:buSzPts val="1200"/>
              <a:buNone/>
              <a:defRPr sz="1200">
                <a:solidFill>
                  <a:srgbClr val="EBEBEB"/>
                </a:solidFill>
              </a:defRPr>
            </a:lvl5pPr>
            <a:lvl6pPr lvl="5" algn="l">
              <a:lnSpc>
                <a:spcPct val="135000"/>
              </a:lnSpc>
              <a:spcBef>
                <a:spcPts val="0"/>
              </a:spcBef>
              <a:spcAft>
                <a:spcPts val="0"/>
              </a:spcAft>
              <a:buClr>
                <a:srgbClr val="EBEBEB"/>
              </a:buClr>
              <a:buSzPts val="1200"/>
              <a:buNone/>
              <a:defRPr sz="1200">
                <a:solidFill>
                  <a:srgbClr val="EBEBEB"/>
                </a:solidFill>
              </a:defRPr>
            </a:lvl6pPr>
            <a:lvl7pPr lvl="6" algn="l">
              <a:lnSpc>
                <a:spcPct val="135000"/>
              </a:lnSpc>
              <a:spcBef>
                <a:spcPts val="0"/>
              </a:spcBef>
              <a:spcAft>
                <a:spcPts val="0"/>
              </a:spcAft>
              <a:buClr>
                <a:srgbClr val="EBEBEB"/>
              </a:buClr>
              <a:buSzPts val="1200"/>
              <a:buNone/>
              <a:defRPr sz="1200">
                <a:solidFill>
                  <a:srgbClr val="EBEBEB"/>
                </a:solidFill>
              </a:defRPr>
            </a:lvl7pPr>
            <a:lvl8pPr lvl="7" algn="l">
              <a:lnSpc>
                <a:spcPct val="135000"/>
              </a:lnSpc>
              <a:spcBef>
                <a:spcPts val="0"/>
              </a:spcBef>
              <a:spcAft>
                <a:spcPts val="0"/>
              </a:spcAft>
              <a:buClr>
                <a:srgbClr val="EBEBEB"/>
              </a:buClr>
              <a:buSzPts val="1200"/>
              <a:buNone/>
              <a:defRPr sz="1200">
                <a:solidFill>
                  <a:srgbClr val="EBEBEB"/>
                </a:solidFill>
              </a:defRPr>
            </a:lvl8pPr>
            <a:lvl9pPr lvl="8" algn="l">
              <a:lnSpc>
                <a:spcPct val="135000"/>
              </a:lnSpc>
              <a:spcBef>
                <a:spcPts val="0"/>
              </a:spcBef>
              <a:spcAft>
                <a:spcPts val="0"/>
              </a:spcAft>
              <a:buClr>
                <a:srgbClr val="EBEBEB"/>
              </a:buClr>
              <a:buSzPts val="1200"/>
              <a:buNone/>
              <a:defRPr sz="1200">
                <a:solidFill>
                  <a:srgbClr val="EBEBEB"/>
                </a:solidFill>
              </a:defRPr>
            </a:lvl9pPr>
          </a:lstStyle>
          <a:p/>
        </p:txBody>
      </p:sp>
      <p:sp>
        <p:nvSpPr>
          <p:cNvPr id="44" name="Google Shape;44;p5"/>
          <p:cNvSpPr txBox="1"/>
          <p:nvPr>
            <p:ph idx="3" type="subTitle"/>
          </p:nvPr>
        </p:nvSpPr>
        <p:spPr>
          <a:xfrm>
            <a:off x="4471850" y="4681700"/>
            <a:ext cx="2040300" cy="605700"/>
          </a:xfrm>
          <a:prstGeom prst="rect">
            <a:avLst/>
          </a:prstGeom>
          <a:noFill/>
          <a:ln>
            <a:noFill/>
          </a:ln>
        </p:spPr>
        <p:txBody>
          <a:bodyPr anchorCtr="0" anchor="t" bIns="0" lIns="0" spcFirstLastPara="1" rIns="0" wrap="square" tIns="0">
            <a:noAutofit/>
          </a:bodyPr>
          <a:lstStyle>
            <a:lvl1pPr lvl="0" algn="l">
              <a:lnSpc>
                <a:spcPct val="135000"/>
              </a:lnSpc>
              <a:spcBef>
                <a:spcPts val="0"/>
              </a:spcBef>
              <a:spcAft>
                <a:spcPts val="0"/>
              </a:spcAft>
              <a:buClr>
                <a:srgbClr val="EBEBEB"/>
              </a:buClr>
              <a:buSzPts val="1200"/>
              <a:buNone/>
              <a:defRPr sz="1200">
                <a:solidFill>
                  <a:srgbClr val="EBEBEB"/>
                </a:solidFill>
              </a:defRPr>
            </a:lvl1pPr>
            <a:lvl2pPr lvl="1" algn="l">
              <a:lnSpc>
                <a:spcPct val="135000"/>
              </a:lnSpc>
              <a:spcBef>
                <a:spcPts val="0"/>
              </a:spcBef>
              <a:spcAft>
                <a:spcPts val="0"/>
              </a:spcAft>
              <a:buClr>
                <a:srgbClr val="EBEBEB"/>
              </a:buClr>
              <a:buSzPts val="1200"/>
              <a:buNone/>
              <a:defRPr sz="1200">
                <a:solidFill>
                  <a:srgbClr val="EBEBEB"/>
                </a:solidFill>
              </a:defRPr>
            </a:lvl2pPr>
            <a:lvl3pPr lvl="2" algn="l">
              <a:lnSpc>
                <a:spcPct val="135000"/>
              </a:lnSpc>
              <a:spcBef>
                <a:spcPts val="0"/>
              </a:spcBef>
              <a:spcAft>
                <a:spcPts val="0"/>
              </a:spcAft>
              <a:buClr>
                <a:srgbClr val="EBEBEB"/>
              </a:buClr>
              <a:buSzPts val="1200"/>
              <a:buNone/>
              <a:defRPr sz="1200">
                <a:solidFill>
                  <a:srgbClr val="EBEBEB"/>
                </a:solidFill>
              </a:defRPr>
            </a:lvl3pPr>
            <a:lvl4pPr lvl="3" algn="l">
              <a:lnSpc>
                <a:spcPct val="135000"/>
              </a:lnSpc>
              <a:spcBef>
                <a:spcPts val="0"/>
              </a:spcBef>
              <a:spcAft>
                <a:spcPts val="0"/>
              </a:spcAft>
              <a:buClr>
                <a:srgbClr val="EBEBEB"/>
              </a:buClr>
              <a:buSzPts val="1200"/>
              <a:buNone/>
              <a:defRPr sz="1200">
                <a:solidFill>
                  <a:srgbClr val="EBEBEB"/>
                </a:solidFill>
              </a:defRPr>
            </a:lvl4pPr>
            <a:lvl5pPr lvl="4" algn="l">
              <a:lnSpc>
                <a:spcPct val="135000"/>
              </a:lnSpc>
              <a:spcBef>
                <a:spcPts val="0"/>
              </a:spcBef>
              <a:spcAft>
                <a:spcPts val="0"/>
              </a:spcAft>
              <a:buClr>
                <a:srgbClr val="EBEBEB"/>
              </a:buClr>
              <a:buSzPts val="1200"/>
              <a:buNone/>
              <a:defRPr sz="1200">
                <a:solidFill>
                  <a:srgbClr val="EBEBEB"/>
                </a:solidFill>
              </a:defRPr>
            </a:lvl5pPr>
            <a:lvl6pPr lvl="5" algn="l">
              <a:lnSpc>
                <a:spcPct val="135000"/>
              </a:lnSpc>
              <a:spcBef>
                <a:spcPts val="0"/>
              </a:spcBef>
              <a:spcAft>
                <a:spcPts val="0"/>
              </a:spcAft>
              <a:buClr>
                <a:srgbClr val="EBEBEB"/>
              </a:buClr>
              <a:buSzPts val="1200"/>
              <a:buNone/>
              <a:defRPr sz="1200">
                <a:solidFill>
                  <a:srgbClr val="EBEBEB"/>
                </a:solidFill>
              </a:defRPr>
            </a:lvl6pPr>
            <a:lvl7pPr lvl="6" algn="l">
              <a:lnSpc>
                <a:spcPct val="135000"/>
              </a:lnSpc>
              <a:spcBef>
                <a:spcPts val="0"/>
              </a:spcBef>
              <a:spcAft>
                <a:spcPts val="0"/>
              </a:spcAft>
              <a:buClr>
                <a:srgbClr val="EBEBEB"/>
              </a:buClr>
              <a:buSzPts val="1200"/>
              <a:buNone/>
              <a:defRPr sz="1200">
                <a:solidFill>
                  <a:srgbClr val="EBEBEB"/>
                </a:solidFill>
              </a:defRPr>
            </a:lvl7pPr>
            <a:lvl8pPr lvl="7" algn="l">
              <a:lnSpc>
                <a:spcPct val="135000"/>
              </a:lnSpc>
              <a:spcBef>
                <a:spcPts val="0"/>
              </a:spcBef>
              <a:spcAft>
                <a:spcPts val="0"/>
              </a:spcAft>
              <a:buClr>
                <a:srgbClr val="EBEBEB"/>
              </a:buClr>
              <a:buSzPts val="1200"/>
              <a:buNone/>
              <a:defRPr sz="1200">
                <a:solidFill>
                  <a:srgbClr val="EBEBEB"/>
                </a:solidFill>
              </a:defRPr>
            </a:lvl8pPr>
            <a:lvl9pPr lvl="8" algn="l">
              <a:lnSpc>
                <a:spcPct val="135000"/>
              </a:lnSpc>
              <a:spcBef>
                <a:spcPts val="0"/>
              </a:spcBef>
              <a:spcAft>
                <a:spcPts val="0"/>
              </a:spcAft>
              <a:buClr>
                <a:srgbClr val="EBEBEB"/>
              </a:buClr>
              <a:buSzPts val="1200"/>
              <a:buNone/>
              <a:defRPr sz="1200">
                <a:solidFill>
                  <a:srgbClr val="EBEBEB"/>
                </a:solidFill>
              </a:defRPr>
            </a:lvl9pPr>
          </a:lstStyle>
          <a:p/>
        </p:txBody>
      </p:sp>
      <p:pic>
        <p:nvPicPr>
          <p:cNvPr id="45" name="Google Shape;45;p5"/>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46" name="Google Shape;46;p5"/>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47" name="Google Shape;47;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88" name="Shape 388"/>
        <p:cNvGrpSpPr/>
        <p:nvPr/>
      </p:nvGrpSpPr>
      <p:grpSpPr>
        <a:xfrm>
          <a:off x="0" y="0"/>
          <a:ext cx="0" cy="0"/>
          <a:chOff x="0" y="0"/>
          <a:chExt cx="0" cy="0"/>
        </a:xfrm>
      </p:grpSpPr>
      <p:cxnSp>
        <p:nvCxnSpPr>
          <p:cNvPr id="389" name="Google Shape;389;p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0" name="Google Shape;390;p4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1" name="Google Shape;391;p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2" name="Google Shape;392;p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3" name="Google Shape;393;p4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394" name="Google Shape;394;p42"/>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395" name="Google Shape;395;p42"/>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396" name="Google Shape;396;p42"/>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397" name="Google Shape;397;p42"/>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398" name="Google Shape;398;p42"/>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99" name="Google Shape;399;p4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00" name="Google Shape;400;p42"/>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1">
  <p:cSld name="CUSTOM_1_1_2">
    <p:spTree>
      <p:nvGrpSpPr>
        <p:cNvPr id="4277" name="Shape 4277"/>
        <p:cNvGrpSpPr/>
        <p:nvPr/>
      </p:nvGrpSpPr>
      <p:grpSpPr>
        <a:xfrm>
          <a:off x="0" y="0"/>
          <a:ext cx="0" cy="0"/>
          <a:chOff x="0" y="0"/>
          <a:chExt cx="0" cy="0"/>
        </a:xfrm>
      </p:grpSpPr>
      <p:sp>
        <p:nvSpPr>
          <p:cNvPr id="4278" name="Google Shape;4278;p405"/>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4279" name="Google Shape;4279;p405"/>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a:spcBef>
                <a:spcPts val="0"/>
              </a:spcBef>
              <a:spcAft>
                <a:spcPts val="0"/>
              </a:spcAft>
              <a:buSzPts val="35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9pPr>
          </a:lstStyle>
          <a:p/>
        </p:txBody>
      </p:sp>
      <p:sp>
        <p:nvSpPr>
          <p:cNvPr id="4280" name="Google Shape;4280;p405"/>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500"/>
              </a:spcBef>
              <a:spcAft>
                <a:spcPts val="0"/>
              </a:spcAft>
              <a:buNone/>
              <a:defRPr>
                <a:latin typeface="Proxima Nova"/>
                <a:ea typeface="Proxima Nova"/>
                <a:cs typeface="Proxima Nova"/>
                <a:sym typeface="Proxima Nova"/>
              </a:defRPr>
            </a:lvl2pPr>
            <a:lvl3pPr lvl="2">
              <a:lnSpc>
                <a:spcPct val="100000"/>
              </a:lnSpc>
              <a:spcBef>
                <a:spcPts val="500"/>
              </a:spcBef>
              <a:spcAft>
                <a:spcPts val="0"/>
              </a:spcAft>
              <a:buNone/>
              <a:defRPr>
                <a:latin typeface="Proxima Nova"/>
                <a:ea typeface="Proxima Nova"/>
                <a:cs typeface="Proxima Nova"/>
                <a:sym typeface="Proxima Nova"/>
              </a:defRPr>
            </a:lvl3pPr>
            <a:lvl4pPr lvl="3">
              <a:lnSpc>
                <a:spcPct val="100000"/>
              </a:lnSpc>
              <a:spcBef>
                <a:spcPts val="500"/>
              </a:spcBef>
              <a:spcAft>
                <a:spcPts val="0"/>
              </a:spcAft>
              <a:buNone/>
              <a:defRPr>
                <a:latin typeface="Proxima Nova"/>
                <a:ea typeface="Proxima Nova"/>
                <a:cs typeface="Proxima Nova"/>
                <a:sym typeface="Proxima Nova"/>
              </a:defRPr>
            </a:lvl4pPr>
            <a:lvl5pPr lvl="4">
              <a:lnSpc>
                <a:spcPct val="100000"/>
              </a:lnSpc>
              <a:spcBef>
                <a:spcPts val="500"/>
              </a:spcBef>
              <a:spcAft>
                <a:spcPts val="0"/>
              </a:spcAft>
              <a:buNone/>
              <a:defRPr>
                <a:latin typeface="Proxima Nova"/>
                <a:ea typeface="Proxima Nova"/>
                <a:cs typeface="Proxima Nova"/>
                <a:sym typeface="Proxima Nova"/>
              </a:defRPr>
            </a:lvl5pPr>
            <a:lvl6pPr lvl="5">
              <a:lnSpc>
                <a:spcPct val="100000"/>
              </a:lnSpc>
              <a:spcBef>
                <a:spcPts val="500"/>
              </a:spcBef>
              <a:spcAft>
                <a:spcPts val="0"/>
              </a:spcAft>
              <a:buNone/>
              <a:defRPr>
                <a:latin typeface="Proxima Nova"/>
                <a:ea typeface="Proxima Nova"/>
                <a:cs typeface="Proxima Nova"/>
                <a:sym typeface="Proxima Nova"/>
              </a:defRPr>
            </a:lvl6pPr>
            <a:lvl7pPr lvl="6">
              <a:lnSpc>
                <a:spcPct val="100000"/>
              </a:lnSpc>
              <a:spcBef>
                <a:spcPts val="500"/>
              </a:spcBef>
              <a:spcAft>
                <a:spcPts val="0"/>
              </a:spcAft>
              <a:buNone/>
              <a:defRPr>
                <a:latin typeface="Proxima Nova"/>
                <a:ea typeface="Proxima Nova"/>
                <a:cs typeface="Proxima Nova"/>
                <a:sym typeface="Proxima Nova"/>
              </a:defRPr>
            </a:lvl7pPr>
            <a:lvl8pPr lvl="7">
              <a:lnSpc>
                <a:spcPct val="100000"/>
              </a:lnSpc>
              <a:spcBef>
                <a:spcPts val="500"/>
              </a:spcBef>
              <a:spcAft>
                <a:spcPts val="0"/>
              </a:spcAft>
              <a:buNone/>
              <a:defRPr>
                <a:latin typeface="Proxima Nova"/>
                <a:ea typeface="Proxima Nova"/>
                <a:cs typeface="Proxima Nova"/>
                <a:sym typeface="Proxima Nova"/>
              </a:defRPr>
            </a:lvl8pPr>
            <a:lvl9pPr lvl="8">
              <a:lnSpc>
                <a:spcPct val="100000"/>
              </a:lnSpc>
              <a:spcBef>
                <a:spcPts val="500"/>
              </a:spcBef>
              <a:spcAft>
                <a:spcPts val="500"/>
              </a:spcAft>
              <a:buNone/>
              <a:defRPr>
                <a:latin typeface="Proxima Nova"/>
                <a:ea typeface="Proxima Nova"/>
                <a:cs typeface="Proxima Nova"/>
                <a:sym typeface="Proxima Nova"/>
              </a:defRPr>
            </a:lvl9pPr>
          </a:lstStyle>
          <a:p/>
        </p:txBody>
      </p:sp>
      <p:pic>
        <p:nvPicPr>
          <p:cNvPr id="4281" name="Google Shape;4281;p4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4282" name="Google Shape;4282;p405"/>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4283" name="Google Shape;4283;p405"/>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284" name="Google Shape;4284;p4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2">
  <p:cSld name="CUSTOM_1_1_3">
    <p:spTree>
      <p:nvGrpSpPr>
        <p:cNvPr id="4285" name="Shape 4285"/>
        <p:cNvGrpSpPr/>
        <p:nvPr/>
      </p:nvGrpSpPr>
      <p:grpSpPr>
        <a:xfrm>
          <a:off x="0" y="0"/>
          <a:ext cx="0" cy="0"/>
          <a:chOff x="0" y="0"/>
          <a:chExt cx="0" cy="0"/>
        </a:xfrm>
      </p:grpSpPr>
      <p:sp>
        <p:nvSpPr>
          <p:cNvPr id="4286" name="Google Shape;4286;p406"/>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4287" name="Google Shape;4287;p40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a:spcBef>
                <a:spcPts val="0"/>
              </a:spcBef>
              <a:spcAft>
                <a:spcPts val="0"/>
              </a:spcAft>
              <a:buSzPts val="35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9pPr>
          </a:lstStyle>
          <a:p/>
        </p:txBody>
      </p:sp>
      <p:sp>
        <p:nvSpPr>
          <p:cNvPr id="4288" name="Google Shape;4288;p406"/>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500"/>
              </a:spcBef>
              <a:spcAft>
                <a:spcPts val="0"/>
              </a:spcAft>
              <a:buNone/>
              <a:defRPr>
                <a:latin typeface="Proxima Nova"/>
                <a:ea typeface="Proxima Nova"/>
                <a:cs typeface="Proxima Nova"/>
                <a:sym typeface="Proxima Nova"/>
              </a:defRPr>
            </a:lvl2pPr>
            <a:lvl3pPr lvl="2">
              <a:lnSpc>
                <a:spcPct val="100000"/>
              </a:lnSpc>
              <a:spcBef>
                <a:spcPts val="500"/>
              </a:spcBef>
              <a:spcAft>
                <a:spcPts val="0"/>
              </a:spcAft>
              <a:buNone/>
              <a:defRPr>
                <a:latin typeface="Proxima Nova"/>
                <a:ea typeface="Proxima Nova"/>
                <a:cs typeface="Proxima Nova"/>
                <a:sym typeface="Proxima Nova"/>
              </a:defRPr>
            </a:lvl3pPr>
            <a:lvl4pPr lvl="3">
              <a:lnSpc>
                <a:spcPct val="100000"/>
              </a:lnSpc>
              <a:spcBef>
                <a:spcPts val="500"/>
              </a:spcBef>
              <a:spcAft>
                <a:spcPts val="0"/>
              </a:spcAft>
              <a:buNone/>
              <a:defRPr>
                <a:latin typeface="Proxima Nova"/>
                <a:ea typeface="Proxima Nova"/>
                <a:cs typeface="Proxima Nova"/>
                <a:sym typeface="Proxima Nova"/>
              </a:defRPr>
            </a:lvl4pPr>
            <a:lvl5pPr lvl="4">
              <a:lnSpc>
                <a:spcPct val="100000"/>
              </a:lnSpc>
              <a:spcBef>
                <a:spcPts val="500"/>
              </a:spcBef>
              <a:spcAft>
                <a:spcPts val="0"/>
              </a:spcAft>
              <a:buNone/>
              <a:defRPr>
                <a:latin typeface="Proxima Nova"/>
                <a:ea typeface="Proxima Nova"/>
                <a:cs typeface="Proxima Nova"/>
                <a:sym typeface="Proxima Nova"/>
              </a:defRPr>
            </a:lvl5pPr>
            <a:lvl6pPr lvl="5">
              <a:lnSpc>
                <a:spcPct val="100000"/>
              </a:lnSpc>
              <a:spcBef>
                <a:spcPts val="500"/>
              </a:spcBef>
              <a:spcAft>
                <a:spcPts val="0"/>
              </a:spcAft>
              <a:buNone/>
              <a:defRPr>
                <a:latin typeface="Proxima Nova"/>
                <a:ea typeface="Proxima Nova"/>
                <a:cs typeface="Proxima Nova"/>
                <a:sym typeface="Proxima Nova"/>
              </a:defRPr>
            </a:lvl6pPr>
            <a:lvl7pPr lvl="6">
              <a:lnSpc>
                <a:spcPct val="100000"/>
              </a:lnSpc>
              <a:spcBef>
                <a:spcPts val="500"/>
              </a:spcBef>
              <a:spcAft>
                <a:spcPts val="0"/>
              </a:spcAft>
              <a:buNone/>
              <a:defRPr>
                <a:latin typeface="Proxima Nova"/>
                <a:ea typeface="Proxima Nova"/>
                <a:cs typeface="Proxima Nova"/>
                <a:sym typeface="Proxima Nova"/>
              </a:defRPr>
            </a:lvl7pPr>
            <a:lvl8pPr lvl="7">
              <a:lnSpc>
                <a:spcPct val="100000"/>
              </a:lnSpc>
              <a:spcBef>
                <a:spcPts val="500"/>
              </a:spcBef>
              <a:spcAft>
                <a:spcPts val="0"/>
              </a:spcAft>
              <a:buNone/>
              <a:defRPr>
                <a:latin typeface="Proxima Nova"/>
                <a:ea typeface="Proxima Nova"/>
                <a:cs typeface="Proxima Nova"/>
                <a:sym typeface="Proxima Nova"/>
              </a:defRPr>
            </a:lvl8pPr>
            <a:lvl9pPr lvl="8">
              <a:lnSpc>
                <a:spcPct val="100000"/>
              </a:lnSpc>
              <a:spcBef>
                <a:spcPts val="500"/>
              </a:spcBef>
              <a:spcAft>
                <a:spcPts val="500"/>
              </a:spcAft>
              <a:buNone/>
              <a:defRPr>
                <a:latin typeface="Proxima Nova"/>
                <a:ea typeface="Proxima Nova"/>
                <a:cs typeface="Proxima Nova"/>
                <a:sym typeface="Proxima Nova"/>
              </a:defRPr>
            </a:lvl9pPr>
          </a:lstStyle>
          <a:p/>
        </p:txBody>
      </p:sp>
      <p:pic>
        <p:nvPicPr>
          <p:cNvPr id="4289" name="Google Shape;4289;p4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4290" name="Google Shape;4290;p406"/>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4291" name="Google Shape;4291;p406"/>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292" name="Google Shape;4292;p4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3">
  <p:cSld name="CUSTOM_1_1_4">
    <p:spTree>
      <p:nvGrpSpPr>
        <p:cNvPr id="4293" name="Shape 4293"/>
        <p:cNvGrpSpPr/>
        <p:nvPr/>
      </p:nvGrpSpPr>
      <p:grpSpPr>
        <a:xfrm>
          <a:off x="0" y="0"/>
          <a:ext cx="0" cy="0"/>
          <a:chOff x="0" y="0"/>
          <a:chExt cx="0" cy="0"/>
        </a:xfrm>
      </p:grpSpPr>
      <p:sp>
        <p:nvSpPr>
          <p:cNvPr id="4294" name="Google Shape;4294;p407"/>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4295" name="Google Shape;4295;p407"/>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a:spcBef>
                <a:spcPts val="0"/>
              </a:spcBef>
              <a:spcAft>
                <a:spcPts val="0"/>
              </a:spcAft>
              <a:buSzPts val="3500"/>
              <a:buFont typeface="Proxima Nova"/>
              <a:buNone/>
              <a:defRPr b="0">
                <a:latin typeface="Proxima Nova"/>
                <a:ea typeface="Proxima Nova"/>
                <a:cs typeface="Proxima Nova"/>
                <a:sym typeface="Proxima Nova"/>
              </a:defRPr>
            </a:lvl1pPr>
            <a:lvl2pPr lvl="1">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2pPr>
            <a:lvl3pPr lvl="2">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3pPr>
            <a:lvl4pPr lvl="3">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4pPr>
            <a:lvl5pPr lvl="4">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5pPr>
            <a:lvl6pPr lvl="5">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6pPr>
            <a:lvl7pPr lvl="6">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7pPr>
            <a:lvl8pPr lvl="7">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8pPr>
            <a:lvl9pPr lvl="8">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9pPr>
          </a:lstStyle>
          <a:p/>
        </p:txBody>
      </p:sp>
      <p:sp>
        <p:nvSpPr>
          <p:cNvPr id="4296" name="Google Shape;4296;p407"/>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a:latin typeface="Proxima Nova"/>
                <a:ea typeface="Proxima Nova"/>
                <a:cs typeface="Proxima Nova"/>
                <a:sym typeface="Proxima Nova"/>
              </a:defRPr>
            </a:lvl1pPr>
            <a:lvl2pPr lvl="1">
              <a:lnSpc>
                <a:spcPct val="100000"/>
              </a:lnSpc>
              <a:spcBef>
                <a:spcPts val="500"/>
              </a:spcBef>
              <a:spcAft>
                <a:spcPts val="0"/>
              </a:spcAft>
              <a:buNone/>
              <a:defRPr>
                <a:latin typeface="Proxima Nova"/>
                <a:ea typeface="Proxima Nova"/>
                <a:cs typeface="Proxima Nova"/>
                <a:sym typeface="Proxima Nova"/>
              </a:defRPr>
            </a:lvl2pPr>
            <a:lvl3pPr lvl="2">
              <a:lnSpc>
                <a:spcPct val="100000"/>
              </a:lnSpc>
              <a:spcBef>
                <a:spcPts val="500"/>
              </a:spcBef>
              <a:spcAft>
                <a:spcPts val="0"/>
              </a:spcAft>
              <a:buNone/>
              <a:defRPr>
                <a:latin typeface="Proxima Nova"/>
                <a:ea typeface="Proxima Nova"/>
                <a:cs typeface="Proxima Nova"/>
                <a:sym typeface="Proxima Nova"/>
              </a:defRPr>
            </a:lvl3pPr>
            <a:lvl4pPr lvl="3">
              <a:lnSpc>
                <a:spcPct val="100000"/>
              </a:lnSpc>
              <a:spcBef>
                <a:spcPts val="500"/>
              </a:spcBef>
              <a:spcAft>
                <a:spcPts val="0"/>
              </a:spcAft>
              <a:buNone/>
              <a:defRPr>
                <a:latin typeface="Proxima Nova"/>
                <a:ea typeface="Proxima Nova"/>
                <a:cs typeface="Proxima Nova"/>
                <a:sym typeface="Proxima Nova"/>
              </a:defRPr>
            </a:lvl4pPr>
            <a:lvl5pPr lvl="4">
              <a:lnSpc>
                <a:spcPct val="100000"/>
              </a:lnSpc>
              <a:spcBef>
                <a:spcPts val="500"/>
              </a:spcBef>
              <a:spcAft>
                <a:spcPts val="0"/>
              </a:spcAft>
              <a:buNone/>
              <a:defRPr>
                <a:latin typeface="Proxima Nova"/>
                <a:ea typeface="Proxima Nova"/>
                <a:cs typeface="Proxima Nova"/>
                <a:sym typeface="Proxima Nova"/>
              </a:defRPr>
            </a:lvl5pPr>
            <a:lvl6pPr lvl="5">
              <a:lnSpc>
                <a:spcPct val="100000"/>
              </a:lnSpc>
              <a:spcBef>
                <a:spcPts val="500"/>
              </a:spcBef>
              <a:spcAft>
                <a:spcPts val="0"/>
              </a:spcAft>
              <a:buNone/>
              <a:defRPr>
                <a:latin typeface="Proxima Nova"/>
                <a:ea typeface="Proxima Nova"/>
                <a:cs typeface="Proxima Nova"/>
                <a:sym typeface="Proxima Nova"/>
              </a:defRPr>
            </a:lvl6pPr>
            <a:lvl7pPr lvl="6">
              <a:lnSpc>
                <a:spcPct val="100000"/>
              </a:lnSpc>
              <a:spcBef>
                <a:spcPts val="500"/>
              </a:spcBef>
              <a:spcAft>
                <a:spcPts val="0"/>
              </a:spcAft>
              <a:buNone/>
              <a:defRPr>
                <a:latin typeface="Proxima Nova"/>
                <a:ea typeface="Proxima Nova"/>
                <a:cs typeface="Proxima Nova"/>
                <a:sym typeface="Proxima Nova"/>
              </a:defRPr>
            </a:lvl7pPr>
            <a:lvl8pPr lvl="7">
              <a:lnSpc>
                <a:spcPct val="100000"/>
              </a:lnSpc>
              <a:spcBef>
                <a:spcPts val="500"/>
              </a:spcBef>
              <a:spcAft>
                <a:spcPts val="0"/>
              </a:spcAft>
              <a:buNone/>
              <a:defRPr>
                <a:latin typeface="Proxima Nova"/>
                <a:ea typeface="Proxima Nova"/>
                <a:cs typeface="Proxima Nova"/>
                <a:sym typeface="Proxima Nova"/>
              </a:defRPr>
            </a:lvl8pPr>
            <a:lvl9pPr lvl="8">
              <a:lnSpc>
                <a:spcPct val="100000"/>
              </a:lnSpc>
              <a:spcBef>
                <a:spcPts val="500"/>
              </a:spcBef>
              <a:spcAft>
                <a:spcPts val="500"/>
              </a:spcAft>
              <a:buNone/>
              <a:defRPr>
                <a:latin typeface="Proxima Nova"/>
                <a:ea typeface="Proxima Nova"/>
                <a:cs typeface="Proxima Nova"/>
                <a:sym typeface="Proxima Nova"/>
              </a:defRPr>
            </a:lvl9pPr>
          </a:lstStyle>
          <a:p/>
        </p:txBody>
      </p:sp>
      <p:pic>
        <p:nvPicPr>
          <p:cNvPr id="4297" name="Google Shape;4297;p4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4298" name="Google Shape;4298;p407"/>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4299" name="Google Shape;4299;p407"/>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300" name="Google Shape;4300;p4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3">
  <p:cSld name="CUSTOM_4_110">
    <p:spTree>
      <p:nvGrpSpPr>
        <p:cNvPr id="4301" name="Shape 4301"/>
        <p:cNvGrpSpPr/>
        <p:nvPr/>
      </p:nvGrpSpPr>
      <p:grpSpPr>
        <a:xfrm>
          <a:off x="0" y="0"/>
          <a:ext cx="0" cy="0"/>
          <a:chOff x="0" y="0"/>
          <a:chExt cx="0" cy="0"/>
        </a:xfrm>
      </p:grpSpPr>
      <p:sp>
        <p:nvSpPr>
          <p:cNvPr id="4302" name="Google Shape;4302;p4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4303" name="Google Shape;4303;p408"/>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304" name="Google Shape;4304;p408"/>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305" name="Google Shape;4305;p4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06" name="Google Shape;4306;p4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07" name="Google Shape;4307;p408"/>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08" name="Google Shape;4308;p40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4309" name="Google Shape;4309;p408"/>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6">
  <p:cSld name="CUSTOM_4_111">
    <p:spTree>
      <p:nvGrpSpPr>
        <p:cNvPr id="4310" name="Shape 4310"/>
        <p:cNvGrpSpPr/>
        <p:nvPr/>
      </p:nvGrpSpPr>
      <p:grpSpPr>
        <a:xfrm>
          <a:off x="0" y="0"/>
          <a:ext cx="0" cy="0"/>
          <a:chOff x="0" y="0"/>
          <a:chExt cx="0" cy="0"/>
        </a:xfrm>
      </p:grpSpPr>
      <p:sp>
        <p:nvSpPr>
          <p:cNvPr id="4311" name="Google Shape;4311;p40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312" name="Google Shape;4312;p40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4313" name="Google Shape;4313;p4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314" name="Google Shape;4314;p40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315" name="Google Shape;4315;p4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316" name="Google Shape;4316;p4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17" name="Google Shape;4317;p40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5">
  <p:cSld name="CUSTOM_4_5_2_8">
    <p:spTree>
      <p:nvGrpSpPr>
        <p:cNvPr id="4318" name="Shape 4318"/>
        <p:cNvGrpSpPr/>
        <p:nvPr/>
      </p:nvGrpSpPr>
      <p:grpSpPr>
        <a:xfrm>
          <a:off x="0" y="0"/>
          <a:ext cx="0" cy="0"/>
          <a:chOff x="0" y="0"/>
          <a:chExt cx="0" cy="0"/>
        </a:xfrm>
      </p:grpSpPr>
      <p:sp>
        <p:nvSpPr>
          <p:cNvPr id="4319" name="Google Shape;4319;p41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320" name="Google Shape;4320;p410"/>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cxnSp>
        <p:nvCxnSpPr>
          <p:cNvPr id="4321" name="Google Shape;4321;p410"/>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322" name="Google Shape;4322;p4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323" name="Google Shape;4323;p4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24" name="Google Shape;4324;p410"/>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4">
  <p:cSld name="CUSTOM_4_112">
    <p:spTree>
      <p:nvGrpSpPr>
        <p:cNvPr id="4325" name="Shape 4325"/>
        <p:cNvGrpSpPr/>
        <p:nvPr/>
      </p:nvGrpSpPr>
      <p:grpSpPr>
        <a:xfrm>
          <a:off x="0" y="0"/>
          <a:ext cx="0" cy="0"/>
          <a:chOff x="0" y="0"/>
          <a:chExt cx="0" cy="0"/>
        </a:xfrm>
      </p:grpSpPr>
      <p:sp>
        <p:nvSpPr>
          <p:cNvPr id="4326" name="Google Shape;4326;p4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4327" name="Google Shape;4327;p411"/>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328" name="Google Shape;4328;p411"/>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329" name="Google Shape;4329;p4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30" name="Google Shape;4330;p4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31" name="Google Shape;4331;p411"/>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32" name="Google Shape;4332;p41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4333" name="Google Shape;4333;p411"/>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1 1">
  <p:cSld name="CUSTOM_4_25_2">
    <p:spTree>
      <p:nvGrpSpPr>
        <p:cNvPr id="4334" name="Shape 4334"/>
        <p:cNvGrpSpPr/>
        <p:nvPr/>
      </p:nvGrpSpPr>
      <p:grpSpPr>
        <a:xfrm>
          <a:off x="0" y="0"/>
          <a:ext cx="0" cy="0"/>
          <a:chOff x="0" y="0"/>
          <a:chExt cx="0" cy="0"/>
        </a:xfrm>
      </p:grpSpPr>
      <p:sp>
        <p:nvSpPr>
          <p:cNvPr id="4335" name="Google Shape;4335;p412"/>
          <p:cNvSpPr txBox="1"/>
          <p:nvPr>
            <p:ph idx="1" type="subTitle"/>
          </p:nvPr>
        </p:nvSpPr>
        <p:spPr>
          <a:xfrm>
            <a:off x="447775" y="55441"/>
            <a:ext cx="51492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336" name="Google Shape;4336;p41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337" name="Google Shape;4337;p412"/>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338" name="Google Shape;4338;p412"/>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4339" name="Google Shape;4339;p4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340" name="Google Shape;4340;p412"/>
          <p:cNvSpPr/>
          <p:nvPr/>
        </p:nvSpPr>
        <p:spPr>
          <a:xfrm>
            <a:off x="10711279" y="6313250"/>
            <a:ext cx="975803" cy="228110"/>
          </a:xfrm>
          <a:prstGeom prst="rect">
            <a:avLst/>
          </a:prstGeom>
          <a:noFill/>
          <a:ln>
            <a:noFill/>
          </a:ln>
        </p:spPr>
      </p:sp>
      <p:sp>
        <p:nvSpPr>
          <p:cNvPr id="4341" name="Google Shape;4341;p41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4342" name="Google Shape;4342;p41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5">
  <p:cSld name="CUSTOM_4_113">
    <p:spTree>
      <p:nvGrpSpPr>
        <p:cNvPr id="4343" name="Shape 4343"/>
        <p:cNvGrpSpPr/>
        <p:nvPr/>
      </p:nvGrpSpPr>
      <p:grpSpPr>
        <a:xfrm>
          <a:off x="0" y="0"/>
          <a:ext cx="0" cy="0"/>
          <a:chOff x="0" y="0"/>
          <a:chExt cx="0" cy="0"/>
        </a:xfrm>
      </p:grpSpPr>
      <p:sp>
        <p:nvSpPr>
          <p:cNvPr id="4344" name="Google Shape;4344;p4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345" name="Google Shape;4345;p41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4346" name="Google Shape;4346;p413"/>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347" name="Google Shape;4347;p413"/>
          <p:cNvCxnSpPr/>
          <p:nvPr/>
        </p:nvCxnSpPr>
        <p:spPr>
          <a:xfrm rot="10800000">
            <a:off x="447767" y="6401100"/>
            <a:ext cx="0" cy="456900"/>
          </a:xfrm>
          <a:prstGeom prst="straightConnector1">
            <a:avLst/>
          </a:prstGeom>
          <a:noFill/>
          <a:ln cap="flat" cmpd="sng" w="12700">
            <a:solidFill>
              <a:schemeClr val="accent1"/>
            </a:solidFill>
            <a:prstDash val="solid"/>
            <a:round/>
            <a:headEnd len="med" w="med" type="none"/>
            <a:tailEnd len="med" w="med" type="none"/>
          </a:ln>
        </p:spPr>
      </p:cxnSp>
      <p:sp>
        <p:nvSpPr>
          <p:cNvPr id="4348" name="Google Shape;4348;p4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349" name="Google Shape;4349;p41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4350" name="Google Shape;4350;p41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4351" name="Google Shape;4351;p4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3">
  <p:cSld name="CUSTOM_4_2_9">
    <p:spTree>
      <p:nvGrpSpPr>
        <p:cNvPr id="4352" name="Shape 4352"/>
        <p:cNvGrpSpPr/>
        <p:nvPr/>
      </p:nvGrpSpPr>
      <p:grpSpPr>
        <a:xfrm>
          <a:off x="0" y="0"/>
          <a:ext cx="0" cy="0"/>
          <a:chOff x="0" y="0"/>
          <a:chExt cx="0" cy="0"/>
        </a:xfrm>
      </p:grpSpPr>
      <p:cxnSp>
        <p:nvCxnSpPr>
          <p:cNvPr id="4353" name="Google Shape;4353;p414"/>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354" name="Google Shape;4354;p414"/>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355" name="Google Shape;4355;p4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56" name="Google Shape;4356;p4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57" name="Google Shape;4357;p414"/>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58" name="Google Shape;4358;p414"/>
          <p:cNvSpPr txBox="1"/>
          <p:nvPr>
            <p:ph idx="2"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4359" name="Google Shape;4359;p41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4360" name="Google Shape;4360;p41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4361" name="Google Shape;4361;p414"/>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401" name="Shape 401"/>
        <p:cNvGrpSpPr/>
        <p:nvPr/>
      </p:nvGrpSpPr>
      <p:grpSpPr>
        <a:xfrm>
          <a:off x="0" y="0"/>
          <a:ext cx="0" cy="0"/>
          <a:chOff x="0" y="0"/>
          <a:chExt cx="0" cy="0"/>
        </a:xfrm>
      </p:grpSpPr>
      <p:sp>
        <p:nvSpPr>
          <p:cNvPr id="402" name="Google Shape;402;p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403" name="Google Shape;403;p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4" name="Google Shape;404;p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5" name="Google Shape;405;p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6" name="Google Shape;406;p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7" name="Google Shape;407;p4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3">
  <p:cSld name="CUSTOM_4_3_5">
    <p:spTree>
      <p:nvGrpSpPr>
        <p:cNvPr id="4362" name="Shape 4362"/>
        <p:cNvGrpSpPr/>
        <p:nvPr/>
      </p:nvGrpSpPr>
      <p:grpSpPr>
        <a:xfrm>
          <a:off x="0" y="0"/>
          <a:ext cx="0" cy="0"/>
          <a:chOff x="0" y="0"/>
          <a:chExt cx="0" cy="0"/>
        </a:xfrm>
      </p:grpSpPr>
      <p:cxnSp>
        <p:nvCxnSpPr>
          <p:cNvPr id="4363" name="Google Shape;4363;p415"/>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364" name="Google Shape;4364;p415"/>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365" name="Google Shape;4365;p4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66" name="Google Shape;4366;p4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67" name="Google Shape;4367;p415"/>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4368" name="Google Shape;4368;p415"/>
          <p:cNvCxnSpPr/>
          <p:nvPr/>
        </p:nvCxnSpPr>
        <p:spPr>
          <a:xfrm>
            <a:off x="4306150" y="4229725"/>
            <a:ext cx="0" cy="1557600"/>
          </a:xfrm>
          <a:prstGeom prst="straightConnector1">
            <a:avLst/>
          </a:prstGeom>
          <a:noFill/>
          <a:ln cap="flat" cmpd="sng" w="12700">
            <a:solidFill>
              <a:schemeClr val="dk2"/>
            </a:solidFill>
            <a:prstDash val="dot"/>
            <a:round/>
            <a:headEnd len="med" w="med" type="none"/>
            <a:tailEnd len="med" w="med" type="none"/>
          </a:ln>
        </p:spPr>
      </p:cxnSp>
      <p:cxnSp>
        <p:nvCxnSpPr>
          <p:cNvPr id="4369" name="Google Shape;4369;p415"/>
          <p:cNvCxnSpPr/>
          <p:nvPr/>
        </p:nvCxnSpPr>
        <p:spPr>
          <a:xfrm>
            <a:off x="7885850" y="4229725"/>
            <a:ext cx="0" cy="1557600"/>
          </a:xfrm>
          <a:prstGeom prst="straightConnector1">
            <a:avLst/>
          </a:prstGeom>
          <a:noFill/>
          <a:ln cap="flat" cmpd="sng" w="12700">
            <a:solidFill>
              <a:schemeClr val="dk2"/>
            </a:solidFill>
            <a:prstDash val="dot"/>
            <a:round/>
            <a:headEnd len="med" w="med" type="none"/>
            <a:tailEnd len="med" w="med" type="none"/>
          </a:ln>
        </p:spPr>
      </p:cxnSp>
      <p:sp>
        <p:nvSpPr>
          <p:cNvPr id="4370" name="Google Shape;4370;p415"/>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4371" name="Google Shape;4371;p415"/>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4372" name="Google Shape;4372;p415"/>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4373" name="Google Shape;4373;p415"/>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4374" name="Google Shape;4374;p415"/>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4375" name="Google Shape;4375;p415"/>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4376" name="Google Shape;4376;p41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4377" name="Google Shape;4377;p41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4378" name="Google Shape;4378;p41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4">
  <p:cSld name="CUSTOM_4_2_10">
    <p:spTree>
      <p:nvGrpSpPr>
        <p:cNvPr id="4379" name="Shape 4379"/>
        <p:cNvGrpSpPr/>
        <p:nvPr/>
      </p:nvGrpSpPr>
      <p:grpSpPr>
        <a:xfrm>
          <a:off x="0" y="0"/>
          <a:ext cx="0" cy="0"/>
          <a:chOff x="0" y="0"/>
          <a:chExt cx="0" cy="0"/>
        </a:xfrm>
      </p:grpSpPr>
      <p:cxnSp>
        <p:nvCxnSpPr>
          <p:cNvPr id="4380" name="Google Shape;4380;p416"/>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381" name="Google Shape;4381;p416"/>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382" name="Google Shape;4382;p4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83" name="Google Shape;4383;p4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84" name="Google Shape;4384;p416"/>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85" name="Google Shape;4385;p416"/>
          <p:cNvSpPr txBox="1"/>
          <p:nvPr>
            <p:ph idx="2"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4386" name="Google Shape;4386;p41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4387" name="Google Shape;4387;p41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4388" name="Google Shape;4388;p41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5">
  <p:cSld name="CUSTOM_4_2_11">
    <p:spTree>
      <p:nvGrpSpPr>
        <p:cNvPr id="4389" name="Shape 4389"/>
        <p:cNvGrpSpPr/>
        <p:nvPr/>
      </p:nvGrpSpPr>
      <p:grpSpPr>
        <a:xfrm>
          <a:off x="0" y="0"/>
          <a:ext cx="0" cy="0"/>
          <a:chOff x="0" y="0"/>
          <a:chExt cx="0" cy="0"/>
        </a:xfrm>
      </p:grpSpPr>
      <p:cxnSp>
        <p:nvCxnSpPr>
          <p:cNvPr id="4390" name="Google Shape;4390;p417"/>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391" name="Google Shape;4391;p417"/>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392" name="Google Shape;4392;p4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93" name="Google Shape;4393;p4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94" name="Google Shape;4394;p417"/>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95" name="Google Shape;4395;p417"/>
          <p:cNvSpPr txBox="1"/>
          <p:nvPr>
            <p:ph idx="2"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4396" name="Google Shape;4396;p41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4397" name="Google Shape;4397;p41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4398" name="Google Shape;4398;p417"/>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4399" name="Shape 4399"/>
        <p:cNvGrpSpPr/>
        <p:nvPr/>
      </p:nvGrpSpPr>
      <p:grpSpPr>
        <a:xfrm>
          <a:off x="0" y="0"/>
          <a:ext cx="0" cy="0"/>
          <a:chOff x="0" y="0"/>
          <a:chExt cx="0" cy="0"/>
        </a:xfrm>
      </p:grpSpPr>
      <p:cxnSp>
        <p:nvCxnSpPr>
          <p:cNvPr id="4400" name="Google Shape;4400;p418"/>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401" name="Google Shape;4401;p418"/>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402" name="Google Shape;4402;p4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03" name="Google Shape;4403;p4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04" name="Google Shape;4404;p418"/>
          <p:cNvSpPr txBox="1"/>
          <p:nvPr>
            <p:ph idx="1"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4405" name="Google Shape;4405;p418"/>
          <p:cNvCxnSpPr/>
          <p:nvPr/>
        </p:nvCxnSpPr>
        <p:spPr>
          <a:xfrm>
            <a:off x="6098909" y="2796200"/>
            <a:ext cx="0" cy="2923500"/>
          </a:xfrm>
          <a:prstGeom prst="straightConnector1">
            <a:avLst/>
          </a:prstGeom>
          <a:noFill/>
          <a:ln cap="flat" cmpd="sng" w="12700">
            <a:solidFill>
              <a:schemeClr val="dk2"/>
            </a:solidFill>
            <a:prstDash val="dot"/>
            <a:round/>
            <a:headEnd len="med" w="med" type="none"/>
            <a:tailEnd len="med" w="med" type="none"/>
          </a:ln>
        </p:spPr>
      </p:cxnSp>
      <p:sp>
        <p:nvSpPr>
          <p:cNvPr id="4406" name="Google Shape;4406;p418"/>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4407" name="Google Shape;4407;p418"/>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4408" name="Google Shape;4408;p418"/>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4409" name="Google Shape;4409;p418"/>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4410" name="Google Shape;4410;p418"/>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4411" name="Google Shape;4411;p41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4412" name="Google Shape;4412;p418"/>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80">
  <p:cSld name="CUSTOM_4_136">
    <p:spTree>
      <p:nvGrpSpPr>
        <p:cNvPr id="4413" name="Shape 4413"/>
        <p:cNvGrpSpPr/>
        <p:nvPr/>
      </p:nvGrpSpPr>
      <p:grpSpPr>
        <a:xfrm>
          <a:off x="0" y="0"/>
          <a:ext cx="0" cy="0"/>
          <a:chOff x="0" y="0"/>
          <a:chExt cx="0" cy="0"/>
        </a:xfrm>
      </p:grpSpPr>
      <p:sp>
        <p:nvSpPr>
          <p:cNvPr id="4414" name="Google Shape;4414;p41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415" name="Google Shape;4415;p419"/>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4416" name="Google Shape;4416;p4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417" name="Google Shape;4417;p419"/>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418" name="Google Shape;4418;p4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19" name="Google Shape;4419;p4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20" name="Google Shape;4420;p41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6">
  <p:cSld name="CUSTOM_4_137">
    <p:spTree>
      <p:nvGrpSpPr>
        <p:cNvPr id="4421" name="Shape 4421"/>
        <p:cNvGrpSpPr/>
        <p:nvPr/>
      </p:nvGrpSpPr>
      <p:grpSpPr>
        <a:xfrm>
          <a:off x="0" y="0"/>
          <a:ext cx="0" cy="0"/>
          <a:chOff x="0" y="0"/>
          <a:chExt cx="0" cy="0"/>
        </a:xfrm>
      </p:grpSpPr>
      <p:sp>
        <p:nvSpPr>
          <p:cNvPr id="4422" name="Google Shape;4422;p4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4423" name="Google Shape;4423;p420"/>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4424" name="Google Shape;4424;p420"/>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4425" name="Google Shape;4425;p4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26" name="Google Shape;4426;p4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27" name="Google Shape;4427;p420"/>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428" name="Google Shape;4428;p42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4429" name="Google Shape;4429;p420"/>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5">
  <p:cSld name="CUSTOM_4_22_9">
    <p:spTree>
      <p:nvGrpSpPr>
        <p:cNvPr id="4430" name="Shape 4430"/>
        <p:cNvGrpSpPr/>
        <p:nvPr/>
      </p:nvGrpSpPr>
      <p:grpSpPr>
        <a:xfrm>
          <a:off x="0" y="0"/>
          <a:ext cx="0" cy="0"/>
          <a:chOff x="0" y="0"/>
          <a:chExt cx="0" cy="0"/>
        </a:xfrm>
      </p:grpSpPr>
      <p:sp>
        <p:nvSpPr>
          <p:cNvPr id="4431" name="Google Shape;4431;p42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4432" name="Google Shape;4432;p421"/>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4433" name="Google Shape;4433;p4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434" name="Google Shape;4434;p421"/>
          <p:cNvCxnSpPr/>
          <p:nvPr/>
        </p:nvCxnSpPr>
        <p:spPr>
          <a:xfrm rot="10800000">
            <a:off x="447767" y="6401100"/>
            <a:ext cx="0" cy="456900"/>
          </a:xfrm>
          <a:prstGeom prst="straightConnector1">
            <a:avLst/>
          </a:prstGeom>
          <a:noFill/>
          <a:ln cap="flat" cmpd="sng" w="12700">
            <a:solidFill>
              <a:srgbClr val="EE0000"/>
            </a:solidFill>
            <a:prstDash val="solid"/>
            <a:round/>
            <a:headEnd len="med" w="med" type="none"/>
            <a:tailEnd len="med" w="med" type="none"/>
          </a:ln>
        </p:spPr>
      </p:cxnSp>
      <p:sp>
        <p:nvSpPr>
          <p:cNvPr id="4435" name="Google Shape;4435;p4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36" name="Google Shape;4436;p4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37" name="Google Shape;4437;p42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08" name="Shape 408"/>
        <p:cNvGrpSpPr/>
        <p:nvPr/>
      </p:nvGrpSpPr>
      <p:grpSpPr>
        <a:xfrm>
          <a:off x="0" y="0"/>
          <a:ext cx="0" cy="0"/>
          <a:chOff x="0" y="0"/>
          <a:chExt cx="0" cy="0"/>
        </a:xfrm>
      </p:grpSpPr>
      <p:sp>
        <p:nvSpPr>
          <p:cNvPr id="409" name="Google Shape;409;p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10" name="Google Shape;410;p4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cxnSp>
        <p:nvCxnSpPr>
          <p:cNvPr id="411" name="Google Shape;411;p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12" name="Google Shape;412;p4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13" name="Google Shape;413;p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4" name="Google Shape;414;p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5" name="Google Shape;415;p44"/>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
        <p:nvSpPr>
          <p:cNvPr id="416" name="Google Shape;416;p4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17" name="Google Shape;417;p44"/>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18" name="Shape 418"/>
        <p:cNvGrpSpPr/>
        <p:nvPr/>
      </p:nvGrpSpPr>
      <p:grpSpPr>
        <a:xfrm>
          <a:off x="0" y="0"/>
          <a:ext cx="0" cy="0"/>
          <a:chOff x="0" y="0"/>
          <a:chExt cx="0" cy="0"/>
        </a:xfrm>
      </p:grpSpPr>
      <p:cxnSp>
        <p:nvCxnSpPr>
          <p:cNvPr id="419" name="Google Shape;419;p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20" name="Google Shape;420;p4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21" name="Google Shape;421;p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2" name="Google Shape;422;p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23" name="Google Shape;423;p4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24" name="Google Shape;424;p4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25" name="Google Shape;425;p4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26" name="Google Shape;426;p45"/>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427" name="Shape 427"/>
        <p:cNvGrpSpPr/>
        <p:nvPr/>
      </p:nvGrpSpPr>
      <p:grpSpPr>
        <a:xfrm>
          <a:off x="0" y="0"/>
          <a:ext cx="0" cy="0"/>
          <a:chOff x="0" y="0"/>
          <a:chExt cx="0" cy="0"/>
        </a:xfrm>
      </p:grpSpPr>
      <p:sp>
        <p:nvSpPr>
          <p:cNvPr id="428" name="Google Shape;428;p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29" name="Google Shape;429;p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0" name="Google Shape;430;p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1" name="Google Shape;431;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2" name="Google Shape;432;p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3" name="Google Shape;433;p4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34" name="Google Shape;434;p46"/>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435" name="Shape 435"/>
        <p:cNvGrpSpPr/>
        <p:nvPr/>
      </p:nvGrpSpPr>
      <p:grpSpPr>
        <a:xfrm>
          <a:off x="0" y="0"/>
          <a:ext cx="0" cy="0"/>
          <a:chOff x="0" y="0"/>
          <a:chExt cx="0" cy="0"/>
        </a:xfrm>
      </p:grpSpPr>
      <p:cxnSp>
        <p:nvCxnSpPr>
          <p:cNvPr id="436" name="Google Shape;436;p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7" name="Google Shape;437;p4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8" name="Google Shape;438;p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9" name="Google Shape;439;p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0" name="Google Shape;440;p4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41" name="Google Shape;441;p47"/>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442" name="Google Shape;442;p47"/>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443" name="Google Shape;443;p47"/>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44" name="Google Shape;444;p4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45" name="Google Shape;445;p47"/>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446" name="Shape 446"/>
        <p:cNvGrpSpPr/>
        <p:nvPr/>
      </p:nvGrpSpPr>
      <p:grpSpPr>
        <a:xfrm>
          <a:off x="0" y="0"/>
          <a:ext cx="0" cy="0"/>
          <a:chOff x="0" y="0"/>
          <a:chExt cx="0" cy="0"/>
        </a:xfrm>
      </p:grpSpPr>
      <p:cxnSp>
        <p:nvCxnSpPr>
          <p:cNvPr id="447" name="Google Shape;447;p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8" name="Google Shape;448;p4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9" name="Google Shape;449;p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0" name="Google Shape;450;p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1" name="Google Shape;451;p4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52" name="Google Shape;452;p48"/>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453" name="Google Shape;453;p4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54" name="Google Shape;454;p4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55" name="Google Shape;455;p48"/>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56" name="Shape 456"/>
        <p:cNvGrpSpPr/>
        <p:nvPr/>
      </p:nvGrpSpPr>
      <p:grpSpPr>
        <a:xfrm>
          <a:off x="0" y="0"/>
          <a:ext cx="0" cy="0"/>
          <a:chOff x="0" y="0"/>
          <a:chExt cx="0" cy="0"/>
        </a:xfrm>
      </p:grpSpPr>
      <p:sp>
        <p:nvSpPr>
          <p:cNvPr id="457" name="Google Shape;457;p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58" name="Google Shape;458;p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59" name="Google Shape;459;p4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60" name="Google Shape;460;p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1" name="Google Shape;461;p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2" name="Google Shape;462;p4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463" name="Google Shape;463;p49"/>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464" name="Google Shape;464;p49"/>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0"/>
              </a:spcBef>
              <a:spcAft>
                <a:spcPts val="0"/>
              </a:spcAft>
              <a:buNone/>
              <a:defRPr sz="1400"/>
            </a:lvl2pPr>
            <a:lvl3pPr lvl="2">
              <a:spcBef>
                <a:spcPts val="0"/>
              </a:spcBef>
              <a:spcAft>
                <a:spcPts val="0"/>
              </a:spcAft>
              <a:buNone/>
              <a:defRPr sz="1400"/>
            </a:lvl3pPr>
            <a:lvl4pPr lvl="3">
              <a:spcBef>
                <a:spcPts val="0"/>
              </a:spcBef>
              <a:spcAft>
                <a:spcPts val="0"/>
              </a:spcAft>
              <a:buNone/>
              <a:defRPr sz="1400"/>
            </a:lvl4pPr>
            <a:lvl5pPr lvl="4">
              <a:spcBef>
                <a:spcPts val="0"/>
              </a:spcBef>
              <a:spcAft>
                <a:spcPts val="0"/>
              </a:spcAft>
              <a:buNone/>
              <a:defRPr sz="1400"/>
            </a:lvl5pPr>
            <a:lvl6pPr lvl="5">
              <a:spcBef>
                <a:spcPts val="0"/>
              </a:spcBef>
              <a:spcAft>
                <a:spcPts val="0"/>
              </a:spcAft>
              <a:buNone/>
              <a:defRPr sz="1400"/>
            </a:lvl6pPr>
            <a:lvl7pPr lvl="6">
              <a:spcBef>
                <a:spcPts val="0"/>
              </a:spcBef>
              <a:spcAft>
                <a:spcPts val="0"/>
              </a:spcAft>
              <a:buNone/>
              <a:defRPr sz="1400"/>
            </a:lvl7pPr>
            <a:lvl8pPr lvl="7">
              <a:spcBef>
                <a:spcPts val="0"/>
              </a:spcBef>
              <a:spcAft>
                <a:spcPts val="0"/>
              </a:spcAft>
              <a:buNone/>
              <a:defRPr sz="1400"/>
            </a:lvl8pPr>
            <a:lvl9pPr lvl="8">
              <a:spcBef>
                <a:spcPts val="0"/>
              </a:spcBef>
              <a:spcAft>
                <a:spcPts val="0"/>
              </a:spcAft>
              <a:buNone/>
              <a:defRPr sz="1400"/>
            </a:lvl9pPr>
          </a:lstStyle>
          <a:p/>
        </p:txBody>
      </p:sp>
      <p:sp>
        <p:nvSpPr>
          <p:cNvPr id="465" name="Google Shape;465;p49"/>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466" name="Google Shape;466;p49"/>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0"/>
              </a:spcBef>
              <a:spcAft>
                <a:spcPts val="0"/>
              </a:spcAft>
              <a:buNone/>
              <a:defRPr sz="1400"/>
            </a:lvl2pPr>
            <a:lvl3pPr lvl="2" algn="ctr">
              <a:spcBef>
                <a:spcPts val="0"/>
              </a:spcBef>
              <a:spcAft>
                <a:spcPts val="0"/>
              </a:spcAft>
              <a:buNone/>
              <a:defRPr sz="1400"/>
            </a:lvl3pPr>
            <a:lvl4pPr lvl="3" algn="ctr">
              <a:spcBef>
                <a:spcPts val="0"/>
              </a:spcBef>
              <a:spcAft>
                <a:spcPts val="0"/>
              </a:spcAft>
              <a:buNone/>
              <a:defRPr sz="1400"/>
            </a:lvl4pPr>
            <a:lvl5pPr lvl="4" algn="ctr">
              <a:spcBef>
                <a:spcPts val="0"/>
              </a:spcBef>
              <a:spcAft>
                <a:spcPts val="0"/>
              </a:spcAft>
              <a:buNone/>
              <a:defRPr sz="1400"/>
            </a:lvl5pPr>
            <a:lvl6pPr lvl="5" algn="ctr">
              <a:spcBef>
                <a:spcPts val="0"/>
              </a:spcBef>
              <a:spcAft>
                <a:spcPts val="0"/>
              </a:spcAft>
              <a:buNone/>
              <a:defRPr sz="1400"/>
            </a:lvl6pPr>
            <a:lvl7pPr lvl="6" algn="ctr">
              <a:spcBef>
                <a:spcPts val="0"/>
              </a:spcBef>
              <a:spcAft>
                <a:spcPts val="0"/>
              </a:spcAft>
              <a:buNone/>
              <a:defRPr sz="1400"/>
            </a:lvl7pPr>
            <a:lvl8pPr lvl="7" algn="ctr">
              <a:spcBef>
                <a:spcPts val="0"/>
              </a:spcBef>
              <a:spcAft>
                <a:spcPts val="0"/>
              </a:spcAft>
              <a:buNone/>
              <a:defRPr sz="1400"/>
            </a:lvl8pPr>
            <a:lvl9pPr lvl="8" algn="ctr">
              <a:spcBef>
                <a:spcPts val="0"/>
              </a:spcBef>
              <a:spcAft>
                <a:spcPts val="0"/>
              </a:spcAft>
              <a:buNone/>
              <a:defRPr sz="1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467" name="Shape 467"/>
        <p:cNvGrpSpPr/>
        <p:nvPr/>
      </p:nvGrpSpPr>
      <p:grpSpPr>
        <a:xfrm>
          <a:off x="0" y="0"/>
          <a:ext cx="0" cy="0"/>
          <a:chOff x="0" y="0"/>
          <a:chExt cx="0" cy="0"/>
        </a:xfrm>
      </p:grpSpPr>
      <p:cxnSp>
        <p:nvCxnSpPr>
          <p:cNvPr id="468" name="Google Shape;468;p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69" name="Google Shape;469;p5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70" name="Google Shape;470;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1" name="Google Shape;471;p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2" name="Google Shape;472;p5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473" name="Google Shape;473;p50"/>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474" name="Google Shape;474;p50"/>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475" name="Google Shape;475;p50"/>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476" name="Google Shape;476;p50"/>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400">
                <a:solidFill>
                  <a:schemeClr val="accent1"/>
                </a:solidFill>
              </a:defRPr>
            </a:lvl1pPr>
            <a:lvl2pPr lvl="1" algn="ctr">
              <a:lnSpc>
                <a:spcPct val="115000"/>
              </a:lnSpc>
              <a:spcBef>
                <a:spcPts val="0"/>
              </a:spcBef>
              <a:spcAft>
                <a:spcPts val="0"/>
              </a:spcAft>
              <a:buNone/>
              <a:defRPr sz="1400">
                <a:solidFill>
                  <a:schemeClr val="accent1"/>
                </a:solidFill>
              </a:defRPr>
            </a:lvl2pPr>
            <a:lvl3pPr lvl="2" algn="ctr">
              <a:lnSpc>
                <a:spcPct val="115000"/>
              </a:lnSpc>
              <a:spcBef>
                <a:spcPts val="0"/>
              </a:spcBef>
              <a:spcAft>
                <a:spcPts val="0"/>
              </a:spcAft>
              <a:buNone/>
              <a:defRPr sz="1400">
                <a:solidFill>
                  <a:schemeClr val="accent1"/>
                </a:solidFill>
              </a:defRPr>
            </a:lvl3pPr>
            <a:lvl4pPr lvl="3" algn="ctr">
              <a:lnSpc>
                <a:spcPct val="115000"/>
              </a:lnSpc>
              <a:spcBef>
                <a:spcPts val="0"/>
              </a:spcBef>
              <a:spcAft>
                <a:spcPts val="0"/>
              </a:spcAft>
              <a:buNone/>
              <a:defRPr sz="1400">
                <a:solidFill>
                  <a:schemeClr val="accent1"/>
                </a:solidFill>
              </a:defRPr>
            </a:lvl4pPr>
            <a:lvl5pPr lvl="4" algn="ctr">
              <a:lnSpc>
                <a:spcPct val="115000"/>
              </a:lnSpc>
              <a:spcBef>
                <a:spcPts val="0"/>
              </a:spcBef>
              <a:spcAft>
                <a:spcPts val="0"/>
              </a:spcAft>
              <a:buNone/>
              <a:defRPr sz="1400">
                <a:solidFill>
                  <a:schemeClr val="accent1"/>
                </a:solidFill>
              </a:defRPr>
            </a:lvl5pPr>
            <a:lvl6pPr lvl="5" algn="ctr">
              <a:lnSpc>
                <a:spcPct val="115000"/>
              </a:lnSpc>
              <a:spcBef>
                <a:spcPts val="0"/>
              </a:spcBef>
              <a:spcAft>
                <a:spcPts val="0"/>
              </a:spcAft>
              <a:buNone/>
              <a:defRPr sz="1400">
                <a:solidFill>
                  <a:schemeClr val="accent1"/>
                </a:solidFill>
              </a:defRPr>
            </a:lvl6pPr>
            <a:lvl7pPr lvl="6" algn="ctr">
              <a:lnSpc>
                <a:spcPct val="115000"/>
              </a:lnSpc>
              <a:spcBef>
                <a:spcPts val="0"/>
              </a:spcBef>
              <a:spcAft>
                <a:spcPts val="0"/>
              </a:spcAft>
              <a:buNone/>
              <a:defRPr sz="1400">
                <a:solidFill>
                  <a:schemeClr val="accent1"/>
                </a:solidFill>
              </a:defRPr>
            </a:lvl7pPr>
            <a:lvl8pPr lvl="7" algn="ctr">
              <a:lnSpc>
                <a:spcPct val="115000"/>
              </a:lnSpc>
              <a:spcBef>
                <a:spcPts val="0"/>
              </a:spcBef>
              <a:spcAft>
                <a:spcPts val="0"/>
              </a:spcAft>
              <a:buNone/>
              <a:defRPr sz="1400">
                <a:solidFill>
                  <a:schemeClr val="accent1"/>
                </a:solidFill>
              </a:defRPr>
            </a:lvl8pPr>
            <a:lvl9pPr lvl="8" algn="ctr">
              <a:lnSpc>
                <a:spcPct val="115000"/>
              </a:lnSpc>
              <a:spcBef>
                <a:spcPts val="0"/>
              </a:spcBef>
              <a:spcAft>
                <a:spcPts val="0"/>
              </a:spcAft>
              <a:buNone/>
              <a:defRPr sz="1400">
                <a:solidFill>
                  <a:schemeClr val="accent1"/>
                </a:solidFill>
              </a:defRPr>
            </a:lvl9pPr>
          </a:lstStyle>
          <a:p/>
        </p:txBody>
      </p:sp>
      <p:sp>
        <p:nvSpPr>
          <p:cNvPr id="477" name="Google Shape;477;p50"/>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478" name="Google Shape;478;p50"/>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p:txBody>
      </p:sp>
      <p:sp>
        <p:nvSpPr>
          <p:cNvPr id="479" name="Google Shape;479;p5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80" name="Google Shape;480;p5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481" name="Google Shape;481;p5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482" name="Shape 482"/>
        <p:cNvGrpSpPr/>
        <p:nvPr/>
      </p:nvGrpSpPr>
      <p:grpSpPr>
        <a:xfrm>
          <a:off x="0" y="0"/>
          <a:ext cx="0" cy="0"/>
          <a:chOff x="0" y="0"/>
          <a:chExt cx="0" cy="0"/>
        </a:xfrm>
      </p:grpSpPr>
      <p:sp>
        <p:nvSpPr>
          <p:cNvPr id="483" name="Google Shape;483;p51"/>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484" name="Google Shape;484;p51"/>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485" name="Google Shape;485;p51"/>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cxnSp>
        <p:nvCxnSpPr>
          <p:cNvPr id="486" name="Google Shape;486;p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87" name="Google Shape;487;p5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88" name="Google Shape;488;p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9" name="Google Shape;489;p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0" name="Google Shape;490;p51"/>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491" name="Google Shape;491;p51"/>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492" name="Google Shape;492;p51"/>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493" name="Google Shape;493;p51"/>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94" name="Google Shape;494;p51"/>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95" name="Google Shape;495;p51"/>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96" name="Google Shape;496;p51"/>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97" name="Google Shape;497;p51"/>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98" name="Google Shape;498;p51"/>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499" name="Google Shape;499;p51"/>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00" name="Google Shape;500;p5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01" name="Google Shape;501;p51"/>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6"/>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algn="l">
              <a:lnSpc>
                <a:spcPct val="180000"/>
              </a:lnSpc>
              <a:spcBef>
                <a:spcPts val="0"/>
              </a:spcBef>
              <a:spcAft>
                <a:spcPts val="0"/>
              </a:spcAft>
              <a:buClr>
                <a:srgbClr val="EBEBEB"/>
              </a:buClr>
              <a:buSzPts val="1400"/>
              <a:buNone/>
              <a:defRPr sz="1400">
                <a:solidFill>
                  <a:srgbClr val="EBEBEB"/>
                </a:solidFill>
              </a:defRPr>
            </a:lvl1pPr>
            <a:lvl2pPr lvl="1" algn="l">
              <a:lnSpc>
                <a:spcPct val="180000"/>
              </a:lnSpc>
              <a:spcBef>
                <a:spcPts val="0"/>
              </a:spcBef>
              <a:spcAft>
                <a:spcPts val="0"/>
              </a:spcAft>
              <a:buClr>
                <a:srgbClr val="EBEBEB"/>
              </a:buClr>
              <a:buSzPts val="1400"/>
              <a:buNone/>
              <a:defRPr sz="1400">
                <a:solidFill>
                  <a:srgbClr val="EBEBEB"/>
                </a:solidFill>
              </a:defRPr>
            </a:lvl2pPr>
            <a:lvl3pPr lvl="2" algn="l">
              <a:lnSpc>
                <a:spcPct val="180000"/>
              </a:lnSpc>
              <a:spcBef>
                <a:spcPts val="0"/>
              </a:spcBef>
              <a:spcAft>
                <a:spcPts val="0"/>
              </a:spcAft>
              <a:buClr>
                <a:srgbClr val="EBEBEB"/>
              </a:buClr>
              <a:buSzPts val="1400"/>
              <a:buNone/>
              <a:defRPr sz="1400">
                <a:solidFill>
                  <a:srgbClr val="EBEBEB"/>
                </a:solidFill>
              </a:defRPr>
            </a:lvl3pPr>
            <a:lvl4pPr lvl="3" algn="l">
              <a:lnSpc>
                <a:spcPct val="180000"/>
              </a:lnSpc>
              <a:spcBef>
                <a:spcPts val="0"/>
              </a:spcBef>
              <a:spcAft>
                <a:spcPts val="0"/>
              </a:spcAft>
              <a:buClr>
                <a:srgbClr val="EBEBEB"/>
              </a:buClr>
              <a:buSzPts val="1400"/>
              <a:buNone/>
              <a:defRPr sz="1400">
                <a:solidFill>
                  <a:srgbClr val="EBEBEB"/>
                </a:solidFill>
              </a:defRPr>
            </a:lvl4pPr>
            <a:lvl5pPr lvl="4" algn="l">
              <a:lnSpc>
                <a:spcPct val="180000"/>
              </a:lnSpc>
              <a:spcBef>
                <a:spcPts val="0"/>
              </a:spcBef>
              <a:spcAft>
                <a:spcPts val="0"/>
              </a:spcAft>
              <a:buClr>
                <a:srgbClr val="EBEBEB"/>
              </a:buClr>
              <a:buSzPts val="1400"/>
              <a:buNone/>
              <a:defRPr sz="1400">
                <a:solidFill>
                  <a:srgbClr val="EBEBEB"/>
                </a:solidFill>
              </a:defRPr>
            </a:lvl5pPr>
            <a:lvl6pPr lvl="5" algn="l">
              <a:lnSpc>
                <a:spcPct val="180000"/>
              </a:lnSpc>
              <a:spcBef>
                <a:spcPts val="0"/>
              </a:spcBef>
              <a:spcAft>
                <a:spcPts val="0"/>
              </a:spcAft>
              <a:buClr>
                <a:srgbClr val="EBEBEB"/>
              </a:buClr>
              <a:buSzPts val="1400"/>
              <a:buNone/>
              <a:defRPr sz="1400">
                <a:solidFill>
                  <a:srgbClr val="EBEBEB"/>
                </a:solidFill>
              </a:defRPr>
            </a:lvl6pPr>
            <a:lvl7pPr lvl="6" algn="l">
              <a:lnSpc>
                <a:spcPct val="180000"/>
              </a:lnSpc>
              <a:spcBef>
                <a:spcPts val="0"/>
              </a:spcBef>
              <a:spcAft>
                <a:spcPts val="0"/>
              </a:spcAft>
              <a:buClr>
                <a:srgbClr val="EBEBEB"/>
              </a:buClr>
              <a:buSzPts val="1400"/>
              <a:buNone/>
              <a:defRPr sz="1400">
                <a:solidFill>
                  <a:srgbClr val="EBEBEB"/>
                </a:solidFill>
              </a:defRPr>
            </a:lvl7pPr>
            <a:lvl8pPr lvl="7" algn="l">
              <a:lnSpc>
                <a:spcPct val="180000"/>
              </a:lnSpc>
              <a:spcBef>
                <a:spcPts val="0"/>
              </a:spcBef>
              <a:spcAft>
                <a:spcPts val="0"/>
              </a:spcAft>
              <a:buClr>
                <a:srgbClr val="EBEBEB"/>
              </a:buClr>
              <a:buSzPts val="1400"/>
              <a:buNone/>
              <a:defRPr sz="1400">
                <a:solidFill>
                  <a:srgbClr val="EBEBEB"/>
                </a:solidFill>
              </a:defRPr>
            </a:lvl8pPr>
            <a:lvl9pPr lvl="8" algn="l">
              <a:lnSpc>
                <a:spcPct val="180000"/>
              </a:lnSpc>
              <a:spcBef>
                <a:spcPts val="0"/>
              </a:spcBef>
              <a:spcAft>
                <a:spcPts val="0"/>
              </a:spcAft>
              <a:buClr>
                <a:srgbClr val="EBEBEB"/>
              </a:buClr>
              <a:buSzPts val="1400"/>
              <a:buNone/>
              <a:defRPr sz="1400">
                <a:solidFill>
                  <a:srgbClr val="EBEBEB"/>
                </a:solidFill>
              </a:defRPr>
            </a:lvl9pPr>
          </a:lstStyle>
          <a:p/>
        </p:txBody>
      </p:sp>
      <p:sp>
        <p:nvSpPr>
          <p:cNvPr id="50" name="Google Shape;50;p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51" name="Google Shape;51;p6"/>
          <p:cNvSpPr txBox="1"/>
          <p:nvPr>
            <p:ph type="title"/>
          </p:nvPr>
        </p:nvSpPr>
        <p:spPr>
          <a:xfrm>
            <a:off x="2083875" y="568625"/>
            <a:ext cx="4905000" cy="1985400"/>
          </a:xfrm>
          <a:prstGeom prst="rect">
            <a:avLst/>
          </a:prstGeom>
          <a:noFill/>
          <a:ln>
            <a:noFill/>
          </a:ln>
        </p:spPr>
        <p:txBody>
          <a:bodyPr anchorCtr="0" anchor="b" bIns="0" lIns="0" spcFirstLastPara="1" rIns="0" wrap="square" tIns="0">
            <a:noAutofit/>
          </a:bodyPr>
          <a:lstStyle>
            <a:lvl1pPr lvl="0" algn="l">
              <a:lnSpc>
                <a:spcPct val="105000"/>
              </a:lnSpc>
              <a:spcBef>
                <a:spcPts val="0"/>
              </a:spcBef>
              <a:spcAft>
                <a:spcPts val="0"/>
              </a:spcAft>
              <a:buSzPts val="3400"/>
              <a:buNone/>
              <a:defRPr sz="7000">
                <a:solidFill>
                  <a:srgbClr val="EBEBEB"/>
                </a:solidFill>
              </a:defRPr>
            </a:lvl1pPr>
            <a:lvl2pPr lvl="1" algn="l">
              <a:lnSpc>
                <a:spcPct val="105000"/>
              </a:lnSpc>
              <a:spcBef>
                <a:spcPts val="0"/>
              </a:spcBef>
              <a:spcAft>
                <a:spcPts val="0"/>
              </a:spcAft>
              <a:buSzPts val="3400"/>
              <a:buNone/>
              <a:defRPr sz="7000">
                <a:solidFill>
                  <a:srgbClr val="EBEBEB"/>
                </a:solidFill>
              </a:defRPr>
            </a:lvl2pPr>
            <a:lvl3pPr lvl="2" algn="l">
              <a:lnSpc>
                <a:spcPct val="105000"/>
              </a:lnSpc>
              <a:spcBef>
                <a:spcPts val="0"/>
              </a:spcBef>
              <a:spcAft>
                <a:spcPts val="0"/>
              </a:spcAft>
              <a:buSzPts val="3400"/>
              <a:buNone/>
              <a:defRPr sz="7000">
                <a:solidFill>
                  <a:srgbClr val="EBEBEB"/>
                </a:solidFill>
              </a:defRPr>
            </a:lvl3pPr>
            <a:lvl4pPr lvl="3" algn="l">
              <a:lnSpc>
                <a:spcPct val="105000"/>
              </a:lnSpc>
              <a:spcBef>
                <a:spcPts val="0"/>
              </a:spcBef>
              <a:spcAft>
                <a:spcPts val="0"/>
              </a:spcAft>
              <a:buSzPts val="3400"/>
              <a:buNone/>
              <a:defRPr sz="7000">
                <a:solidFill>
                  <a:srgbClr val="EBEBEB"/>
                </a:solidFill>
              </a:defRPr>
            </a:lvl4pPr>
            <a:lvl5pPr lvl="4" algn="l">
              <a:lnSpc>
                <a:spcPct val="105000"/>
              </a:lnSpc>
              <a:spcBef>
                <a:spcPts val="0"/>
              </a:spcBef>
              <a:spcAft>
                <a:spcPts val="0"/>
              </a:spcAft>
              <a:buSzPts val="3400"/>
              <a:buNone/>
              <a:defRPr sz="7000">
                <a:solidFill>
                  <a:srgbClr val="EBEBEB"/>
                </a:solidFill>
              </a:defRPr>
            </a:lvl5pPr>
            <a:lvl6pPr lvl="5" algn="l">
              <a:lnSpc>
                <a:spcPct val="105000"/>
              </a:lnSpc>
              <a:spcBef>
                <a:spcPts val="0"/>
              </a:spcBef>
              <a:spcAft>
                <a:spcPts val="0"/>
              </a:spcAft>
              <a:buSzPts val="3400"/>
              <a:buNone/>
              <a:defRPr sz="7000">
                <a:solidFill>
                  <a:srgbClr val="EBEBEB"/>
                </a:solidFill>
              </a:defRPr>
            </a:lvl6pPr>
            <a:lvl7pPr lvl="6" algn="l">
              <a:lnSpc>
                <a:spcPct val="105000"/>
              </a:lnSpc>
              <a:spcBef>
                <a:spcPts val="0"/>
              </a:spcBef>
              <a:spcAft>
                <a:spcPts val="0"/>
              </a:spcAft>
              <a:buSzPts val="3400"/>
              <a:buNone/>
              <a:defRPr sz="7000">
                <a:solidFill>
                  <a:srgbClr val="EBEBEB"/>
                </a:solidFill>
              </a:defRPr>
            </a:lvl7pPr>
            <a:lvl8pPr lvl="7" algn="l">
              <a:lnSpc>
                <a:spcPct val="105000"/>
              </a:lnSpc>
              <a:spcBef>
                <a:spcPts val="0"/>
              </a:spcBef>
              <a:spcAft>
                <a:spcPts val="0"/>
              </a:spcAft>
              <a:buSzPts val="3400"/>
              <a:buNone/>
              <a:defRPr sz="7000">
                <a:solidFill>
                  <a:srgbClr val="EBEBEB"/>
                </a:solidFill>
              </a:defRPr>
            </a:lvl8pPr>
            <a:lvl9pPr lvl="8" algn="l">
              <a:lnSpc>
                <a:spcPct val="105000"/>
              </a:lnSpc>
              <a:spcBef>
                <a:spcPts val="0"/>
              </a:spcBef>
              <a:spcAft>
                <a:spcPts val="0"/>
              </a:spcAft>
              <a:buSzPts val="3400"/>
              <a:buNone/>
              <a:defRPr sz="7000">
                <a:solidFill>
                  <a:srgbClr val="EBEBEB"/>
                </a:solidFill>
              </a:defRPr>
            </a:lvl9pPr>
          </a:lstStyle>
          <a:p/>
        </p:txBody>
      </p:sp>
      <p:pic>
        <p:nvPicPr>
          <p:cNvPr id="52" name="Google Shape;52;p6"/>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sp>
        <p:nvSpPr>
          <p:cNvPr id="53" name="Google Shape;53;p6"/>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linkedin.com/company/red-hat</a:t>
            </a:r>
            <a:endParaRPr b="0" i="0" sz="1400" u="none" cap="none" strike="noStrike">
              <a:solidFill>
                <a:srgbClr val="EBEBEB"/>
              </a:solidFill>
              <a:latin typeface="Overpass Light"/>
              <a:ea typeface="Overpass Light"/>
              <a:cs typeface="Overpass Light"/>
              <a:sym typeface="Overpass Light"/>
            </a:endParaRPr>
          </a:p>
        </p:txBody>
      </p:sp>
      <p:sp>
        <p:nvSpPr>
          <p:cNvPr id="54" name="Google Shape;54;p6"/>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youtube.com/user/RedHatVideos</a:t>
            </a:r>
            <a:endParaRPr b="0" i="0" sz="1400" u="none" cap="none" strike="noStrike">
              <a:solidFill>
                <a:srgbClr val="EBEBEB"/>
              </a:solidFill>
              <a:latin typeface="Overpass Light"/>
              <a:ea typeface="Overpass Light"/>
              <a:cs typeface="Overpass Light"/>
              <a:sym typeface="Overpass Light"/>
            </a:endParaRPr>
          </a:p>
        </p:txBody>
      </p:sp>
      <p:sp>
        <p:nvSpPr>
          <p:cNvPr id="55" name="Google Shape;55;p6"/>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facebook.com/redhatinc</a:t>
            </a:r>
            <a:endParaRPr b="0" i="0" sz="1400" u="none" cap="none" strike="noStrike">
              <a:solidFill>
                <a:srgbClr val="EBEBEB"/>
              </a:solidFill>
              <a:latin typeface="Overpass Light"/>
              <a:ea typeface="Overpass Light"/>
              <a:cs typeface="Overpass Light"/>
              <a:sym typeface="Overpass Light"/>
            </a:endParaRPr>
          </a:p>
        </p:txBody>
      </p:sp>
      <p:sp>
        <p:nvSpPr>
          <p:cNvPr id="56" name="Google Shape;56;p6"/>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twitter.com/RedHat</a:t>
            </a:r>
            <a:endParaRPr b="0" i="0" sz="1400" u="none" cap="none" strike="noStrike">
              <a:solidFill>
                <a:srgbClr val="EBEBEB"/>
              </a:solidFill>
              <a:latin typeface="Overpass Light"/>
              <a:ea typeface="Overpass Light"/>
              <a:cs typeface="Overpass Light"/>
              <a:sym typeface="Overpass Light"/>
            </a:endParaRPr>
          </a:p>
        </p:txBody>
      </p:sp>
      <p:cxnSp>
        <p:nvCxnSpPr>
          <p:cNvPr id="57" name="Google Shape;57;p6"/>
          <p:cNvCxnSpPr/>
          <p:nvPr/>
        </p:nvCxnSpPr>
        <p:spPr>
          <a:xfrm rot="10800000">
            <a:off x="447775" y="50"/>
            <a:ext cx="0" cy="2282700"/>
          </a:xfrm>
          <a:prstGeom prst="straightConnector1">
            <a:avLst/>
          </a:prstGeom>
          <a:noFill/>
          <a:ln cap="flat" cmpd="sng" w="9525">
            <a:solidFill>
              <a:srgbClr val="EE0000"/>
            </a:solidFill>
            <a:prstDash val="solid"/>
            <a:round/>
            <a:headEnd len="sm" w="sm" type="none"/>
            <a:tailEnd len="sm" w="sm" type="none"/>
          </a:ln>
        </p:spPr>
      </p:cxnSp>
      <p:pic>
        <p:nvPicPr>
          <p:cNvPr id="58" name="Google Shape;58;p6"/>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59" name="Google Shape;59;p6"/>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60" name="Google Shape;60;p6"/>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61" name="Google Shape;61;p6"/>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62" name="Google Shape;62;p6"/>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63" name="Google Shape;63;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502" name="Shape 502"/>
        <p:cNvGrpSpPr/>
        <p:nvPr/>
      </p:nvGrpSpPr>
      <p:grpSpPr>
        <a:xfrm>
          <a:off x="0" y="0"/>
          <a:ext cx="0" cy="0"/>
          <a:chOff x="0" y="0"/>
          <a:chExt cx="0" cy="0"/>
        </a:xfrm>
      </p:grpSpPr>
      <p:sp>
        <p:nvSpPr>
          <p:cNvPr id="503" name="Google Shape;503;p52"/>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504" name="Google Shape;504;p52"/>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cxnSp>
        <p:nvCxnSpPr>
          <p:cNvPr id="505" name="Google Shape;505;p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6" name="Google Shape;506;p5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07" name="Google Shape;507;p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8" name="Google Shape;508;p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9" name="Google Shape;509;p5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10" name="Google Shape;510;p52"/>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511" name="Google Shape;511;p52"/>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512" name="Google Shape;512;p52"/>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13" name="Google Shape;513;p52"/>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14" name="Google Shape;514;p52"/>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15" name="Google Shape;515;p52"/>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16" name="Google Shape;516;p52"/>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17" name="Google Shape;517;p5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18" name="Google Shape;518;p52"/>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519" name="Shape 519"/>
        <p:cNvGrpSpPr/>
        <p:nvPr/>
      </p:nvGrpSpPr>
      <p:grpSpPr>
        <a:xfrm>
          <a:off x="0" y="0"/>
          <a:ext cx="0" cy="0"/>
          <a:chOff x="0" y="0"/>
          <a:chExt cx="0" cy="0"/>
        </a:xfrm>
      </p:grpSpPr>
      <p:cxnSp>
        <p:nvCxnSpPr>
          <p:cNvPr id="520" name="Google Shape;520;p5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21" name="Google Shape;521;p5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22" name="Google Shape;522;p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3" name="Google Shape;523;p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4" name="Google Shape;524;p5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525" name="Google Shape;525;p53"/>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526" name="Google Shape;526;p53"/>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27" name="Google Shape;527;p53"/>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28" name="Google Shape;528;p53"/>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29" name="Google Shape;529;p53"/>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30" name="Google Shape;530;p53"/>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531" name="Google Shape;531;p53"/>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32" name="Google Shape;532;p5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33" name="Google Shape;533;p53"/>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534" name="Shape 534"/>
        <p:cNvGrpSpPr/>
        <p:nvPr/>
      </p:nvGrpSpPr>
      <p:grpSpPr>
        <a:xfrm>
          <a:off x="0" y="0"/>
          <a:ext cx="0" cy="0"/>
          <a:chOff x="0" y="0"/>
          <a:chExt cx="0" cy="0"/>
        </a:xfrm>
      </p:grpSpPr>
      <p:cxnSp>
        <p:nvCxnSpPr>
          <p:cNvPr id="535" name="Google Shape;535;p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36" name="Google Shape;536;p5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37" name="Google Shape;537;p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8" name="Google Shape;538;p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9" name="Google Shape;539;p5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40" name="Google Shape;540;p54"/>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41" name="Google Shape;541;p54"/>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42" name="Google Shape;542;p54"/>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43" name="Google Shape;543;p54"/>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44" name="Google Shape;544;p54"/>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45" name="Google Shape;545;p54"/>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46" name="Google Shape;546;p54"/>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b="1" sz="1000"/>
            </a:lvl2pPr>
            <a:lvl3pPr lvl="2">
              <a:lnSpc>
                <a:spcPct val="100000"/>
              </a:lnSpc>
              <a:spcBef>
                <a:spcPts val="0"/>
              </a:spcBef>
              <a:spcAft>
                <a:spcPts val="0"/>
              </a:spcAft>
              <a:buNone/>
              <a:defRPr b="1" sz="1000"/>
            </a:lvl3pPr>
            <a:lvl4pPr lvl="3">
              <a:lnSpc>
                <a:spcPct val="100000"/>
              </a:lnSpc>
              <a:spcBef>
                <a:spcPts val="0"/>
              </a:spcBef>
              <a:spcAft>
                <a:spcPts val="0"/>
              </a:spcAft>
              <a:buNone/>
              <a:defRPr b="1" sz="1000"/>
            </a:lvl4pPr>
            <a:lvl5pPr lvl="4">
              <a:lnSpc>
                <a:spcPct val="100000"/>
              </a:lnSpc>
              <a:spcBef>
                <a:spcPts val="0"/>
              </a:spcBef>
              <a:spcAft>
                <a:spcPts val="0"/>
              </a:spcAft>
              <a:buNone/>
              <a:defRPr b="1" sz="1000"/>
            </a:lvl5pPr>
            <a:lvl6pPr lvl="5">
              <a:lnSpc>
                <a:spcPct val="100000"/>
              </a:lnSpc>
              <a:spcBef>
                <a:spcPts val="0"/>
              </a:spcBef>
              <a:spcAft>
                <a:spcPts val="0"/>
              </a:spcAft>
              <a:buNone/>
              <a:defRPr b="1" sz="1000"/>
            </a:lvl6pPr>
            <a:lvl7pPr lvl="6">
              <a:lnSpc>
                <a:spcPct val="100000"/>
              </a:lnSpc>
              <a:spcBef>
                <a:spcPts val="0"/>
              </a:spcBef>
              <a:spcAft>
                <a:spcPts val="0"/>
              </a:spcAft>
              <a:buNone/>
              <a:defRPr b="1" sz="1000"/>
            </a:lvl7pPr>
            <a:lvl8pPr lvl="7">
              <a:lnSpc>
                <a:spcPct val="100000"/>
              </a:lnSpc>
              <a:spcBef>
                <a:spcPts val="0"/>
              </a:spcBef>
              <a:spcAft>
                <a:spcPts val="0"/>
              </a:spcAft>
              <a:buNone/>
              <a:defRPr b="1" sz="1000"/>
            </a:lvl8pPr>
            <a:lvl9pPr lvl="8">
              <a:lnSpc>
                <a:spcPct val="100000"/>
              </a:lnSpc>
              <a:spcBef>
                <a:spcPts val="0"/>
              </a:spcBef>
              <a:spcAft>
                <a:spcPts val="0"/>
              </a:spcAft>
              <a:buNone/>
              <a:defRPr b="1" sz="1000"/>
            </a:lvl9pPr>
          </a:lstStyle>
          <a:p/>
        </p:txBody>
      </p:sp>
      <p:sp>
        <p:nvSpPr>
          <p:cNvPr id="547" name="Google Shape;547;p54"/>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48" name="Google Shape;548;p5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549" name="Google Shape;549;p54"/>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550" name="Shape 550"/>
        <p:cNvGrpSpPr/>
        <p:nvPr/>
      </p:nvGrpSpPr>
      <p:grpSpPr>
        <a:xfrm>
          <a:off x="0" y="0"/>
          <a:ext cx="0" cy="0"/>
          <a:chOff x="0" y="0"/>
          <a:chExt cx="0" cy="0"/>
        </a:xfrm>
      </p:grpSpPr>
      <p:cxnSp>
        <p:nvCxnSpPr>
          <p:cNvPr id="551" name="Google Shape;551;p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2" name="Google Shape;552;p5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3" name="Google Shape;553;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4" name="Google Shape;554;p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5" name="Google Shape;555;p5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556" name="Google Shape;556;p55"/>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557" name="Google Shape;557;p55"/>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558" name="Google Shape;558;p55"/>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559" name="Google Shape;559;p55"/>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560" name="Google Shape;560;p55"/>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5"/>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5"/>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5"/>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5"/>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5"/>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5"/>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5"/>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5"/>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5"/>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5"/>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5"/>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5"/>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5"/>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5"/>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5"/>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5"/>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5"/>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5"/>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5"/>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5"/>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5"/>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5"/>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5"/>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5"/>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5"/>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5"/>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5"/>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5"/>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5"/>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5"/>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5"/>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5"/>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5"/>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5"/>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5"/>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5"/>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5"/>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5"/>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5"/>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5"/>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5"/>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5"/>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5"/>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5"/>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5"/>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5"/>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5"/>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5"/>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5"/>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5"/>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5"/>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5"/>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5"/>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5"/>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5"/>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5"/>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5"/>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5"/>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5"/>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5"/>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5"/>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5"/>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5"/>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5"/>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5"/>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5"/>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5"/>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5"/>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5"/>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5"/>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5"/>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5"/>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5"/>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5"/>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5"/>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5"/>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5"/>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5"/>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5"/>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5"/>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5"/>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5"/>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5"/>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5"/>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5"/>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5"/>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5"/>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5"/>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5"/>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5"/>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5"/>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5"/>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5"/>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5"/>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5"/>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5"/>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5"/>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5"/>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5"/>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5"/>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5"/>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5"/>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5"/>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5"/>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5"/>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5"/>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5"/>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5"/>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5"/>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5"/>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5"/>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5"/>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5"/>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5"/>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5"/>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5"/>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5"/>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5"/>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5"/>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5"/>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5"/>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5"/>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5"/>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5"/>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5"/>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5"/>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5"/>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5"/>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5"/>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5"/>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5"/>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5"/>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5"/>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5"/>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5"/>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5"/>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5"/>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5"/>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5"/>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5"/>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5"/>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5"/>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5"/>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5"/>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5"/>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5"/>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5"/>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5"/>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5"/>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5"/>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5"/>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5"/>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5"/>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5"/>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5"/>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5"/>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5"/>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5"/>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5"/>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5"/>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5"/>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5"/>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5"/>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5"/>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5"/>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5"/>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5"/>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5"/>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5"/>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5"/>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5"/>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5"/>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5"/>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5"/>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5"/>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5"/>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5"/>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5"/>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5"/>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5"/>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5"/>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5"/>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5"/>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5"/>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5"/>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5"/>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5"/>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5"/>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5"/>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5"/>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761" name="Google Shape;761;p5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762" name="Google Shape;762;p55"/>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763" name="Shape 763"/>
        <p:cNvGrpSpPr/>
        <p:nvPr/>
      </p:nvGrpSpPr>
      <p:grpSpPr>
        <a:xfrm>
          <a:off x="0" y="0"/>
          <a:ext cx="0" cy="0"/>
          <a:chOff x="0" y="0"/>
          <a:chExt cx="0" cy="0"/>
        </a:xfrm>
      </p:grpSpPr>
      <p:cxnSp>
        <p:nvCxnSpPr>
          <p:cNvPr id="764" name="Google Shape;764;p5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65" name="Google Shape;765;p5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66" name="Google Shape;766;p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67" name="Google Shape;767;p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68" name="Google Shape;768;p5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769" name="Google Shape;769;p56"/>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770" name="Google Shape;770;p56"/>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771" name="Google Shape;771;p56"/>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772" name="Google Shape;772;p56"/>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773" name="Google Shape;773;p56"/>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774" name="Google Shape;774;p56"/>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400"/>
            </a:lvl1pPr>
            <a:lvl2pPr lvl="1">
              <a:lnSpc>
                <a:spcPct val="140000"/>
              </a:lnSpc>
              <a:spcBef>
                <a:spcPts val="0"/>
              </a:spcBef>
              <a:spcAft>
                <a:spcPts val="0"/>
              </a:spcAft>
              <a:buNone/>
              <a:defRPr sz="1400"/>
            </a:lvl2pPr>
            <a:lvl3pPr lvl="2">
              <a:lnSpc>
                <a:spcPct val="140000"/>
              </a:lnSpc>
              <a:spcBef>
                <a:spcPts val="0"/>
              </a:spcBef>
              <a:spcAft>
                <a:spcPts val="0"/>
              </a:spcAft>
              <a:buNone/>
              <a:defRPr sz="1400"/>
            </a:lvl3pPr>
            <a:lvl4pPr lvl="3">
              <a:lnSpc>
                <a:spcPct val="140000"/>
              </a:lnSpc>
              <a:spcBef>
                <a:spcPts val="0"/>
              </a:spcBef>
              <a:spcAft>
                <a:spcPts val="0"/>
              </a:spcAft>
              <a:buNone/>
              <a:defRPr sz="1400"/>
            </a:lvl4pPr>
            <a:lvl5pPr lvl="4">
              <a:lnSpc>
                <a:spcPct val="140000"/>
              </a:lnSpc>
              <a:spcBef>
                <a:spcPts val="0"/>
              </a:spcBef>
              <a:spcAft>
                <a:spcPts val="0"/>
              </a:spcAft>
              <a:buNone/>
              <a:defRPr sz="1400"/>
            </a:lvl5pPr>
            <a:lvl6pPr lvl="5">
              <a:lnSpc>
                <a:spcPct val="140000"/>
              </a:lnSpc>
              <a:spcBef>
                <a:spcPts val="0"/>
              </a:spcBef>
              <a:spcAft>
                <a:spcPts val="0"/>
              </a:spcAft>
              <a:buNone/>
              <a:defRPr sz="1400"/>
            </a:lvl6pPr>
            <a:lvl7pPr lvl="6">
              <a:lnSpc>
                <a:spcPct val="140000"/>
              </a:lnSpc>
              <a:spcBef>
                <a:spcPts val="0"/>
              </a:spcBef>
              <a:spcAft>
                <a:spcPts val="0"/>
              </a:spcAft>
              <a:buNone/>
              <a:defRPr sz="1400"/>
            </a:lvl7pPr>
            <a:lvl8pPr lvl="7">
              <a:lnSpc>
                <a:spcPct val="140000"/>
              </a:lnSpc>
              <a:spcBef>
                <a:spcPts val="0"/>
              </a:spcBef>
              <a:spcAft>
                <a:spcPts val="0"/>
              </a:spcAft>
              <a:buNone/>
              <a:defRPr sz="1400"/>
            </a:lvl8pPr>
            <a:lvl9pPr lvl="8">
              <a:lnSpc>
                <a:spcPct val="140000"/>
              </a:lnSpc>
              <a:spcBef>
                <a:spcPts val="0"/>
              </a:spcBef>
              <a:spcAft>
                <a:spcPts val="0"/>
              </a:spcAft>
              <a:buNone/>
              <a:defRPr sz="1400"/>
            </a:lvl9pPr>
          </a:lstStyle>
          <a:p/>
        </p:txBody>
      </p:sp>
      <p:sp>
        <p:nvSpPr>
          <p:cNvPr id="775" name="Google Shape;775;p56"/>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776" name="Google Shape;776;p56"/>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pic>
        <p:nvPicPr>
          <p:cNvPr id="777" name="Google Shape;777;p56"/>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778" name="Google Shape;778;p56"/>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779" name="Google Shape;779;p56"/>
          <p:cNvPicPr preferRelativeResize="0"/>
          <p:nvPr/>
        </p:nvPicPr>
        <p:blipFill>
          <a:blip r:embed="rId3">
            <a:alphaModFix/>
          </a:blip>
          <a:stretch>
            <a:fillRect/>
          </a:stretch>
        </p:blipFill>
        <p:spPr>
          <a:xfrm>
            <a:off x="8210712" y="2217196"/>
            <a:ext cx="553219" cy="553200"/>
          </a:xfrm>
          <a:prstGeom prst="rect">
            <a:avLst/>
          </a:prstGeom>
          <a:noFill/>
          <a:ln>
            <a:noFill/>
          </a:ln>
        </p:spPr>
      </p:pic>
      <p:sp>
        <p:nvSpPr>
          <p:cNvPr id="780" name="Google Shape;780;p56"/>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781" name="Google Shape;781;p5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782" name="Google Shape;782;p56"/>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783" name="Shape 783"/>
        <p:cNvGrpSpPr/>
        <p:nvPr/>
      </p:nvGrpSpPr>
      <p:grpSpPr>
        <a:xfrm>
          <a:off x="0" y="0"/>
          <a:ext cx="0" cy="0"/>
          <a:chOff x="0" y="0"/>
          <a:chExt cx="0" cy="0"/>
        </a:xfrm>
      </p:grpSpPr>
      <p:cxnSp>
        <p:nvCxnSpPr>
          <p:cNvPr id="784" name="Google Shape;784;p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85" name="Google Shape;785;p5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86" name="Google Shape;786;p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7" name="Google Shape;787;p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88" name="Google Shape;788;p5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789" name="Google Shape;789;p57"/>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790" name="Google Shape;790;p57"/>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791" name="Google Shape;791;p57"/>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792" name="Google Shape;792;p57"/>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793" name="Google Shape;793;p57"/>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pic>
        <p:nvPicPr>
          <p:cNvPr id="794" name="Google Shape;794;p57"/>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795" name="Google Shape;795;p57"/>
          <p:cNvPicPr preferRelativeResize="0"/>
          <p:nvPr/>
        </p:nvPicPr>
        <p:blipFill>
          <a:blip r:embed="rId3">
            <a:alphaModFix/>
          </a:blip>
          <a:stretch>
            <a:fillRect/>
          </a:stretch>
        </p:blipFill>
        <p:spPr>
          <a:xfrm>
            <a:off x="6413282" y="2044890"/>
            <a:ext cx="731700" cy="731684"/>
          </a:xfrm>
          <a:prstGeom prst="rect">
            <a:avLst/>
          </a:prstGeom>
          <a:noFill/>
          <a:ln>
            <a:noFill/>
          </a:ln>
        </p:spPr>
      </p:pic>
      <p:sp>
        <p:nvSpPr>
          <p:cNvPr id="796" name="Google Shape;796;p57"/>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797" name="Google Shape;797;p5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798" name="Google Shape;798;p57"/>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799" name="Shape 799"/>
        <p:cNvGrpSpPr/>
        <p:nvPr/>
      </p:nvGrpSpPr>
      <p:grpSpPr>
        <a:xfrm>
          <a:off x="0" y="0"/>
          <a:ext cx="0" cy="0"/>
          <a:chOff x="0" y="0"/>
          <a:chExt cx="0" cy="0"/>
        </a:xfrm>
      </p:grpSpPr>
      <p:sp>
        <p:nvSpPr>
          <p:cNvPr id="800" name="Google Shape;800;p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801" name="Google Shape;801;p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02" name="Google Shape;802;p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03" name="Google Shape;803;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04" name="Google Shape;804;p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05" name="Google Shape;805;p5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806" name="Google Shape;806;p58"/>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600"/>
            </a:lvl1pPr>
            <a:lvl2pPr lvl="1">
              <a:lnSpc>
                <a:spcPct val="115000"/>
              </a:lnSpc>
              <a:spcBef>
                <a:spcPts val="0"/>
              </a:spcBef>
              <a:spcAft>
                <a:spcPts val="0"/>
              </a:spcAft>
              <a:buNone/>
              <a:defRPr sz="2600"/>
            </a:lvl2pPr>
            <a:lvl3pPr lvl="2">
              <a:lnSpc>
                <a:spcPct val="115000"/>
              </a:lnSpc>
              <a:spcBef>
                <a:spcPts val="0"/>
              </a:spcBef>
              <a:spcAft>
                <a:spcPts val="0"/>
              </a:spcAft>
              <a:buNone/>
              <a:defRPr sz="2600"/>
            </a:lvl3pPr>
            <a:lvl4pPr lvl="3">
              <a:lnSpc>
                <a:spcPct val="115000"/>
              </a:lnSpc>
              <a:spcBef>
                <a:spcPts val="0"/>
              </a:spcBef>
              <a:spcAft>
                <a:spcPts val="0"/>
              </a:spcAft>
              <a:buNone/>
              <a:defRPr sz="2600"/>
            </a:lvl4pPr>
            <a:lvl5pPr lvl="4">
              <a:lnSpc>
                <a:spcPct val="115000"/>
              </a:lnSpc>
              <a:spcBef>
                <a:spcPts val="0"/>
              </a:spcBef>
              <a:spcAft>
                <a:spcPts val="0"/>
              </a:spcAft>
              <a:buNone/>
              <a:defRPr sz="2600"/>
            </a:lvl5pPr>
            <a:lvl6pPr lvl="5">
              <a:lnSpc>
                <a:spcPct val="115000"/>
              </a:lnSpc>
              <a:spcBef>
                <a:spcPts val="0"/>
              </a:spcBef>
              <a:spcAft>
                <a:spcPts val="0"/>
              </a:spcAft>
              <a:buNone/>
              <a:defRPr sz="2600"/>
            </a:lvl6pPr>
            <a:lvl7pPr lvl="6">
              <a:lnSpc>
                <a:spcPct val="115000"/>
              </a:lnSpc>
              <a:spcBef>
                <a:spcPts val="0"/>
              </a:spcBef>
              <a:spcAft>
                <a:spcPts val="0"/>
              </a:spcAft>
              <a:buNone/>
              <a:defRPr sz="2600"/>
            </a:lvl7pPr>
            <a:lvl8pPr lvl="7">
              <a:lnSpc>
                <a:spcPct val="115000"/>
              </a:lnSpc>
              <a:spcBef>
                <a:spcPts val="0"/>
              </a:spcBef>
              <a:spcAft>
                <a:spcPts val="0"/>
              </a:spcAft>
              <a:buNone/>
              <a:defRPr sz="2600"/>
            </a:lvl8pPr>
            <a:lvl9pPr lvl="8">
              <a:lnSpc>
                <a:spcPct val="115000"/>
              </a:lnSpc>
              <a:spcBef>
                <a:spcPts val="0"/>
              </a:spcBef>
              <a:spcAft>
                <a:spcPts val="0"/>
              </a:spcAft>
              <a:buNone/>
              <a:defRPr sz="2600"/>
            </a:lvl9pPr>
          </a:lstStyle>
          <a:p/>
        </p:txBody>
      </p:sp>
      <p:sp>
        <p:nvSpPr>
          <p:cNvPr id="807" name="Google Shape;807;p58"/>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1400"/>
            </a:lvl1pPr>
            <a:lvl2pPr lvl="1">
              <a:lnSpc>
                <a:spcPct val="114000"/>
              </a:lnSpc>
              <a:spcBef>
                <a:spcPts val="0"/>
              </a:spcBef>
              <a:spcAft>
                <a:spcPts val="0"/>
              </a:spcAft>
              <a:buNone/>
              <a:defRPr sz="1400"/>
            </a:lvl2pPr>
            <a:lvl3pPr lvl="2">
              <a:lnSpc>
                <a:spcPct val="114000"/>
              </a:lnSpc>
              <a:spcBef>
                <a:spcPts val="0"/>
              </a:spcBef>
              <a:spcAft>
                <a:spcPts val="0"/>
              </a:spcAft>
              <a:buNone/>
              <a:defRPr sz="1400"/>
            </a:lvl3pPr>
            <a:lvl4pPr lvl="3">
              <a:lnSpc>
                <a:spcPct val="114000"/>
              </a:lnSpc>
              <a:spcBef>
                <a:spcPts val="0"/>
              </a:spcBef>
              <a:spcAft>
                <a:spcPts val="0"/>
              </a:spcAft>
              <a:buNone/>
              <a:defRPr sz="1400"/>
            </a:lvl4pPr>
            <a:lvl5pPr lvl="4">
              <a:lnSpc>
                <a:spcPct val="114000"/>
              </a:lnSpc>
              <a:spcBef>
                <a:spcPts val="0"/>
              </a:spcBef>
              <a:spcAft>
                <a:spcPts val="0"/>
              </a:spcAft>
              <a:buNone/>
              <a:defRPr sz="1400"/>
            </a:lvl5pPr>
            <a:lvl6pPr lvl="5">
              <a:lnSpc>
                <a:spcPct val="114000"/>
              </a:lnSpc>
              <a:spcBef>
                <a:spcPts val="0"/>
              </a:spcBef>
              <a:spcAft>
                <a:spcPts val="0"/>
              </a:spcAft>
              <a:buNone/>
              <a:defRPr sz="1400"/>
            </a:lvl6pPr>
            <a:lvl7pPr lvl="6">
              <a:lnSpc>
                <a:spcPct val="114000"/>
              </a:lnSpc>
              <a:spcBef>
                <a:spcPts val="0"/>
              </a:spcBef>
              <a:spcAft>
                <a:spcPts val="0"/>
              </a:spcAft>
              <a:buNone/>
              <a:defRPr sz="1400"/>
            </a:lvl7pPr>
            <a:lvl8pPr lvl="7">
              <a:lnSpc>
                <a:spcPct val="114000"/>
              </a:lnSpc>
              <a:spcBef>
                <a:spcPts val="0"/>
              </a:spcBef>
              <a:spcAft>
                <a:spcPts val="0"/>
              </a:spcAft>
              <a:buNone/>
              <a:defRPr sz="1400"/>
            </a:lvl8pPr>
            <a:lvl9pPr lvl="8">
              <a:lnSpc>
                <a:spcPct val="114000"/>
              </a:lnSpc>
              <a:spcBef>
                <a:spcPts val="0"/>
              </a:spcBef>
              <a:spcAft>
                <a:spcPts val="0"/>
              </a:spcAft>
              <a:buNone/>
              <a:defRPr sz="1400"/>
            </a:lvl9pPr>
          </a:lstStyle>
          <a:p/>
        </p:txBody>
      </p:sp>
      <p:pic>
        <p:nvPicPr>
          <p:cNvPr id="808" name="Google Shape;808;p58"/>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809" name="Shape 809"/>
        <p:cNvGrpSpPr/>
        <p:nvPr/>
      </p:nvGrpSpPr>
      <p:grpSpPr>
        <a:xfrm>
          <a:off x="0" y="0"/>
          <a:ext cx="0" cy="0"/>
          <a:chOff x="0" y="0"/>
          <a:chExt cx="0" cy="0"/>
        </a:xfrm>
      </p:grpSpPr>
      <p:cxnSp>
        <p:nvCxnSpPr>
          <p:cNvPr id="810" name="Google Shape;810;p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11" name="Google Shape;811;p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12" name="Google Shape;812;p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13" name="Google Shape;813;p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14" name="Google Shape;814;p5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815" name="Google Shape;815;p59"/>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816" name="Google Shape;816;p59"/>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17" name="Google Shape;817;p59"/>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818" name="Google Shape;818;p59"/>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19" name="Google Shape;819;p59"/>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820" name="Google Shape;820;p59"/>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21" name="Google Shape;821;p59"/>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822" name="Google Shape;822;p59"/>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23" name="Google Shape;823;p59"/>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824" name="Google Shape;824;p5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825" name="Google Shape;825;p59"/>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826" name="Shape 826"/>
        <p:cNvGrpSpPr/>
        <p:nvPr/>
      </p:nvGrpSpPr>
      <p:grpSpPr>
        <a:xfrm>
          <a:off x="0" y="0"/>
          <a:ext cx="0" cy="0"/>
          <a:chOff x="0" y="0"/>
          <a:chExt cx="0" cy="0"/>
        </a:xfrm>
      </p:grpSpPr>
      <p:cxnSp>
        <p:nvCxnSpPr>
          <p:cNvPr id="827" name="Google Shape;827;p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28" name="Google Shape;828;p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29" name="Google Shape;829;p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30" name="Google Shape;830;p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31" name="Google Shape;831;p6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832" name="Google Shape;832;p60"/>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833" name="Google Shape;833;p60"/>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834" name="Google Shape;834;p60"/>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835" name="Google Shape;835;p60"/>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836" name="Google Shape;836;p60"/>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37" name="Google Shape;837;p60"/>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838" name="Google Shape;838;p60"/>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39" name="Google Shape;839;p60"/>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840" name="Google Shape;840;p60"/>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41" name="Google Shape;841;p60"/>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842" name="Google Shape;842;p60"/>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43" name="Google Shape;843;p60"/>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844" name="Google Shape;844;p6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845" name="Google Shape;845;p60"/>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846" name="Shape 846"/>
        <p:cNvGrpSpPr/>
        <p:nvPr/>
      </p:nvGrpSpPr>
      <p:grpSpPr>
        <a:xfrm>
          <a:off x="0" y="0"/>
          <a:ext cx="0" cy="0"/>
          <a:chOff x="0" y="0"/>
          <a:chExt cx="0" cy="0"/>
        </a:xfrm>
      </p:grpSpPr>
      <p:sp>
        <p:nvSpPr>
          <p:cNvPr id="847" name="Google Shape;847;p61"/>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p:txBody>
      </p:sp>
      <p:sp>
        <p:nvSpPr>
          <p:cNvPr id="848" name="Google Shape;848;p61"/>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p:txBody>
      </p:sp>
      <p:sp>
        <p:nvSpPr>
          <p:cNvPr id="849" name="Google Shape;849;p61"/>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850" name="Google Shape;850;p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51" name="Google Shape;851;p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52" name="Google Shape;852;p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53" name="Google Shape;853;p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54" name="Google Shape;854;p6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855" name="Google Shape;855;p61"/>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856" name="Google Shape;856;p61"/>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57" name="Google Shape;857;p61"/>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858" name="Google Shape;858;p61"/>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59" name="Google Shape;859;p61"/>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400"/>
            </a:lvl1pPr>
            <a:lvl2pPr lvl="1">
              <a:spcBef>
                <a:spcPts val="500"/>
              </a:spcBef>
              <a:spcAft>
                <a:spcPts val="0"/>
              </a:spcAft>
              <a:buNone/>
              <a:defRPr sz="1400"/>
            </a:lvl2pPr>
            <a:lvl3pPr lvl="2">
              <a:spcBef>
                <a:spcPts val="500"/>
              </a:spcBef>
              <a:spcAft>
                <a:spcPts val="0"/>
              </a:spcAft>
              <a:buNone/>
              <a:defRPr sz="1400"/>
            </a:lvl3pPr>
            <a:lvl4pPr lvl="3">
              <a:spcBef>
                <a:spcPts val="500"/>
              </a:spcBef>
              <a:spcAft>
                <a:spcPts val="0"/>
              </a:spcAft>
              <a:buNone/>
              <a:defRPr sz="1400"/>
            </a:lvl4pPr>
            <a:lvl5pPr lvl="4">
              <a:spcBef>
                <a:spcPts val="500"/>
              </a:spcBef>
              <a:spcAft>
                <a:spcPts val="0"/>
              </a:spcAft>
              <a:buNone/>
              <a:defRPr sz="1400"/>
            </a:lvl5pPr>
            <a:lvl6pPr lvl="5">
              <a:spcBef>
                <a:spcPts val="500"/>
              </a:spcBef>
              <a:spcAft>
                <a:spcPts val="0"/>
              </a:spcAft>
              <a:buNone/>
              <a:defRPr sz="1400"/>
            </a:lvl6pPr>
            <a:lvl7pPr lvl="6">
              <a:spcBef>
                <a:spcPts val="500"/>
              </a:spcBef>
              <a:spcAft>
                <a:spcPts val="0"/>
              </a:spcAft>
              <a:buNone/>
              <a:defRPr sz="1400"/>
            </a:lvl7pPr>
            <a:lvl8pPr lvl="7">
              <a:spcBef>
                <a:spcPts val="500"/>
              </a:spcBef>
              <a:spcAft>
                <a:spcPts val="0"/>
              </a:spcAft>
              <a:buNone/>
              <a:defRPr sz="1400"/>
            </a:lvl8pPr>
            <a:lvl9pPr lvl="8">
              <a:spcBef>
                <a:spcPts val="500"/>
              </a:spcBef>
              <a:spcAft>
                <a:spcPts val="500"/>
              </a:spcAft>
              <a:buNone/>
              <a:defRPr sz="1400"/>
            </a:lvl9pPr>
          </a:lstStyle>
          <a:p/>
        </p:txBody>
      </p:sp>
      <p:sp>
        <p:nvSpPr>
          <p:cNvPr id="860" name="Google Shape;860;p61"/>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pic>
        <p:nvPicPr>
          <p:cNvPr id="66" name="Google Shape;66;p7"/>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67" name="Google Shape;67;p7"/>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68" name="Google Shape;68;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9" name="Google Shape;69;p7"/>
          <p:cNvSpPr txBox="1"/>
          <p:nvPr>
            <p:ph idx="1" type="subTitle"/>
          </p:nvPr>
        </p:nvSpPr>
        <p:spPr>
          <a:xfrm>
            <a:off x="5660525" y="3971650"/>
            <a:ext cx="4446300" cy="914400"/>
          </a:xfrm>
          <a:prstGeom prst="rect">
            <a:avLst/>
          </a:prstGeom>
          <a:noFill/>
          <a:ln>
            <a:noFill/>
          </a:ln>
        </p:spPr>
        <p:txBody>
          <a:bodyPr anchorCtr="0" anchor="t" bIns="0" lIns="0" spcFirstLastPara="1" rIns="0" wrap="square" tIns="0">
            <a:noAutofit/>
          </a:bodyPr>
          <a:lstStyle>
            <a:lvl1pPr lvl="0" algn="l">
              <a:lnSpc>
                <a:spcPct val="140000"/>
              </a:lnSpc>
              <a:spcBef>
                <a:spcPts val="0"/>
              </a:spcBef>
              <a:spcAft>
                <a:spcPts val="0"/>
              </a:spcAft>
              <a:buSzPts val="1800"/>
              <a:buNone/>
              <a:defRPr sz="1800"/>
            </a:lvl1pPr>
            <a:lvl2pPr lvl="1" algn="l">
              <a:lnSpc>
                <a:spcPct val="140000"/>
              </a:lnSpc>
              <a:spcBef>
                <a:spcPts val="0"/>
              </a:spcBef>
              <a:spcAft>
                <a:spcPts val="0"/>
              </a:spcAft>
              <a:buSzPts val="1800"/>
              <a:buNone/>
              <a:defRPr sz="1800"/>
            </a:lvl2pPr>
            <a:lvl3pPr lvl="2" algn="l">
              <a:lnSpc>
                <a:spcPct val="140000"/>
              </a:lnSpc>
              <a:spcBef>
                <a:spcPts val="0"/>
              </a:spcBef>
              <a:spcAft>
                <a:spcPts val="0"/>
              </a:spcAft>
              <a:buSzPts val="1800"/>
              <a:buNone/>
              <a:defRPr sz="1800"/>
            </a:lvl3pPr>
            <a:lvl4pPr lvl="3" algn="l">
              <a:lnSpc>
                <a:spcPct val="140000"/>
              </a:lnSpc>
              <a:spcBef>
                <a:spcPts val="0"/>
              </a:spcBef>
              <a:spcAft>
                <a:spcPts val="0"/>
              </a:spcAft>
              <a:buSzPts val="1800"/>
              <a:buNone/>
              <a:defRPr sz="1800"/>
            </a:lvl4pPr>
            <a:lvl5pPr lvl="4" algn="l">
              <a:lnSpc>
                <a:spcPct val="140000"/>
              </a:lnSpc>
              <a:spcBef>
                <a:spcPts val="0"/>
              </a:spcBef>
              <a:spcAft>
                <a:spcPts val="0"/>
              </a:spcAft>
              <a:buSzPts val="1800"/>
              <a:buNone/>
              <a:defRPr sz="1800"/>
            </a:lvl5pPr>
            <a:lvl6pPr lvl="5" algn="l">
              <a:lnSpc>
                <a:spcPct val="140000"/>
              </a:lnSpc>
              <a:spcBef>
                <a:spcPts val="0"/>
              </a:spcBef>
              <a:spcAft>
                <a:spcPts val="0"/>
              </a:spcAft>
              <a:buSzPts val="1800"/>
              <a:buNone/>
              <a:defRPr sz="1800"/>
            </a:lvl6pPr>
            <a:lvl7pPr lvl="6" algn="l">
              <a:lnSpc>
                <a:spcPct val="140000"/>
              </a:lnSpc>
              <a:spcBef>
                <a:spcPts val="0"/>
              </a:spcBef>
              <a:spcAft>
                <a:spcPts val="0"/>
              </a:spcAft>
              <a:buSzPts val="1800"/>
              <a:buNone/>
              <a:defRPr sz="1800"/>
            </a:lvl7pPr>
            <a:lvl8pPr lvl="7" algn="l">
              <a:lnSpc>
                <a:spcPct val="140000"/>
              </a:lnSpc>
              <a:spcBef>
                <a:spcPts val="0"/>
              </a:spcBef>
              <a:spcAft>
                <a:spcPts val="0"/>
              </a:spcAft>
              <a:buSzPts val="1800"/>
              <a:buNone/>
              <a:defRPr sz="1800"/>
            </a:lvl8pPr>
            <a:lvl9pPr lvl="8" algn="l">
              <a:lnSpc>
                <a:spcPct val="140000"/>
              </a:lnSpc>
              <a:spcBef>
                <a:spcPts val="0"/>
              </a:spcBef>
              <a:spcAft>
                <a:spcPts val="0"/>
              </a:spcAft>
              <a:buSzPts val="1800"/>
              <a:buNone/>
              <a:defRPr sz="1800"/>
            </a:lvl9pPr>
          </a:lstStyle>
          <a:p/>
        </p:txBody>
      </p:sp>
      <p:sp>
        <p:nvSpPr>
          <p:cNvPr id="70" name="Google Shape;70;p7"/>
          <p:cNvSpPr txBox="1"/>
          <p:nvPr>
            <p:ph type="title"/>
          </p:nvPr>
        </p:nvSpPr>
        <p:spPr>
          <a:xfrm>
            <a:off x="5660525" y="1709031"/>
            <a:ext cx="5736300" cy="2117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1pPr>
            <a:lvl2pPr lvl="1"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2pPr>
            <a:lvl3pPr lvl="2"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3pPr>
            <a:lvl4pPr lvl="3"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4pPr>
            <a:lvl5pPr lvl="4"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5pPr>
            <a:lvl6pPr lvl="5"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6pPr>
            <a:lvl7pPr lvl="6"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7pPr>
            <a:lvl8pPr lvl="7"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8pPr>
            <a:lvl9pPr lvl="8"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9pPr>
          </a:lstStyle>
          <a:p/>
        </p:txBody>
      </p:sp>
      <p:sp>
        <p:nvSpPr>
          <p:cNvPr id="71" name="Google Shape;71;p7"/>
          <p:cNvSpPr txBox="1"/>
          <p:nvPr>
            <p:ph idx="2" type="subTitle"/>
          </p:nvPr>
        </p:nvSpPr>
        <p:spPr>
          <a:xfrm>
            <a:off x="5660525" y="5318275"/>
            <a:ext cx="2040300" cy="605700"/>
          </a:xfrm>
          <a:prstGeom prst="rect">
            <a:avLst/>
          </a:prstGeom>
          <a:noFill/>
          <a:ln>
            <a:noFill/>
          </a:ln>
        </p:spPr>
        <p:txBody>
          <a:bodyPr anchorCtr="0" anchor="t" bIns="0" lIns="0" spcFirstLastPara="1" rIns="0" wrap="square" tIns="0">
            <a:noAutofit/>
          </a:bodyPr>
          <a:lstStyle>
            <a:lvl1pPr lvl="0" algn="l">
              <a:lnSpc>
                <a:spcPct val="135000"/>
              </a:lnSpc>
              <a:spcBef>
                <a:spcPts val="0"/>
              </a:spcBef>
              <a:spcAft>
                <a:spcPts val="0"/>
              </a:spcAft>
              <a:buSzPts val="1200"/>
              <a:buNone/>
              <a:defRPr sz="1200"/>
            </a:lvl1pPr>
            <a:lvl2pPr lvl="1" algn="l">
              <a:lnSpc>
                <a:spcPct val="135000"/>
              </a:lnSpc>
              <a:spcBef>
                <a:spcPts val="0"/>
              </a:spcBef>
              <a:spcAft>
                <a:spcPts val="0"/>
              </a:spcAft>
              <a:buSzPts val="1200"/>
              <a:buNone/>
              <a:defRPr sz="1200"/>
            </a:lvl2pPr>
            <a:lvl3pPr lvl="2" algn="l">
              <a:lnSpc>
                <a:spcPct val="135000"/>
              </a:lnSpc>
              <a:spcBef>
                <a:spcPts val="0"/>
              </a:spcBef>
              <a:spcAft>
                <a:spcPts val="0"/>
              </a:spcAft>
              <a:buSzPts val="1200"/>
              <a:buNone/>
              <a:defRPr sz="1200"/>
            </a:lvl3pPr>
            <a:lvl4pPr lvl="3" algn="l">
              <a:lnSpc>
                <a:spcPct val="135000"/>
              </a:lnSpc>
              <a:spcBef>
                <a:spcPts val="0"/>
              </a:spcBef>
              <a:spcAft>
                <a:spcPts val="0"/>
              </a:spcAft>
              <a:buSzPts val="1200"/>
              <a:buNone/>
              <a:defRPr sz="1200"/>
            </a:lvl4pPr>
            <a:lvl5pPr lvl="4" algn="l">
              <a:lnSpc>
                <a:spcPct val="135000"/>
              </a:lnSpc>
              <a:spcBef>
                <a:spcPts val="0"/>
              </a:spcBef>
              <a:spcAft>
                <a:spcPts val="0"/>
              </a:spcAft>
              <a:buSzPts val="1200"/>
              <a:buNone/>
              <a:defRPr sz="1200"/>
            </a:lvl5pPr>
            <a:lvl6pPr lvl="5" algn="l">
              <a:lnSpc>
                <a:spcPct val="135000"/>
              </a:lnSpc>
              <a:spcBef>
                <a:spcPts val="0"/>
              </a:spcBef>
              <a:spcAft>
                <a:spcPts val="0"/>
              </a:spcAft>
              <a:buSzPts val="1200"/>
              <a:buNone/>
              <a:defRPr sz="1200"/>
            </a:lvl6pPr>
            <a:lvl7pPr lvl="6" algn="l">
              <a:lnSpc>
                <a:spcPct val="135000"/>
              </a:lnSpc>
              <a:spcBef>
                <a:spcPts val="0"/>
              </a:spcBef>
              <a:spcAft>
                <a:spcPts val="0"/>
              </a:spcAft>
              <a:buSzPts val="1200"/>
              <a:buNone/>
              <a:defRPr sz="1200"/>
            </a:lvl7pPr>
            <a:lvl8pPr lvl="7" algn="l">
              <a:lnSpc>
                <a:spcPct val="135000"/>
              </a:lnSpc>
              <a:spcBef>
                <a:spcPts val="0"/>
              </a:spcBef>
              <a:spcAft>
                <a:spcPts val="0"/>
              </a:spcAft>
              <a:buSzPts val="1200"/>
              <a:buNone/>
              <a:defRPr sz="1200"/>
            </a:lvl8pPr>
            <a:lvl9pPr lvl="8" algn="l">
              <a:lnSpc>
                <a:spcPct val="135000"/>
              </a:lnSpc>
              <a:spcBef>
                <a:spcPts val="0"/>
              </a:spcBef>
              <a:spcAft>
                <a:spcPts val="0"/>
              </a:spcAft>
              <a:buSzPts val="1200"/>
              <a:buNone/>
              <a:defRPr sz="1200"/>
            </a:lvl9pPr>
          </a:lstStyle>
          <a:p/>
        </p:txBody>
      </p:sp>
      <p:sp>
        <p:nvSpPr>
          <p:cNvPr id="72" name="Google Shape;72;p7"/>
          <p:cNvSpPr txBox="1"/>
          <p:nvPr>
            <p:ph idx="3"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861" name="Shape 861"/>
        <p:cNvGrpSpPr/>
        <p:nvPr/>
      </p:nvGrpSpPr>
      <p:grpSpPr>
        <a:xfrm>
          <a:off x="0" y="0"/>
          <a:ext cx="0" cy="0"/>
          <a:chOff x="0" y="0"/>
          <a:chExt cx="0" cy="0"/>
        </a:xfrm>
      </p:grpSpPr>
      <p:cxnSp>
        <p:nvCxnSpPr>
          <p:cNvPr id="862" name="Google Shape;862;p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63" name="Google Shape;863;p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64" name="Google Shape;864;p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65" name="Google Shape;865;p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66" name="Google Shape;866;p6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cxnSp>
        <p:nvCxnSpPr>
          <p:cNvPr id="867" name="Google Shape;867;p62"/>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868" name="Google Shape;868;p62"/>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869" name="Google Shape;869;p62"/>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70" name="Google Shape;870;p62"/>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871" name="Google Shape;871;p62"/>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72" name="Google Shape;872;p62"/>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873" name="Google Shape;873;p62"/>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874" name="Google Shape;874;p62"/>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400"/>
            </a:lvl1pPr>
            <a:lvl2pPr lvl="1" algn="ctr">
              <a:spcBef>
                <a:spcPts val="500"/>
              </a:spcBef>
              <a:spcAft>
                <a:spcPts val="0"/>
              </a:spcAft>
              <a:buNone/>
              <a:defRPr sz="1400"/>
            </a:lvl2pPr>
            <a:lvl3pPr lvl="2" algn="ctr">
              <a:spcBef>
                <a:spcPts val="500"/>
              </a:spcBef>
              <a:spcAft>
                <a:spcPts val="0"/>
              </a:spcAft>
              <a:buNone/>
              <a:defRPr sz="1400"/>
            </a:lvl3pPr>
            <a:lvl4pPr lvl="3" algn="ctr">
              <a:spcBef>
                <a:spcPts val="500"/>
              </a:spcBef>
              <a:spcAft>
                <a:spcPts val="0"/>
              </a:spcAft>
              <a:buNone/>
              <a:defRPr sz="1400"/>
            </a:lvl4pPr>
            <a:lvl5pPr lvl="4" algn="ctr">
              <a:spcBef>
                <a:spcPts val="500"/>
              </a:spcBef>
              <a:spcAft>
                <a:spcPts val="0"/>
              </a:spcAft>
              <a:buNone/>
              <a:defRPr sz="1400"/>
            </a:lvl5pPr>
            <a:lvl6pPr lvl="5" algn="ctr">
              <a:spcBef>
                <a:spcPts val="500"/>
              </a:spcBef>
              <a:spcAft>
                <a:spcPts val="0"/>
              </a:spcAft>
              <a:buNone/>
              <a:defRPr sz="1400"/>
            </a:lvl6pPr>
            <a:lvl7pPr lvl="6" algn="ctr">
              <a:spcBef>
                <a:spcPts val="500"/>
              </a:spcBef>
              <a:spcAft>
                <a:spcPts val="0"/>
              </a:spcAft>
              <a:buNone/>
              <a:defRPr sz="1400"/>
            </a:lvl7pPr>
            <a:lvl8pPr lvl="7" algn="ctr">
              <a:spcBef>
                <a:spcPts val="500"/>
              </a:spcBef>
              <a:spcAft>
                <a:spcPts val="0"/>
              </a:spcAft>
              <a:buNone/>
              <a:defRPr sz="1400"/>
            </a:lvl8pPr>
            <a:lvl9pPr lvl="8" algn="ctr">
              <a:spcBef>
                <a:spcPts val="500"/>
              </a:spcBef>
              <a:spcAft>
                <a:spcPts val="500"/>
              </a:spcAft>
              <a:buNone/>
              <a:defRPr sz="1400"/>
            </a:lvl9pPr>
          </a:lstStyle>
          <a:p/>
        </p:txBody>
      </p:sp>
      <p:sp>
        <p:nvSpPr>
          <p:cNvPr id="875" name="Google Shape;875;p6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876" name="Google Shape;876;p6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877" name="Google Shape;877;p6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878" name="Shape 878"/>
        <p:cNvGrpSpPr/>
        <p:nvPr/>
      </p:nvGrpSpPr>
      <p:grpSpPr>
        <a:xfrm>
          <a:off x="0" y="0"/>
          <a:ext cx="0" cy="0"/>
          <a:chOff x="0" y="0"/>
          <a:chExt cx="0" cy="0"/>
        </a:xfrm>
      </p:grpSpPr>
      <p:cxnSp>
        <p:nvCxnSpPr>
          <p:cNvPr id="879" name="Google Shape;879;p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80" name="Google Shape;880;p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81" name="Google Shape;881;p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82" name="Google Shape;882;p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83" name="Google Shape;883;p6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884" name="Google Shape;884;p63"/>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885" name="Google Shape;885;p6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886" name="Google Shape;886;p6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887" name="Google Shape;887;p6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888" name="Shape 888"/>
        <p:cNvGrpSpPr/>
        <p:nvPr/>
      </p:nvGrpSpPr>
      <p:grpSpPr>
        <a:xfrm>
          <a:off x="0" y="0"/>
          <a:ext cx="0" cy="0"/>
          <a:chOff x="0" y="0"/>
          <a:chExt cx="0" cy="0"/>
        </a:xfrm>
      </p:grpSpPr>
      <p:cxnSp>
        <p:nvCxnSpPr>
          <p:cNvPr id="889" name="Google Shape;889;p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90" name="Google Shape;890;p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91" name="Google Shape;891;p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2" name="Google Shape;892;p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93" name="Google Shape;893;p6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894" name="Google Shape;894;p64"/>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895" name="Google Shape;895;p6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896" name="Google Shape;896;p6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600"/>
            </a:lvl2pPr>
            <a:lvl3pPr lvl="2" algn="ctr">
              <a:lnSpc>
                <a:spcPct val="130000"/>
              </a:lnSpc>
              <a:spcBef>
                <a:spcPts val="0"/>
              </a:spcBef>
              <a:spcAft>
                <a:spcPts val="0"/>
              </a:spcAft>
              <a:buNone/>
              <a:defRPr sz="2600"/>
            </a:lvl3pPr>
            <a:lvl4pPr lvl="3" algn="ctr">
              <a:lnSpc>
                <a:spcPct val="130000"/>
              </a:lnSpc>
              <a:spcBef>
                <a:spcPts val="0"/>
              </a:spcBef>
              <a:spcAft>
                <a:spcPts val="0"/>
              </a:spcAft>
              <a:buNone/>
              <a:defRPr sz="2600"/>
            </a:lvl4pPr>
            <a:lvl5pPr lvl="4" algn="ctr">
              <a:lnSpc>
                <a:spcPct val="130000"/>
              </a:lnSpc>
              <a:spcBef>
                <a:spcPts val="0"/>
              </a:spcBef>
              <a:spcAft>
                <a:spcPts val="0"/>
              </a:spcAft>
              <a:buNone/>
              <a:defRPr sz="2600"/>
            </a:lvl5pPr>
            <a:lvl6pPr lvl="5" algn="ctr">
              <a:lnSpc>
                <a:spcPct val="130000"/>
              </a:lnSpc>
              <a:spcBef>
                <a:spcPts val="0"/>
              </a:spcBef>
              <a:spcAft>
                <a:spcPts val="0"/>
              </a:spcAft>
              <a:buNone/>
              <a:defRPr sz="2600"/>
            </a:lvl6pPr>
            <a:lvl7pPr lvl="6" algn="ctr">
              <a:lnSpc>
                <a:spcPct val="130000"/>
              </a:lnSpc>
              <a:spcBef>
                <a:spcPts val="0"/>
              </a:spcBef>
              <a:spcAft>
                <a:spcPts val="0"/>
              </a:spcAft>
              <a:buNone/>
              <a:defRPr sz="2600"/>
            </a:lvl7pPr>
            <a:lvl8pPr lvl="7" algn="ctr">
              <a:lnSpc>
                <a:spcPct val="130000"/>
              </a:lnSpc>
              <a:spcBef>
                <a:spcPts val="0"/>
              </a:spcBef>
              <a:spcAft>
                <a:spcPts val="0"/>
              </a:spcAft>
              <a:buNone/>
              <a:defRPr sz="2600"/>
            </a:lvl8pPr>
            <a:lvl9pPr lvl="8" algn="ctr">
              <a:lnSpc>
                <a:spcPct val="130000"/>
              </a:lnSpc>
              <a:spcBef>
                <a:spcPts val="0"/>
              </a:spcBef>
              <a:spcAft>
                <a:spcPts val="0"/>
              </a:spcAft>
              <a:buNone/>
              <a:defRPr sz="2600"/>
            </a:lvl9pPr>
          </a:lstStyle>
          <a:p/>
        </p:txBody>
      </p:sp>
      <p:sp>
        <p:nvSpPr>
          <p:cNvPr id="897" name="Google Shape;897;p64"/>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800">
                <a:solidFill>
                  <a:schemeClr val="accent1"/>
                </a:solidFill>
              </a:defRPr>
            </a:lvl1pPr>
            <a:lvl2pPr lvl="1" algn="ctr">
              <a:spcBef>
                <a:spcPts val="500"/>
              </a:spcBef>
              <a:spcAft>
                <a:spcPts val="0"/>
              </a:spcAft>
              <a:buNone/>
              <a:defRPr sz="1800">
                <a:solidFill>
                  <a:schemeClr val="accent1"/>
                </a:solidFill>
              </a:defRPr>
            </a:lvl2pPr>
            <a:lvl3pPr lvl="2" algn="ctr">
              <a:spcBef>
                <a:spcPts val="500"/>
              </a:spcBef>
              <a:spcAft>
                <a:spcPts val="0"/>
              </a:spcAft>
              <a:buNone/>
              <a:defRPr sz="1800">
                <a:solidFill>
                  <a:schemeClr val="accent1"/>
                </a:solidFill>
              </a:defRPr>
            </a:lvl3pPr>
            <a:lvl4pPr lvl="3" algn="ctr">
              <a:spcBef>
                <a:spcPts val="500"/>
              </a:spcBef>
              <a:spcAft>
                <a:spcPts val="0"/>
              </a:spcAft>
              <a:buNone/>
              <a:defRPr sz="1800">
                <a:solidFill>
                  <a:schemeClr val="accent1"/>
                </a:solidFill>
              </a:defRPr>
            </a:lvl4pPr>
            <a:lvl5pPr lvl="4" algn="ctr">
              <a:spcBef>
                <a:spcPts val="500"/>
              </a:spcBef>
              <a:spcAft>
                <a:spcPts val="0"/>
              </a:spcAft>
              <a:buNone/>
              <a:defRPr sz="1800">
                <a:solidFill>
                  <a:schemeClr val="accent1"/>
                </a:solidFill>
              </a:defRPr>
            </a:lvl5pPr>
            <a:lvl6pPr lvl="5" algn="ctr">
              <a:spcBef>
                <a:spcPts val="500"/>
              </a:spcBef>
              <a:spcAft>
                <a:spcPts val="0"/>
              </a:spcAft>
              <a:buNone/>
              <a:defRPr sz="1800">
                <a:solidFill>
                  <a:schemeClr val="accent1"/>
                </a:solidFill>
              </a:defRPr>
            </a:lvl6pPr>
            <a:lvl7pPr lvl="6" algn="ctr">
              <a:spcBef>
                <a:spcPts val="500"/>
              </a:spcBef>
              <a:spcAft>
                <a:spcPts val="0"/>
              </a:spcAft>
              <a:buNone/>
              <a:defRPr sz="1800">
                <a:solidFill>
                  <a:schemeClr val="accent1"/>
                </a:solidFill>
              </a:defRPr>
            </a:lvl7pPr>
            <a:lvl8pPr lvl="7" algn="ctr">
              <a:spcBef>
                <a:spcPts val="500"/>
              </a:spcBef>
              <a:spcAft>
                <a:spcPts val="0"/>
              </a:spcAft>
              <a:buNone/>
              <a:defRPr sz="1800">
                <a:solidFill>
                  <a:schemeClr val="accent1"/>
                </a:solidFill>
              </a:defRPr>
            </a:lvl8pPr>
            <a:lvl9pPr lvl="8"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898" name="Shape 898"/>
        <p:cNvGrpSpPr/>
        <p:nvPr/>
      </p:nvGrpSpPr>
      <p:grpSpPr>
        <a:xfrm>
          <a:off x="0" y="0"/>
          <a:ext cx="0" cy="0"/>
          <a:chOff x="0" y="0"/>
          <a:chExt cx="0" cy="0"/>
        </a:xfrm>
      </p:grpSpPr>
      <p:sp>
        <p:nvSpPr>
          <p:cNvPr id="899" name="Google Shape;899;p65"/>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sz="2800">
                <a:solidFill>
                  <a:schemeClr val="accent1"/>
                </a:solidFill>
              </a:defRPr>
            </a:lvl1pPr>
            <a:lvl2pPr lvl="1">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900" name="Google Shape;900;p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901" name="Google Shape;901;p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02" name="Google Shape;902;p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03" name="Google Shape;903;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04" name="Google Shape;904;p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05" name="Google Shape;905;p6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906" name="Shape 906"/>
        <p:cNvGrpSpPr/>
        <p:nvPr/>
      </p:nvGrpSpPr>
      <p:grpSpPr>
        <a:xfrm>
          <a:off x="0" y="0"/>
          <a:ext cx="0" cy="0"/>
          <a:chOff x="0" y="0"/>
          <a:chExt cx="0" cy="0"/>
        </a:xfrm>
      </p:grpSpPr>
      <p:sp>
        <p:nvSpPr>
          <p:cNvPr id="907" name="Google Shape;907;p66"/>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908" name="Google Shape;908;p66"/>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909" name="Google Shape;909;p66"/>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cxnSp>
        <p:nvCxnSpPr>
          <p:cNvPr id="910" name="Google Shape;910;p6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11" name="Google Shape;911;p6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912" name="Google Shape;912;p6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913" name="Google Shape;913;p66"/>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14" name="Google Shape;914;p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15" name="Google Shape;915;p66"/>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916" name="Shape 916"/>
        <p:cNvGrpSpPr/>
        <p:nvPr/>
      </p:nvGrpSpPr>
      <p:grpSpPr>
        <a:xfrm>
          <a:off x="0" y="0"/>
          <a:ext cx="0" cy="0"/>
          <a:chOff x="0" y="0"/>
          <a:chExt cx="0" cy="0"/>
        </a:xfrm>
      </p:grpSpPr>
      <p:cxnSp>
        <p:nvCxnSpPr>
          <p:cNvPr id="917" name="Google Shape;917;p6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18" name="Google Shape;918;p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919" name="Google Shape;919;p6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20" name="Google Shape;920;p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21" name="Google Shape;921;p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22" name="Google Shape;922;p6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923" name="Google Shape;923;p67"/>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924" name="Google Shape;924;p67"/>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925" name="Google Shape;925;p67"/>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926" name="Shape 926"/>
        <p:cNvGrpSpPr/>
        <p:nvPr/>
      </p:nvGrpSpPr>
      <p:grpSpPr>
        <a:xfrm>
          <a:off x="0" y="0"/>
          <a:ext cx="0" cy="0"/>
          <a:chOff x="0" y="0"/>
          <a:chExt cx="0" cy="0"/>
        </a:xfrm>
      </p:grpSpPr>
      <p:cxnSp>
        <p:nvCxnSpPr>
          <p:cNvPr id="927" name="Google Shape;927;p6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28" name="Google Shape;928;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929" name="Google Shape;929;p6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30" name="Google Shape;930;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31" name="Google Shape;931;p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32" name="Google Shape;932;p6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933" name="Google Shape;933;p68"/>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a:lnSpc>
                <a:spcPct val="115000"/>
              </a:lnSpc>
              <a:spcBef>
                <a:spcPts val="0"/>
              </a:spcBef>
              <a:spcAft>
                <a:spcPts val="0"/>
              </a:spcAft>
              <a:buSzPts val="1800"/>
              <a:buChar char="▸"/>
              <a:defRPr/>
            </a:lvl1pPr>
            <a:lvl2pPr indent="-342900" lvl="1" marL="914400">
              <a:lnSpc>
                <a:spcPct val="115000"/>
              </a:lnSpc>
              <a:spcBef>
                <a:spcPts val="2000"/>
              </a:spcBef>
              <a:spcAft>
                <a:spcPts val="0"/>
              </a:spcAft>
              <a:buSzPts val="1800"/>
              <a:buChar char="･"/>
              <a:defRPr/>
            </a:lvl2pPr>
            <a:lvl3pPr indent="-342900" lvl="2" marL="1371600">
              <a:lnSpc>
                <a:spcPct val="115000"/>
              </a:lnSpc>
              <a:spcBef>
                <a:spcPts val="2000"/>
              </a:spcBef>
              <a:spcAft>
                <a:spcPts val="0"/>
              </a:spcAft>
              <a:buSzPts val="1800"/>
              <a:buChar char="･"/>
              <a:defRPr/>
            </a:lvl3pPr>
            <a:lvl4pPr indent="-342900" lvl="3" marL="1828800">
              <a:lnSpc>
                <a:spcPct val="115000"/>
              </a:lnSpc>
              <a:spcBef>
                <a:spcPts val="2000"/>
              </a:spcBef>
              <a:spcAft>
                <a:spcPts val="0"/>
              </a:spcAft>
              <a:buSzPts val="1800"/>
              <a:buChar char="･"/>
              <a:defRPr/>
            </a:lvl4pPr>
            <a:lvl5pPr indent="-342900" lvl="4" marL="2286000">
              <a:lnSpc>
                <a:spcPct val="115000"/>
              </a:lnSpc>
              <a:spcBef>
                <a:spcPts val="2000"/>
              </a:spcBef>
              <a:spcAft>
                <a:spcPts val="0"/>
              </a:spcAft>
              <a:buSzPts val="1800"/>
              <a:buChar char="･"/>
              <a:defRPr/>
            </a:lvl5pPr>
            <a:lvl6pPr indent="-342900" lvl="5" marL="2743200">
              <a:lnSpc>
                <a:spcPct val="115000"/>
              </a:lnSpc>
              <a:spcBef>
                <a:spcPts val="2000"/>
              </a:spcBef>
              <a:spcAft>
                <a:spcPts val="0"/>
              </a:spcAft>
              <a:buSzPts val="1800"/>
              <a:buChar char="･"/>
              <a:defRPr/>
            </a:lvl6pPr>
            <a:lvl7pPr indent="-342900" lvl="6" marL="3200400">
              <a:lnSpc>
                <a:spcPct val="115000"/>
              </a:lnSpc>
              <a:spcBef>
                <a:spcPts val="2000"/>
              </a:spcBef>
              <a:spcAft>
                <a:spcPts val="0"/>
              </a:spcAft>
              <a:buSzPts val="1800"/>
              <a:buChar char="･"/>
              <a:defRPr/>
            </a:lvl7pPr>
            <a:lvl8pPr indent="-342900" lvl="7" marL="3657600">
              <a:lnSpc>
                <a:spcPct val="115000"/>
              </a:lnSpc>
              <a:spcBef>
                <a:spcPts val="2000"/>
              </a:spcBef>
              <a:spcAft>
                <a:spcPts val="0"/>
              </a:spcAft>
              <a:buSzPts val="1800"/>
              <a:buChar char="･"/>
              <a:defRPr/>
            </a:lvl8pPr>
            <a:lvl9pPr indent="-342900" lvl="8" marL="4114800">
              <a:lnSpc>
                <a:spcPct val="115000"/>
              </a:lnSpc>
              <a:spcBef>
                <a:spcPts val="2000"/>
              </a:spcBef>
              <a:spcAft>
                <a:spcPts val="2000"/>
              </a:spcAft>
              <a:buSzPts val="1800"/>
              <a:buChar char="･"/>
              <a:defRPr/>
            </a:lvl9pPr>
          </a:lstStyle>
          <a:p/>
        </p:txBody>
      </p:sp>
      <p:sp>
        <p:nvSpPr>
          <p:cNvPr id="934" name="Google Shape;934;p68"/>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1">
    <p:spTree>
      <p:nvGrpSpPr>
        <p:cNvPr id="935" name="Shape 935"/>
        <p:cNvGrpSpPr/>
        <p:nvPr/>
      </p:nvGrpSpPr>
      <p:grpSpPr>
        <a:xfrm>
          <a:off x="0" y="0"/>
          <a:ext cx="0" cy="0"/>
          <a:chOff x="0" y="0"/>
          <a:chExt cx="0" cy="0"/>
        </a:xfrm>
      </p:grpSpPr>
      <p:sp>
        <p:nvSpPr>
          <p:cNvPr id="936" name="Google Shape;936;p6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937" name="Google Shape;937;p6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38" name="Google Shape;938;p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939" name="Google Shape;939;p6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40" name="Google Shape;940;p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41" name="Google Shape;941;p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42" name="Google Shape;942;p6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Custom Layout 13">
    <p:bg>
      <p:bgPr>
        <a:blipFill rotWithShape="1">
          <a:blip r:embed="rId2">
            <a:alphaModFix/>
          </a:blip>
          <a:stretch>
            <a:fillRect b="0" l="0" r="0" t="0"/>
          </a:stretch>
        </a:blipFill>
      </p:bgPr>
    </p:bg>
    <p:spTree>
      <p:nvGrpSpPr>
        <p:cNvPr id="943" name="Shape 943"/>
        <p:cNvGrpSpPr/>
        <p:nvPr/>
      </p:nvGrpSpPr>
      <p:grpSpPr>
        <a:xfrm>
          <a:off x="0" y="0"/>
          <a:ext cx="0" cy="0"/>
          <a:chOff x="0" y="0"/>
          <a:chExt cx="0" cy="0"/>
        </a:xfrm>
      </p:grpSpPr>
      <p:sp>
        <p:nvSpPr>
          <p:cNvPr id="944" name="Google Shape;944;p70"/>
          <p:cNvSpPr txBox="1"/>
          <p:nvPr>
            <p:ph type="title"/>
          </p:nvPr>
        </p:nvSpPr>
        <p:spPr>
          <a:xfrm>
            <a:off x="179133" y="139333"/>
            <a:ext cx="6143100" cy="4677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FFFFFF"/>
              </a:buClr>
              <a:buSzPts val="3400"/>
              <a:buFont typeface="Arial"/>
              <a:buNone/>
              <a:defRPr b="1" i="0" sz="3200" u="none" cap="none" strike="noStrike">
                <a:solidFill>
                  <a:srgbClr val="FFFFFF"/>
                </a:solidFill>
                <a:latin typeface="Arial"/>
                <a:ea typeface="Arial"/>
                <a:cs typeface="Arial"/>
                <a:sym typeface="Arial"/>
              </a:defRPr>
            </a:lvl1pPr>
            <a:lvl2pPr indent="0" lvl="1">
              <a:spcBef>
                <a:spcPts val="0"/>
              </a:spcBef>
              <a:spcAft>
                <a:spcPts val="0"/>
              </a:spcAft>
              <a:buClr>
                <a:srgbClr val="434343"/>
              </a:buClr>
              <a:buSzPts val="3400"/>
              <a:buFont typeface="Arial"/>
              <a:buNone/>
              <a:defRPr sz="2400">
                <a:solidFill>
                  <a:srgbClr val="434343"/>
                </a:solidFill>
              </a:defRPr>
            </a:lvl2pPr>
            <a:lvl3pPr indent="0" lvl="2">
              <a:spcBef>
                <a:spcPts val="0"/>
              </a:spcBef>
              <a:spcAft>
                <a:spcPts val="0"/>
              </a:spcAft>
              <a:buClr>
                <a:srgbClr val="434343"/>
              </a:buClr>
              <a:buSzPts val="3400"/>
              <a:buFont typeface="Arial"/>
              <a:buNone/>
              <a:defRPr sz="2400">
                <a:solidFill>
                  <a:srgbClr val="434343"/>
                </a:solidFill>
              </a:defRPr>
            </a:lvl3pPr>
            <a:lvl4pPr indent="0" lvl="3">
              <a:spcBef>
                <a:spcPts val="0"/>
              </a:spcBef>
              <a:spcAft>
                <a:spcPts val="0"/>
              </a:spcAft>
              <a:buClr>
                <a:srgbClr val="434343"/>
              </a:buClr>
              <a:buSzPts val="3400"/>
              <a:buFont typeface="Arial"/>
              <a:buNone/>
              <a:defRPr sz="2400">
                <a:solidFill>
                  <a:srgbClr val="434343"/>
                </a:solidFill>
              </a:defRPr>
            </a:lvl4pPr>
            <a:lvl5pPr indent="0" lvl="4">
              <a:spcBef>
                <a:spcPts val="0"/>
              </a:spcBef>
              <a:spcAft>
                <a:spcPts val="0"/>
              </a:spcAft>
              <a:buClr>
                <a:srgbClr val="434343"/>
              </a:buClr>
              <a:buSzPts val="3400"/>
              <a:buFont typeface="Arial"/>
              <a:buNone/>
              <a:defRPr sz="2400">
                <a:solidFill>
                  <a:srgbClr val="434343"/>
                </a:solidFill>
              </a:defRPr>
            </a:lvl5pPr>
            <a:lvl6pPr indent="0" lvl="5">
              <a:spcBef>
                <a:spcPts val="0"/>
              </a:spcBef>
              <a:spcAft>
                <a:spcPts val="0"/>
              </a:spcAft>
              <a:buClr>
                <a:srgbClr val="434343"/>
              </a:buClr>
              <a:buSzPts val="3400"/>
              <a:buFont typeface="Arial"/>
              <a:buNone/>
              <a:defRPr sz="2400">
                <a:solidFill>
                  <a:srgbClr val="434343"/>
                </a:solidFill>
              </a:defRPr>
            </a:lvl6pPr>
            <a:lvl7pPr indent="0" lvl="6">
              <a:spcBef>
                <a:spcPts val="0"/>
              </a:spcBef>
              <a:spcAft>
                <a:spcPts val="0"/>
              </a:spcAft>
              <a:buClr>
                <a:srgbClr val="434343"/>
              </a:buClr>
              <a:buSzPts val="3400"/>
              <a:buFont typeface="Arial"/>
              <a:buNone/>
              <a:defRPr sz="2400">
                <a:solidFill>
                  <a:srgbClr val="434343"/>
                </a:solidFill>
              </a:defRPr>
            </a:lvl7pPr>
            <a:lvl8pPr indent="0" lvl="7">
              <a:spcBef>
                <a:spcPts val="0"/>
              </a:spcBef>
              <a:spcAft>
                <a:spcPts val="0"/>
              </a:spcAft>
              <a:buClr>
                <a:srgbClr val="434343"/>
              </a:buClr>
              <a:buSzPts val="3400"/>
              <a:buFont typeface="Arial"/>
              <a:buNone/>
              <a:defRPr sz="2400">
                <a:solidFill>
                  <a:srgbClr val="434343"/>
                </a:solidFill>
              </a:defRPr>
            </a:lvl8pPr>
            <a:lvl9pPr indent="0" lvl="8">
              <a:spcBef>
                <a:spcPts val="0"/>
              </a:spcBef>
              <a:spcAft>
                <a:spcPts val="0"/>
              </a:spcAft>
              <a:buClr>
                <a:srgbClr val="434343"/>
              </a:buClr>
              <a:buSzPts val="3400"/>
              <a:buFont typeface="Arial"/>
              <a:buNone/>
              <a:defRPr sz="2400">
                <a:solidFill>
                  <a:srgbClr val="434343"/>
                </a:solidFill>
              </a:defRPr>
            </a:lvl9pPr>
          </a:lstStyle>
          <a:p/>
        </p:txBody>
      </p:sp>
      <p:sp>
        <p:nvSpPr>
          <p:cNvPr id="945" name="Google Shape;945;p70"/>
          <p:cNvSpPr txBox="1"/>
          <p:nvPr/>
        </p:nvSpPr>
        <p:spPr>
          <a:xfrm>
            <a:off x="406400" y="6502400"/>
            <a:ext cx="11216400" cy="387900"/>
          </a:xfrm>
          <a:prstGeom prst="rect">
            <a:avLst/>
          </a:prstGeom>
          <a:no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300">
                <a:solidFill>
                  <a:srgbClr val="FFFFFF"/>
                </a:solidFill>
                <a:latin typeface="Proxima Nova"/>
                <a:ea typeface="Proxima Nova"/>
                <a:cs typeface="Proxima Nova"/>
                <a:sym typeface="Proxima Nova"/>
              </a:rPr>
              <a:t>RED HAT CONFIDENTIAL - Under NDA No Further Distribution</a:t>
            </a:r>
            <a:endParaRPr sz="190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4">
  <p:cSld name="CUSTOM_4_55">
    <p:spTree>
      <p:nvGrpSpPr>
        <p:cNvPr id="946" name="Shape 946"/>
        <p:cNvGrpSpPr/>
        <p:nvPr/>
      </p:nvGrpSpPr>
      <p:grpSpPr>
        <a:xfrm>
          <a:off x="0" y="0"/>
          <a:ext cx="0" cy="0"/>
          <a:chOff x="0" y="0"/>
          <a:chExt cx="0" cy="0"/>
        </a:xfrm>
      </p:grpSpPr>
      <p:sp>
        <p:nvSpPr>
          <p:cNvPr id="947" name="Google Shape;947;p7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948" name="Google Shape;948;p7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49" name="Google Shape;949;p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950" name="Google Shape;950;p7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51" name="Google Shape;951;p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52" name="Google Shape;952;p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53" name="Google Shape;953;p7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pic>
        <p:nvPicPr>
          <p:cNvPr id="75" name="Google Shape;75;p8"/>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76" name="Google Shape;76;p8"/>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77" name="Google Shape;77;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8" name="Google Shape;78;p8"/>
          <p:cNvSpPr txBox="1"/>
          <p:nvPr>
            <p:ph type="title"/>
          </p:nvPr>
        </p:nvSpPr>
        <p:spPr>
          <a:xfrm>
            <a:off x="5660525" y="568626"/>
            <a:ext cx="5736300" cy="19293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1pPr>
            <a:lvl2pPr lvl="1"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2pPr>
            <a:lvl3pPr lvl="2"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3pPr>
            <a:lvl4pPr lvl="3"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4pPr>
            <a:lvl5pPr lvl="4"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5pPr>
            <a:lvl6pPr lvl="5"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6pPr>
            <a:lvl7pPr lvl="6"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7pPr>
            <a:lvl8pPr lvl="7"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8pPr>
            <a:lvl9pPr lvl="8"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9pPr>
          </a:lstStyle>
          <a:p/>
        </p:txBody>
      </p:sp>
      <p:sp>
        <p:nvSpPr>
          <p:cNvPr id="79" name="Google Shape;79;p8"/>
          <p:cNvSpPr txBox="1"/>
          <p:nvPr>
            <p:ph idx="1" type="subTitle"/>
          </p:nvPr>
        </p:nvSpPr>
        <p:spPr>
          <a:xfrm rot="5400000">
            <a:off x="-2138450" y="2138400"/>
            <a:ext cx="5148900" cy="872100"/>
          </a:xfrm>
          <a:prstGeom prst="rect">
            <a:avLst/>
          </a:prstGeom>
          <a:solidFill>
            <a:srgbClr val="EE0000"/>
          </a:solidFill>
          <a:ln>
            <a:noFill/>
          </a:ln>
        </p:spPr>
        <p:txBody>
          <a:bodyPr anchorCtr="0" anchor="ctr" bIns="91425" lIns="502900" spcFirstLastPara="1" rIns="91425" wrap="square" tIns="91425">
            <a:noAutofit/>
          </a:bodyPr>
          <a:lstStyle>
            <a:lvl1pPr lv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80" name="Google Shape;80;p8"/>
          <p:cNvSpPr txBox="1"/>
          <p:nvPr>
            <p:ph idx="2" type="subTitle"/>
          </p:nvPr>
        </p:nvSpPr>
        <p:spPr>
          <a:xfrm>
            <a:off x="5660525" y="2752400"/>
            <a:ext cx="4446300" cy="1524900"/>
          </a:xfrm>
          <a:prstGeom prst="rect">
            <a:avLst/>
          </a:prstGeom>
          <a:noFill/>
          <a:ln>
            <a:noFill/>
          </a:ln>
        </p:spPr>
        <p:txBody>
          <a:bodyPr anchorCtr="0" anchor="t" bIns="0" lIns="0" spcFirstLastPara="1" rIns="0" wrap="square" tIns="0">
            <a:noAutofit/>
          </a:bodyPr>
          <a:lstStyle>
            <a:lvl1pPr lvl="0" algn="l">
              <a:lnSpc>
                <a:spcPct val="180000"/>
              </a:lnSpc>
              <a:spcBef>
                <a:spcPts val="0"/>
              </a:spcBef>
              <a:spcAft>
                <a:spcPts val="0"/>
              </a:spcAft>
              <a:buSzPts val="1400"/>
              <a:buNone/>
              <a:defRPr sz="1400"/>
            </a:lvl1pPr>
            <a:lvl2pPr lvl="1" algn="l">
              <a:lnSpc>
                <a:spcPct val="180000"/>
              </a:lnSpc>
              <a:spcBef>
                <a:spcPts val="0"/>
              </a:spcBef>
              <a:spcAft>
                <a:spcPts val="0"/>
              </a:spcAft>
              <a:buSzPts val="1400"/>
              <a:buNone/>
              <a:defRPr sz="1400"/>
            </a:lvl2pPr>
            <a:lvl3pPr lvl="2" algn="l">
              <a:lnSpc>
                <a:spcPct val="180000"/>
              </a:lnSpc>
              <a:spcBef>
                <a:spcPts val="0"/>
              </a:spcBef>
              <a:spcAft>
                <a:spcPts val="0"/>
              </a:spcAft>
              <a:buSzPts val="1400"/>
              <a:buNone/>
              <a:defRPr sz="1400"/>
            </a:lvl3pPr>
            <a:lvl4pPr lvl="3" algn="l">
              <a:lnSpc>
                <a:spcPct val="180000"/>
              </a:lnSpc>
              <a:spcBef>
                <a:spcPts val="0"/>
              </a:spcBef>
              <a:spcAft>
                <a:spcPts val="0"/>
              </a:spcAft>
              <a:buSzPts val="1400"/>
              <a:buNone/>
              <a:defRPr sz="1400"/>
            </a:lvl4pPr>
            <a:lvl5pPr lvl="4" algn="l">
              <a:lnSpc>
                <a:spcPct val="180000"/>
              </a:lnSpc>
              <a:spcBef>
                <a:spcPts val="0"/>
              </a:spcBef>
              <a:spcAft>
                <a:spcPts val="0"/>
              </a:spcAft>
              <a:buSzPts val="1400"/>
              <a:buNone/>
              <a:defRPr sz="1400"/>
            </a:lvl5pPr>
            <a:lvl6pPr lvl="5" algn="l">
              <a:lnSpc>
                <a:spcPct val="180000"/>
              </a:lnSpc>
              <a:spcBef>
                <a:spcPts val="0"/>
              </a:spcBef>
              <a:spcAft>
                <a:spcPts val="0"/>
              </a:spcAft>
              <a:buSzPts val="1400"/>
              <a:buNone/>
              <a:defRPr sz="1400"/>
            </a:lvl6pPr>
            <a:lvl7pPr lvl="6" algn="l">
              <a:lnSpc>
                <a:spcPct val="180000"/>
              </a:lnSpc>
              <a:spcBef>
                <a:spcPts val="0"/>
              </a:spcBef>
              <a:spcAft>
                <a:spcPts val="0"/>
              </a:spcAft>
              <a:buSzPts val="1400"/>
              <a:buNone/>
              <a:defRPr sz="1400"/>
            </a:lvl7pPr>
            <a:lvl8pPr lvl="7" algn="l">
              <a:lnSpc>
                <a:spcPct val="180000"/>
              </a:lnSpc>
              <a:spcBef>
                <a:spcPts val="0"/>
              </a:spcBef>
              <a:spcAft>
                <a:spcPts val="0"/>
              </a:spcAft>
              <a:buSzPts val="1400"/>
              <a:buNone/>
              <a:defRPr sz="1400"/>
            </a:lvl8pPr>
            <a:lvl9pPr lvl="8" algn="l">
              <a:lnSpc>
                <a:spcPct val="180000"/>
              </a:lnSpc>
              <a:spcBef>
                <a:spcPts val="0"/>
              </a:spcBef>
              <a:spcAft>
                <a:spcPts val="0"/>
              </a:spcAft>
              <a:buSzPts val="1400"/>
              <a:buNone/>
              <a:defRPr sz="1400"/>
            </a:lvl9pPr>
          </a:lstStyle>
          <a:p/>
        </p:txBody>
      </p:sp>
      <p:sp>
        <p:nvSpPr>
          <p:cNvPr id="81" name="Google Shape;81;p8"/>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verpass Light"/>
                <a:ea typeface="Overpass Light"/>
                <a:cs typeface="Overpass Light"/>
                <a:sym typeface="Overpass Light"/>
              </a:rPr>
              <a:t>linkedin.com/company/red-hat</a:t>
            </a:r>
            <a:endParaRPr b="0" i="0" sz="1100" u="none" cap="none" strike="noStrike">
              <a:solidFill>
                <a:srgbClr val="000000"/>
              </a:solidFill>
              <a:latin typeface="Overpass Light"/>
              <a:ea typeface="Overpass Light"/>
              <a:cs typeface="Overpass Light"/>
              <a:sym typeface="Overpass Light"/>
            </a:endParaRPr>
          </a:p>
        </p:txBody>
      </p:sp>
      <p:sp>
        <p:nvSpPr>
          <p:cNvPr id="82" name="Google Shape;82;p8"/>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verpass Light"/>
                <a:ea typeface="Overpass Light"/>
                <a:cs typeface="Overpass Light"/>
                <a:sym typeface="Overpass Light"/>
              </a:rPr>
              <a:t>youtube.com/user/RedHatVideos</a:t>
            </a:r>
            <a:endParaRPr b="0" i="0" sz="1100" u="none" cap="none" strike="noStrike">
              <a:solidFill>
                <a:srgbClr val="000000"/>
              </a:solidFill>
              <a:latin typeface="Overpass Light"/>
              <a:ea typeface="Overpass Light"/>
              <a:cs typeface="Overpass Light"/>
              <a:sym typeface="Overpass Light"/>
            </a:endParaRPr>
          </a:p>
        </p:txBody>
      </p:sp>
      <p:sp>
        <p:nvSpPr>
          <p:cNvPr id="83" name="Google Shape;83;p8"/>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verpass Light"/>
                <a:ea typeface="Overpass Light"/>
                <a:cs typeface="Overpass Light"/>
                <a:sym typeface="Overpass Light"/>
              </a:rPr>
              <a:t>facebook.com/redhatinc</a:t>
            </a:r>
            <a:endParaRPr b="0" i="0" sz="1100" u="none" cap="none" strike="noStrike">
              <a:solidFill>
                <a:srgbClr val="000000"/>
              </a:solidFill>
              <a:latin typeface="Overpass Light"/>
              <a:ea typeface="Overpass Light"/>
              <a:cs typeface="Overpass Light"/>
              <a:sym typeface="Overpass Light"/>
            </a:endParaRPr>
          </a:p>
        </p:txBody>
      </p:sp>
      <p:sp>
        <p:nvSpPr>
          <p:cNvPr id="84" name="Google Shape;84;p8"/>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verpass Light"/>
                <a:ea typeface="Overpass Light"/>
                <a:cs typeface="Overpass Light"/>
                <a:sym typeface="Overpass Light"/>
              </a:rPr>
              <a:t>twitter.com/RedHat</a:t>
            </a:r>
            <a:endParaRPr b="0" i="0" sz="1100" u="none" cap="none" strike="noStrike">
              <a:solidFill>
                <a:srgbClr val="000000"/>
              </a:solidFill>
              <a:latin typeface="Overpass Light"/>
              <a:ea typeface="Overpass Light"/>
              <a:cs typeface="Overpass Light"/>
              <a:sym typeface="Overpass Light"/>
            </a:endParaRPr>
          </a:p>
        </p:txBody>
      </p:sp>
      <p:pic>
        <p:nvPicPr>
          <p:cNvPr id="85" name="Google Shape;85;p8"/>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86" name="Google Shape;86;p8"/>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87" name="Google Shape;87;p8"/>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88" name="Google Shape;88;p8"/>
          <p:cNvPicPr preferRelativeResize="0"/>
          <p:nvPr/>
        </p:nvPicPr>
        <p:blipFill rotWithShape="1">
          <a:blip r:embed="rId7">
            <a:alphaModFix/>
          </a:blip>
          <a:srcRect b="0" l="2325" r="2326" t="0"/>
          <a:stretch/>
        </p:blipFill>
        <p:spPr>
          <a:xfrm>
            <a:off x="5660534" y="4669206"/>
            <a:ext cx="229075" cy="24115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_1">
    <p:spTree>
      <p:nvGrpSpPr>
        <p:cNvPr id="954" name="Shape 954"/>
        <p:cNvGrpSpPr/>
        <p:nvPr/>
      </p:nvGrpSpPr>
      <p:grpSpPr>
        <a:xfrm>
          <a:off x="0" y="0"/>
          <a:ext cx="0" cy="0"/>
          <a:chOff x="0" y="0"/>
          <a:chExt cx="0" cy="0"/>
        </a:xfrm>
      </p:grpSpPr>
      <p:sp>
        <p:nvSpPr>
          <p:cNvPr id="955" name="Google Shape;955;p7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700">
                <a:solidFill>
                  <a:srgbClr val="000000"/>
                </a:solidFill>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956" name="Google Shape;956;p7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957" name="Google Shape;957;p7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58" name="Google Shape;958;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59" name="Google Shape;959;p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C">
  <p:cSld name="TITLE_AND_BODY_2_1_1_1_1">
    <p:spTree>
      <p:nvGrpSpPr>
        <p:cNvPr id="960" name="Shape 960"/>
        <p:cNvGrpSpPr/>
        <p:nvPr/>
      </p:nvGrpSpPr>
      <p:grpSpPr>
        <a:xfrm>
          <a:off x="0" y="0"/>
          <a:ext cx="0" cy="0"/>
          <a:chOff x="0" y="0"/>
          <a:chExt cx="0" cy="0"/>
        </a:xfrm>
      </p:grpSpPr>
      <p:sp>
        <p:nvSpPr>
          <p:cNvPr id="961" name="Google Shape;961;p73"/>
          <p:cNvSpPr/>
          <p:nvPr>
            <p:ph idx="2" type="pic"/>
          </p:nvPr>
        </p:nvSpPr>
        <p:spPr>
          <a:xfrm>
            <a:off x="228600" y="228600"/>
            <a:ext cx="4690800" cy="4690800"/>
          </a:xfrm>
          <a:prstGeom prst="roundRect">
            <a:avLst>
              <a:gd fmla="val 50000" name="adj"/>
            </a:avLst>
          </a:prstGeom>
          <a:noFill/>
          <a:ln>
            <a:noFill/>
          </a:ln>
        </p:spPr>
      </p:sp>
      <p:sp>
        <p:nvSpPr>
          <p:cNvPr id="962" name="Google Shape;962;p73"/>
          <p:cNvSpPr txBox="1"/>
          <p:nvPr>
            <p:ph type="title"/>
          </p:nvPr>
        </p:nvSpPr>
        <p:spPr>
          <a:xfrm>
            <a:off x="5362500" y="640075"/>
            <a:ext cx="3467100" cy="795600"/>
          </a:xfrm>
          <a:prstGeom prst="rect">
            <a:avLst/>
          </a:prstGeom>
        </p:spPr>
        <p:txBody>
          <a:bodyPr anchorCtr="0" anchor="t" bIns="0" lIns="0" spcFirstLastPara="1" rIns="0" wrap="square" tIns="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963" name="Google Shape;963;p73"/>
          <p:cNvSpPr txBox="1"/>
          <p:nvPr>
            <p:ph idx="1" type="body"/>
          </p:nvPr>
        </p:nvSpPr>
        <p:spPr>
          <a:xfrm>
            <a:off x="5279300" y="1901949"/>
            <a:ext cx="3550200" cy="2697600"/>
          </a:xfrm>
          <a:prstGeom prst="rect">
            <a:avLst/>
          </a:prstGeom>
        </p:spPr>
        <p:txBody>
          <a:bodyPr anchorCtr="0" anchor="ctr" bIns="0" lIns="0" spcFirstLastPara="1" rIns="0" wrap="square" tIns="0">
            <a:noAutofit/>
          </a:bodyPr>
          <a:lstStyle>
            <a:lvl1pPr indent="-342900" lvl="0" marL="457200">
              <a:spcBef>
                <a:spcPts val="0"/>
              </a:spcBef>
              <a:spcAft>
                <a:spcPts val="0"/>
              </a:spcAft>
              <a:buSzPts val="1800"/>
              <a:buChar char="▸"/>
              <a:defRPr/>
            </a:lvl1pPr>
            <a:lvl2pPr indent="-342900" lvl="1" marL="914400">
              <a:spcBef>
                <a:spcPts val="500"/>
              </a:spcBef>
              <a:spcAft>
                <a:spcPts val="0"/>
              </a:spcAft>
              <a:buSzPts val="1800"/>
              <a:buChar char="･"/>
              <a:defRPr/>
            </a:lvl2pPr>
            <a:lvl3pPr indent="-342900" lvl="2" marL="1371600">
              <a:spcBef>
                <a:spcPts val="500"/>
              </a:spcBef>
              <a:spcAft>
                <a:spcPts val="0"/>
              </a:spcAft>
              <a:buSzPts val="18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500"/>
              </a:spcAft>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8" name="Shape 968"/>
        <p:cNvGrpSpPr/>
        <p:nvPr/>
      </p:nvGrpSpPr>
      <p:grpSpPr>
        <a:xfrm>
          <a:off x="0" y="0"/>
          <a:ext cx="0" cy="0"/>
          <a:chOff x="0" y="0"/>
          <a:chExt cx="0" cy="0"/>
        </a:xfrm>
      </p:grpSpPr>
      <p:sp>
        <p:nvSpPr>
          <p:cNvPr id="969" name="Google Shape;969;p75"/>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970" name="Google Shape;970;p75"/>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971" name="Google Shape;971;p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2" name="Shape 972"/>
        <p:cNvGrpSpPr/>
        <p:nvPr/>
      </p:nvGrpSpPr>
      <p:grpSpPr>
        <a:xfrm>
          <a:off x="0" y="0"/>
          <a:ext cx="0" cy="0"/>
          <a:chOff x="0" y="0"/>
          <a:chExt cx="0" cy="0"/>
        </a:xfrm>
      </p:grpSpPr>
      <p:sp>
        <p:nvSpPr>
          <p:cNvPr id="973" name="Google Shape;973;p76"/>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974" name="Google Shape;974;p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75" name="Shape 975"/>
        <p:cNvGrpSpPr/>
        <p:nvPr/>
      </p:nvGrpSpPr>
      <p:grpSpPr>
        <a:xfrm>
          <a:off x="0" y="0"/>
          <a:ext cx="0" cy="0"/>
          <a:chOff x="0" y="0"/>
          <a:chExt cx="0" cy="0"/>
        </a:xfrm>
      </p:grpSpPr>
      <p:sp>
        <p:nvSpPr>
          <p:cNvPr id="976" name="Google Shape;976;p77"/>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77" name="Google Shape;977;p77"/>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978" name="Google Shape;978;p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9" name="Shape 979"/>
        <p:cNvGrpSpPr/>
        <p:nvPr/>
      </p:nvGrpSpPr>
      <p:grpSpPr>
        <a:xfrm>
          <a:off x="0" y="0"/>
          <a:ext cx="0" cy="0"/>
          <a:chOff x="0" y="0"/>
          <a:chExt cx="0" cy="0"/>
        </a:xfrm>
      </p:grpSpPr>
      <p:sp>
        <p:nvSpPr>
          <p:cNvPr id="980" name="Google Shape;980;p7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81" name="Google Shape;981;p78"/>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982" name="Google Shape;982;p78"/>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983" name="Google Shape;983;p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4" name="Shape 984"/>
        <p:cNvGrpSpPr/>
        <p:nvPr/>
      </p:nvGrpSpPr>
      <p:grpSpPr>
        <a:xfrm>
          <a:off x="0" y="0"/>
          <a:ext cx="0" cy="0"/>
          <a:chOff x="0" y="0"/>
          <a:chExt cx="0" cy="0"/>
        </a:xfrm>
      </p:grpSpPr>
      <p:sp>
        <p:nvSpPr>
          <p:cNvPr id="985" name="Google Shape;985;p7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86" name="Google Shape;986;p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87" name="Shape 987"/>
        <p:cNvGrpSpPr/>
        <p:nvPr/>
      </p:nvGrpSpPr>
      <p:grpSpPr>
        <a:xfrm>
          <a:off x="0" y="0"/>
          <a:ext cx="0" cy="0"/>
          <a:chOff x="0" y="0"/>
          <a:chExt cx="0" cy="0"/>
        </a:xfrm>
      </p:grpSpPr>
      <p:sp>
        <p:nvSpPr>
          <p:cNvPr id="988" name="Google Shape;988;p80"/>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989" name="Google Shape;989;p80"/>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990" name="Google Shape;990;p8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1" name="Shape 991"/>
        <p:cNvGrpSpPr/>
        <p:nvPr/>
      </p:nvGrpSpPr>
      <p:grpSpPr>
        <a:xfrm>
          <a:off x="0" y="0"/>
          <a:ext cx="0" cy="0"/>
          <a:chOff x="0" y="0"/>
          <a:chExt cx="0" cy="0"/>
        </a:xfrm>
      </p:grpSpPr>
      <p:sp>
        <p:nvSpPr>
          <p:cNvPr id="992" name="Google Shape;992;p81"/>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993" name="Google Shape;993;p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4" name="Shape 994"/>
        <p:cNvGrpSpPr/>
        <p:nvPr/>
      </p:nvGrpSpPr>
      <p:grpSpPr>
        <a:xfrm>
          <a:off x="0" y="0"/>
          <a:ext cx="0" cy="0"/>
          <a:chOff x="0" y="0"/>
          <a:chExt cx="0" cy="0"/>
        </a:xfrm>
      </p:grpSpPr>
      <p:sp>
        <p:nvSpPr>
          <p:cNvPr id="995" name="Google Shape;995;p8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6" name="Google Shape;996;p82"/>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997" name="Google Shape;997;p82"/>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98" name="Google Shape;998;p82"/>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999" name="Google Shape;999;p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9"/>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1pPr>
            <a:lvl2pPr lvl="1"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2pPr>
            <a:lvl3pPr lvl="2"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3pPr>
            <a:lvl4pPr lvl="3"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4pPr>
            <a:lvl5pPr lvl="4"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5pPr>
            <a:lvl6pPr lvl="5"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6pPr>
            <a:lvl7pPr lvl="6"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7pPr>
            <a:lvl8pPr lvl="7"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8pPr>
            <a:lvl9pPr lvl="8"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9pPr>
          </a:lstStyle>
          <a:p/>
        </p:txBody>
      </p:sp>
      <p:cxnSp>
        <p:nvCxnSpPr>
          <p:cNvPr id="91" name="Google Shape;91;p9"/>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92" name="Google Shape;92;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3" name="Google Shape;93;p9"/>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94" name="Google Shape;94;p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95" name="Google Shape;95;p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sp>
        <p:nvSpPr>
          <p:cNvPr id="96" name="Google Shape;96;p9"/>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algn="l">
              <a:lnSpc>
                <a:spcPct val="174000"/>
              </a:lnSpc>
              <a:spcBef>
                <a:spcPts val="0"/>
              </a:spcBef>
              <a:spcAft>
                <a:spcPts val="0"/>
              </a:spcAft>
              <a:buSzPts val="2100"/>
              <a:buNone/>
              <a:defRPr sz="1400">
                <a:solidFill>
                  <a:srgbClr val="4D4D4F"/>
                </a:solidFill>
              </a:defRPr>
            </a:lvl1pPr>
            <a:lvl2pPr lvl="1" algn="l">
              <a:lnSpc>
                <a:spcPct val="174000"/>
              </a:lnSpc>
              <a:spcBef>
                <a:spcPts val="0"/>
              </a:spcBef>
              <a:spcAft>
                <a:spcPts val="0"/>
              </a:spcAft>
              <a:buSzPts val="1600"/>
              <a:buNone/>
              <a:defRPr sz="1400">
                <a:solidFill>
                  <a:srgbClr val="4D4D4F"/>
                </a:solidFill>
              </a:defRPr>
            </a:lvl2pPr>
            <a:lvl3pPr lvl="2" algn="l">
              <a:lnSpc>
                <a:spcPct val="174000"/>
              </a:lnSpc>
              <a:spcBef>
                <a:spcPts val="0"/>
              </a:spcBef>
              <a:spcAft>
                <a:spcPts val="0"/>
              </a:spcAft>
              <a:buSzPts val="1600"/>
              <a:buNone/>
              <a:defRPr sz="1400">
                <a:solidFill>
                  <a:srgbClr val="4D4D4F"/>
                </a:solidFill>
              </a:defRPr>
            </a:lvl3pPr>
            <a:lvl4pPr lvl="3" algn="l">
              <a:lnSpc>
                <a:spcPct val="174000"/>
              </a:lnSpc>
              <a:spcBef>
                <a:spcPts val="0"/>
              </a:spcBef>
              <a:spcAft>
                <a:spcPts val="0"/>
              </a:spcAft>
              <a:buSzPts val="1600"/>
              <a:buNone/>
              <a:defRPr sz="1400">
                <a:solidFill>
                  <a:srgbClr val="4D4D4F"/>
                </a:solidFill>
              </a:defRPr>
            </a:lvl4pPr>
            <a:lvl5pPr lvl="4" algn="l">
              <a:lnSpc>
                <a:spcPct val="174000"/>
              </a:lnSpc>
              <a:spcBef>
                <a:spcPts val="0"/>
              </a:spcBef>
              <a:spcAft>
                <a:spcPts val="0"/>
              </a:spcAft>
              <a:buSzPts val="1600"/>
              <a:buNone/>
              <a:defRPr sz="1400">
                <a:solidFill>
                  <a:srgbClr val="4D4D4F"/>
                </a:solidFill>
              </a:defRPr>
            </a:lvl5pPr>
            <a:lvl6pPr lvl="5" algn="l">
              <a:lnSpc>
                <a:spcPct val="174000"/>
              </a:lnSpc>
              <a:spcBef>
                <a:spcPts val="0"/>
              </a:spcBef>
              <a:spcAft>
                <a:spcPts val="0"/>
              </a:spcAft>
              <a:buSzPts val="1600"/>
              <a:buNone/>
              <a:defRPr sz="1400">
                <a:solidFill>
                  <a:srgbClr val="4D4D4F"/>
                </a:solidFill>
              </a:defRPr>
            </a:lvl6pPr>
            <a:lvl7pPr lvl="6" algn="l">
              <a:lnSpc>
                <a:spcPct val="174000"/>
              </a:lnSpc>
              <a:spcBef>
                <a:spcPts val="0"/>
              </a:spcBef>
              <a:spcAft>
                <a:spcPts val="0"/>
              </a:spcAft>
              <a:buSzPts val="1600"/>
              <a:buNone/>
              <a:defRPr sz="1400">
                <a:solidFill>
                  <a:srgbClr val="4D4D4F"/>
                </a:solidFill>
              </a:defRPr>
            </a:lvl7pPr>
            <a:lvl8pPr lvl="7" algn="l">
              <a:lnSpc>
                <a:spcPct val="174000"/>
              </a:lnSpc>
              <a:spcBef>
                <a:spcPts val="0"/>
              </a:spcBef>
              <a:spcAft>
                <a:spcPts val="0"/>
              </a:spcAft>
              <a:buSzPts val="1600"/>
              <a:buNone/>
              <a:defRPr sz="1400">
                <a:solidFill>
                  <a:srgbClr val="4D4D4F"/>
                </a:solidFill>
              </a:defRPr>
            </a:lvl8pPr>
            <a:lvl9pPr lvl="8" algn="l">
              <a:lnSpc>
                <a:spcPct val="174000"/>
              </a:lnSpc>
              <a:spcBef>
                <a:spcPts val="0"/>
              </a:spcBef>
              <a:spcAft>
                <a:spcPts val="0"/>
              </a:spcAft>
              <a:buSzPts val="1600"/>
              <a:buNone/>
              <a:defRPr sz="1400">
                <a:solidFill>
                  <a:srgbClr val="4D4D4F"/>
                </a:solidFill>
              </a:defRPr>
            </a:lvl9pPr>
          </a:lstStyle>
          <a:p/>
        </p:txBody>
      </p:sp>
      <p:pic>
        <p:nvPicPr>
          <p:cNvPr id="97" name="Google Shape;97;p9"/>
          <p:cNvPicPr preferRelativeResize="0"/>
          <p:nvPr/>
        </p:nvPicPr>
        <p:blipFill rotWithShape="1">
          <a:blip r:embed="rId3">
            <a:alphaModFix/>
          </a:blip>
          <a:srcRect b="316" l="0" r="0" t="327"/>
          <a:stretch/>
        </p:blipFill>
        <p:spPr>
          <a:xfrm>
            <a:off x="10711279" y="6313250"/>
            <a:ext cx="975850" cy="228121"/>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0" name="Shape 1000"/>
        <p:cNvGrpSpPr/>
        <p:nvPr/>
      </p:nvGrpSpPr>
      <p:grpSpPr>
        <a:xfrm>
          <a:off x="0" y="0"/>
          <a:ext cx="0" cy="0"/>
          <a:chOff x="0" y="0"/>
          <a:chExt cx="0" cy="0"/>
        </a:xfrm>
      </p:grpSpPr>
      <p:sp>
        <p:nvSpPr>
          <p:cNvPr id="1001" name="Google Shape;1001;p83"/>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1002" name="Google Shape;1002;p8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03" name="Shape 1003"/>
        <p:cNvGrpSpPr/>
        <p:nvPr/>
      </p:nvGrpSpPr>
      <p:grpSpPr>
        <a:xfrm>
          <a:off x="0" y="0"/>
          <a:ext cx="0" cy="0"/>
          <a:chOff x="0" y="0"/>
          <a:chExt cx="0" cy="0"/>
        </a:xfrm>
      </p:grpSpPr>
      <p:sp>
        <p:nvSpPr>
          <p:cNvPr id="1004" name="Google Shape;1004;p84"/>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1005" name="Google Shape;1005;p84"/>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1006" name="Google Shape;1006;p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7" name="Shape 1007"/>
        <p:cNvGrpSpPr/>
        <p:nvPr/>
      </p:nvGrpSpPr>
      <p:grpSpPr>
        <a:xfrm>
          <a:off x="0" y="0"/>
          <a:ext cx="0" cy="0"/>
          <a:chOff x="0" y="0"/>
          <a:chExt cx="0" cy="0"/>
        </a:xfrm>
      </p:grpSpPr>
      <p:sp>
        <p:nvSpPr>
          <p:cNvPr id="1008" name="Google Shape;1008;p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p:cSld name="TITLE_1">
    <p:bg>
      <p:bgPr>
        <a:blipFill>
          <a:blip r:embed="rId2">
            <a:alphaModFix/>
          </a:blip>
          <a:stretch>
            <a:fillRect/>
          </a:stretch>
        </a:blipFill>
      </p:bgPr>
    </p:bg>
    <p:spTree>
      <p:nvGrpSpPr>
        <p:cNvPr id="1009" name="Shape 1009"/>
        <p:cNvGrpSpPr/>
        <p:nvPr/>
      </p:nvGrpSpPr>
      <p:grpSpPr>
        <a:xfrm>
          <a:off x="0" y="0"/>
          <a:ext cx="0" cy="0"/>
          <a:chOff x="0" y="0"/>
          <a:chExt cx="0" cy="0"/>
        </a:xfrm>
      </p:grpSpPr>
      <p:sp>
        <p:nvSpPr>
          <p:cNvPr id="1010" name="Google Shape;1010;p8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6"/>
          <p:cNvSpPr txBox="1"/>
          <p:nvPr>
            <p:ph idx="1" type="subTitle"/>
          </p:nvPr>
        </p:nvSpPr>
        <p:spPr>
          <a:xfrm>
            <a:off x="2083725" y="3521825"/>
            <a:ext cx="7533300" cy="9144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012" name="Google Shape;1012;p86"/>
          <p:cNvSpPr txBox="1"/>
          <p:nvPr>
            <p:ph type="title"/>
          </p:nvPr>
        </p:nvSpPr>
        <p:spPr>
          <a:xfrm>
            <a:off x="2083875" y="1743625"/>
            <a:ext cx="7533300" cy="1600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700">
                <a:solidFill>
                  <a:schemeClr val="lt1"/>
                </a:solidFill>
              </a:defRPr>
            </a:lvl2pPr>
            <a:lvl3pPr lvl="2">
              <a:lnSpc>
                <a:spcPct val="105000"/>
              </a:lnSpc>
              <a:spcBef>
                <a:spcPts val="0"/>
              </a:spcBef>
              <a:spcAft>
                <a:spcPts val="0"/>
              </a:spcAft>
              <a:buNone/>
              <a:defRPr sz="4700">
                <a:solidFill>
                  <a:schemeClr val="lt1"/>
                </a:solidFill>
              </a:defRPr>
            </a:lvl3pPr>
            <a:lvl4pPr lvl="3">
              <a:lnSpc>
                <a:spcPct val="105000"/>
              </a:lnSpc>
              <a:spcBef>
                <a:spcPts val="0"/>
              </a:spcBef>
              <a:spcAft>
                <a:spcPts val="0"/>
              </a:spcAft>
              <a:buNone/>
              <a:defRPr sz="4700">
                <a:solidFill>
                  <a:schemeClr val="lt1"/>
                </a:solidFill>
              </a:defRPr>
            </a:lvl4pPr>
            <a:lvl5pPr lvl="4">
              <a:lnSpc>
                <a:spcPct val="105000"/>
              </a:lnSpc>
              <a:spcBef>
                <a:spcPts val="0"/>
              </a:spcBef>
              <a:spcAft>
                <a:spcPts val="0"/>
              </a:spcAft>
              <a:buNone/>
              <a:defRPr sz="4700">
                <a:solidFill>
                  <a:schemeClr val="lt1"/>
                </a:solidFill>
              </a:defRPr>
            </a:lvl5pPr>
            <a:lvl6pPr lvl="5">
              <a:lnSpc>
                <a:spcPct val="105000"/>
              </a:lnSpc>
              <a:spcBef>
                <a:spcPts val="0"/>
              </a:spcBef>
              <a:spcAft>
                <a:spcPts val="0"/>
              </a:spcAft>
              <a:buNone/>
              <a:defRPr sz="4700">
                <a:solidFill>
                  <a:schemeClr val="lt1"/>
                </a:solidFill>
              </a:defRPr>
            </a:lvl6pPr>
            <a:lvl7pPr lvl="6">
              <a:lnSpc>
                <a:spcPct val="105000"/>
              </a:lnSpc>
              <a:spcBef>
                <a:spcPts val="0"/>
              </a:spcBef>
              <a:spcAft>
                <a:spcPts val="0"/>
              </a:spcAft>
              <a:buNone/>
              <a:defRPr sz="4700">
                <a:solidFill>
                  <a:schemeClr val="lt1"/>
                </a:solidFill>
              </a:defRPr>
            </a:lvl7pPr>
            <a:lvl8pPr lvl="7">
              <a:lnSpc>
                <a:spcPct val="105000"/>
              </a:lnSpc>
              <a:spcBef>
                <a:spcPts val="0"/>
              </a:spcBef>
              <a:spcAft>
                <a:spcPts val="0"/>
              </a:spcAft>
              <a:buNone/>
              <a:defRPr sz="4700">
                <a:solidFill>
                  <a:schemeClr val="lt1"/>
                </a:solidFill>
              </a:defRPr>
            </a:lvl8pPr>
            <a:lvl9pPr lvl="8">
              <a:lnSpc>
                <a:spcPct val="105000"/>
              </a:lnSpc>
              <a:spcBef>
                <a:spcPts val="0"/>
              </a:spcBef>
              <a:spcAft>
                <a:spcPts val="0"/>
              </a:spcAft>
              <a:buNone/>
              <a:defRPr sz="4700">
                <a:solidFill>
                  <a:schemeClr val="lt1"/>
                </a:solidFill>
              </a:defRPr>
            </a:lvl9pPr>
          </a:lstStyle>
          <a:p/>
        </p:txBody>
      </p:sp>
      <p:sp>
        <p:nvSpPr>
          <p:cNvPr id="1013" name="Google Shape;1013;p86"/>
          <p:cNvSpPr txBox="1"/>
          <p:nvPr>
            <p:ph idx="2" type="subTitle"/>
          </p:nvPr>
        </p:nvSpPr>
        <p:spPr>
          <a:xfrm>
            <a:off x="2083725" y="4605500"/>
            <a:ext cx="2040300" cy="605700"/>
          </a:xfrm>
          <a:prstGeom prst="rect">
            <a:avLst/>
          </a:prstGeom>
        </p:spPr>
        <p:txBody>
          <a:bodyPr anchorCtr="0" anchor="t" bIns="121900" lIns="121900" spcFirstLastPara="1" rIns="121900" wrap="square" tIns="121900">
            <a:norm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014" name="Google Shape;1014;p86"/>
          <p:cNvSpPr txBox="1"/>
          <p:nvPr>
            <p:ph idx="3" type="subTitle"/>
          </p:nvPr>
        </p:nvSpPr>
        <p:spPr>
          <a:xfrm>
            <a:off x="4471850" y="4605500"/>
            <a:ext cx="2040300" cy="605700"/>
          </a:xfrm>
          <a:prstGeom prst="rect">
            <a:avLst/>
          </a:prstGeom>
        </p:spPr>
        <p:txBody>
          <a:bodyPr anchorCtr="0" anchor="t" bIns="121900" lIns="121900" spcFirstLastPara="1" rIns="121900" wrap="square" tIns="121900">
            <a:norm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1015" name="Google Shape;1015;p8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16" name="Google Shape;1016;p86"/>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1017" name="Google Shape;1017;p86"/>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018" name="Shape 1018"/>
        <p:cNvGrpSpPr/>
        <p:nvPr/>
      </p:nvGrpSpPr>
      <p:grpSpPr>
        <a:xfrm>
          <a:off x="0" y="0"/>
          <a:ext cx="0" cy="0"/>
          <a:chOff x="0" y="0"/>
          <a:chExt cx="0" cy="0"/>
        </a:xfrm>
      </p:grpSpPr>
      <p:sp>
        <p:nvSpPr>
          <p:cNvPr id="1019" name="Google Shape;1019;p87"/>
          <p:cNvSpPr txBox="1"/>
          <p:nvPr>
            <p:ph idx="1" type="subTitle"/>
          </p:nvPr>
        </p:nvSpPr>
        <p:spPr>
          <a:xfrm>
            <a:off x="447775" y="55441"/>
            <a:ext cx="5148900" cy="816300"/>
          </a:xfrm>
          <a:prstGeom prst="rect">
            <a:avLst/>
          </a:prstGeom>
        </p:spPr>
        <p:txBody>
          <a:bodyPr anchorCtr="0" anchor="ctr" bIns="91425" lIns="438900" spcFirstLastPara="1" rIns="91425" wrap="square" tIns="91425">
            <a:norm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020" name="Google Shape;1020;p87"/>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1021" name="Google Shape;1021;p87"/>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1022" name="Google Shape;1022;p87"/>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23" name="Google Shape;1023;p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24" name="Google Shape;1024;p87"/>
          <p:cNvSpPr txBox="1"/>
          <p:nvPr>
            <p:ph idx="2" type="subTitle"/>
          </p:nvPr>
        </p:nvSpPr>
        <p:spPr>
          <a:xfrm>
            <a:off x="885050" y="6169550"/>
            <a:ext cx="8002500" cy="560100"/>
          </a:xfrm>
          <a:prstGeom prst="rect">
            <a:avLst/>
          </a:prstGeom>
        </p:spPr>
        <p:txBody>
          <a:bodyPr anchorCtr="0" anchor="b" bIns="121900" lIns="121900" spcFirstLastPara="1" rIns="121900" wrap="square" tIns="121900">
            <a:norm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19">
    <p:spTree>
      <p:nvGrpSpPr>
        <p:cNvPr id="1025" name="Shape 1025"/>
        <p:cNvGrpSpPr/>
        <p:nvPr/>
      </p:nvGrpSpPr>
      <p:grpSpPr>
        <a:xfrm>
          <a:off x="0" y="0"/>
          <a:ext cx="0" cy="0"/>
          <a:chOff x="0" y="0"/>
          <a:chExt cx="0" cy="0"/>
        </a:xfrm>
      </p:grpSpPr>
      <p:sp>
        <p:nvSpPr>
          <p:cNvPr id="1026" name="Google Shape;1026;p88"/>
          <p:cNvSpPr txBox="1"/>
          <p:nvPr>
            <p:ph idx="1" type="subTitle"/>
          </p:nvPr>
        </p:nvSpPr>
        <p:spPr>
          <a:xfrm>
            <a:off x="447775" y="55441"/>
            <a:ext cx="5148900" cy="816300"/>
          </a:xfrm>
          <a:prstGeom prst="rect">
            <a:avLst/>
          </a:prstGeom>
        </p:spPr>
        <p:txBody>
          <a:bodyPr anchorCtr="0" anchor="ctr" bIns="91425" lIns="438900" spcFirstLastPara="1" rIns="91425" wrap="square" tIns="91425">
            <a:norm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027" name="Google Shape;1027;p88"/>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1028" name="Google Shape;1028;p88"/>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1029" name="Google Shape;1029;p88"/>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30" name="Google Shape;1030;p88"/>
          <p:cNvSpPr txBox="1"/>
          <p:nvPr>
            <p:ph idx="2" type="subTitle"/>
          </p:nvPr>
        </p:nvSpPr>
        <p:spPr>
          <a:xfrm>
            <a:off x="885050" y="6169550"/>
            <a:ext cx="8002500" cy="560100"/>
          </a:xfrm>
          <a:prstGeom prst="rect">
            <a:avLst/>
          </a:prstGeom>
        </p:spPr>
        <p:txBody>
          <a:bodyPr anchorCtr="0" anchor="b" bIns="121900" lIns="121900" spcFirstLastPara="1" rIns="121900" wrap="square" tIns="121900">
            <a:norm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031" name="Google Shape;1031;p88"/>
          <p:cNvSpPr txBox="1"/>
          <p:nvPr>
            <p:ph type="title"/>
          </p:nvPr>
        </p:nvSpPr>
        <p:spPr>
          <a:xfrm>
            <a:off x="885050" y="1100350"/>
            <a:ext cx="10422000" cy="553200"/>
          </a:xfrm>
          <a:prstGeom prst="rect">
            <a:avLst/>
          </a:prstGeom>
        </p:spPr>
        <p:txBody>
          <a:bodyPr anchorCtr="0" anchor="t" bIns="121900" lIns="121900" spcFirstLastPara="1" rIns="121900" wrap="square" tIns="121900">
            <a:norm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032" name="Google Shape;1032;p88"/>
          <p:cNvSpPr txBox="1"/>
          <p:nvPr>
            <p:ph idx="3" type="subTitle"/>
          </p:nvPr>
        </p:nvSpPr>
        <p:spPr>
          <a:xfrm>
            <a:off x="885125" y="1653550"/>
            <a:ext cx="10422000" cy="291900"/>
          </a:xfrm>
          <a:prstGeom prst="rect">
            <a:avLst/>
          </a:prstGeom>
        </p:spPr>
        <p:txBody>
          <a:bodyPr anchorCtr="0" anchor="t" bIns="121900" lIns="121900" spcFirstLastPara="1" rIns="121900" wrap="square" tIns="121900">
            <a:normAutofit/>
          </a:bodyPr>
          <a:lstStyle>
            <a:lvl1pPr lvl="0" algn="ctr">
              <a:spcBef>
                <a:spcPts val="0"/>
              </a:spcBef>
              <a:spcAft>
                <a:spcPts val="0"/>
              </a:spcAft>
              <a:buNone/>
              <a:defRPr sz="1900">
                <a:solidFill>
                  <a:schemeClr val="accent1"/>
                </a:solidFill>
              </a:defRPr>
            </a:lvl1pPr>
            <a:lvl2pPr lvl="1" algn="ctr">
              <a:spcBef>
                <a:spcPts val="1600"/>
              </a:spcBef>
              <a:spcAft>
                <a:spcPts val="0"/>
              </a:spcAft>
              <a:buNone/>
              <a:defRPr sz="1900">
                <a:solidFill>
                  <a:schemeClr val="accent1"/>
                </a:solidFill>
              </a:defRPr>
            </a:lvl2pPr>
            <a:lvl3pPr lvl="2" algn="ctr">
              <a:spcBef>
                <a:spcPts val="1600"/>
              </a:spcBef>
              <a:spcAft>
                <a:spcPts val="0"/>
              </a:spcAft>
              <a:buNone/>
              <a:defRPr sz="1900">
                <a:solidFill>
                  <a:schemeClr val="accent1"/>
                </a:solidFill>
              </a:defRPr>
            </a:lvl3pPr>
            <a:lvl4pPr lvl="3" algn="ctr">
              <a:spcBef>
                <a:spcPts val="1600"/>
              </a:spcBef>
              <a:spcAft>
                <a:spcPts val="0"/>
              </a:spcAft>
              <a:buNone/>
              <a:defRPr sz="1900">
                <a:solidFill>
                  <a:schemeClr val="accent1"/>
                </a:solidFill>
              </a:defRPr>
            </a:lvl4pPr>
            <a:lvl5pPr lvl="4" algn="ctr">
              <a:spcBef>
                <a:spcPts val="1600"/>
              </a:spcBef>
              <a:spcAft>
                <a:spcPts val="0"/>
              </a:spcAft>
              <a:buNone/>
              <a:defRPr sz="1900">
                <a:solidFill>
                  <a:schemeClr val="accent1"/>
                </a:solidFill>
              </a:defRPr>
            </a:lvl5pPr>
            <a:lvl6pPr lvl="5" algn="ctr">
              <a:spcBef>
                <a:spcPts val="1600"/>
              </a:spcBef>
              <a:spcAft>
                <a:spcPts val="0"/>
              </a:spcAft>
              <a:buNone/>
              <a:defRPr sz="1900">
                <a:solidFill>
                  <a:schemeClr val="accent1"/>
                </a:solidFill>
              </a:defRPr>
            </a:lvl6pPr>
            <a:lvl7pPr lvl="6" algn="ctr">
              <a:spcBef>
                <a:spcPts val="1600"/>
              </a:spcBef>
              <a:spcAft>
                <a:spcPts val="0"/>
              </a:spcAft>
              <a:buNone/>
              <a:defRPr sz="1900">
                <a:solidFill>
                  <a:schemeClr val="accent1"/>
                </a:solidFill>
              </a:defRPr>
            </a:lvl7pPr>
            <a:lvl8pPr lvl="7" algn="ctr">
              <a:spcBef>
                <a:spcPts val="1600"/>
              </a:spcBef>
              <a:spcAft>
                <a:spcPts val="0"/>
              </a:spcAft>
              <a:buNone/>
              <a:defRPr sz="1900">
                <a:solidFill>
                  <a:schemeClr val="accent1"/>
                </a:solidFill>
              </a:defRPr>
            </a:lvl8pPr>
            <a:lvl9pPr lvl="8" algn="ctr">
              <a:spcBef>
                <a:spcPts val="1600"/>
              </a:spcBef>
              <a:spcAft>
                <a:spcPts val="1600"/>
              </a:spcAft>
              <a:buNone/>
              <a:defRPr sz="1900">
                <a:solidFill>
                  <a:schemeClr val="accent1"/>
                </a:solidFill>
              </a:defRPr>
            </a:lvl9pPr>
          </a:lstStyle>
          <a:p/>
        </p:txBody>
      </p:sp>
      <p:pic>
        <p:nvPicPr>
          <p:cNvPr id="1033" name="Google Shape;1033;p88"/>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1 1">
  <p:cSld name="CUSTOM_4_18_2">
    <p:spTree>
      <p:nvGrpSpPr>
        <p:cNvPr id="1034" name="Shape 1034"/>
        <p:cNvGrpSpPr/>
        <p:nvPr/>
      </p:nvGrpSpPr>
      <p:grpSpPr>
        <a:xfrm>
          <a:off x="0" y="0"/>
          <a:ext cx="0" cy="0"/>
          <a:chOff x="0" y="0"/>
          <a:chExt cx="0" cy="0"/>
        </a:xfrm>
      </p:grpSpPr>
      <p:sp>
        <p:nvSpPr>
          <p:cNvPr id="1035" name="Google Shape;1035;p89"/>
          <p:cNvSpPr txBox="1"/>
          <p:nvPr>
            <p:ph idx="1" type="subTitle"/>
          </p:nvPr>
        </p:nvSpPr>
        <p:spPr>
          <a:xfrm>
            <a:off x="447775" y="55441"/>
            <a:ext cx="5148900" cy="816300"/>
          </a:xfrm>
          <a:prstGeom prst="rect">
            <a:avLst/>
          </a:prstGeom>
        </p:spPr>
        <p:txBody>
          <a:bodyPr anchorCtr="0" anchor="ctr" bIns="91425" lIns="438900" spcFirstLastPara="1" rIns="91425" wrap="square" tIns="91425">
            <a:norm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036" name="Google Shape;1036;p89"/>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1037" name="Google Shape;1037;p89"/>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1038" name="Google Shape;1038;p89"/>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39" name="Google Shape;1039;p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40" name="Google Shape;1040;p89"/>
          <p:cNvSpPr txBox="1"/>
          <p:nvPr>
            <p:ph idx="2" type="subTitle"/>
          </p:nvPr>
        </p:nvSpPr>
        <p:spPr>
          <a:xfrm>
            <a:off x="885050" y="6169550"/>
            <a:ext cx="8002500" cy="560100"/>
          </a:xfrm>
          <a:prstGeom prst="rect">
            <a:avLst/>
          </a:prstGeom>
        </p:spPr>
        <p:txBody>
          <a:bodyPr anchorCtr="0" anchor="b" bIns="121900" lIns="121900" spcFirstLastPara="1" rIns="121900" wrap="square" tIns="121900">
            <a:norm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width Image">
  <p:cSld name="TITLE_1_1_1">
    <p:bg>
      <p:bgPr>
        <a:solidFill>
          <a:schemeClr val="lt1"/>
        </a:solidFill>
      </p:bgPr>
    </p:bg>
    <p:spTree>
      <p:nvGrpSpPr>
        <p:cNvPr id="1041" name="Shape 1041"/>
        <p:cNvGrpSpPr/>
        <p:nvPr/>
      </p:nvGrpSpPr>
      <p:grpSpPr>
        <a:xfrm>
          <a:off x="0" y="0"/>
          <a:ext cx="0" cy="0"/>
          <a:chOff x="0" y="0"/>
          <a:chExt cx="0" cy="0"/>
        </a:xfrm>
      </p:grpSpPr>
      <p:sp>
        <p:nvSpPr>
          <p:cNvPr id="1042" name="Google Shape;1042;p90"/>
          <p:cNvSpPr/>
          <p:nvPr/>
        </p:nvSpPr>
        <p:spPr>
          <a:xfrm>
            <a:off x="8808450" y="5878875"/>
            <a:ext cx="33837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3" name="Google Shape;1043;p90"/>
          <p:cNvCxnSpPr/>
          <p:nvPr/>
        </p:nvCxnSpPr>
        <p:spPr>
          <a:xfrm rot="10800000">
            <a:off x="447775" y="50"/>
            <a:ext cx="0" cy="2282700"/>
          </a:xfrm>
          <a:prstGeom prst="straightConnector1">
            <a:avLst/>
          </a:prstGeom>
          <a:noFill/>
          <a:ln cap="flat" cmpd="sng" w="12700">
            <a:solidFill>
              <a:srgbClr val="EE0000"/>
            </a:solidFill>
            <a:prstDash val="solid"/>
            <a:round/>
            <a:headEnd len="med" w="med" type="none"/>
            <a:tailEnd len="med" w="med" type="none"/>
          </a:ln>
        </p:spPr>
      </p:cxnSp>
      <p:cxnSp>
        <p:nvCxnSpPr>
          <p:cNvPr id="1044" name="Google Shape;1044;p90"/>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1045" name="Google Shape;1045;p90"/>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46" name="Google Shape;1046;p90"/>
          <p:cNvPicPr preferRelativeResize="0"/>
          <p:nvPr/>
        </p:nvPicPr>
        <p:blipFill>
          <a:blip r:embed="rId2">
            <a:alphaModFix/>
          </a:blip>
          <a:stretch>
            <a:fillRect/>
          </a:stretch>
        </p:blipFill>
        <p:spPr>
          <a:xfrm>
            <a:off x="11455875" y="6243950"/>
            <a:ext cx="393800" cy="29742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047" name="Shape 1047"/>
        <p:cNvGrpSpPr/>
        <p:nvPr/>
      </p:nvGrpSpPr>
      <p:grpSpPr>
        <a:xfrm>
          <a:off x="0" y="0"/>
          <a:ext cx="0" cy="0"/>
          <a:chOff x="0" y="0"/>
          <a:chExt cx="0" cy="0"/>
        </a:xfrm>
      </p:grpSpPr>
      <p:sp>
        <p:nvSpPr>
          <p:cNvPr id="1048" name="Google Shape;1048;p91"/>
          <p:cNvSpPr txBox="1"/>
          <p:nvPr>
            <p:ph idx="1" type="subTitle"/>
          </p:nvPr>
        </p:nvSpPr>
        <p:spPr>
          <a:xfrm>
            <a:off x="447775" y="55441"/>
            <a:ext cx="5148900" cy="816300"/>
          </a:xfrm>
          <a:prstGeom prst="rect">
            <a:avLst/>
          </a:prstGeom>
        </p:spPr>
        <p:txBody>
          <a:bodyPr anchorCtr="0" anchor="ctr" bIns="91425" lIns="438900" spcFirstLastPara="1" rIns="91425" wrap="square" tIns="91425">
            <a:norm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049" name="Google Shape;1049;p91"/>
          <p:cNvSpPr txBox="1"/>
          <p:nvPr>
            <p:ph type="title"/>
          </p:nvPr>
        </p:nvSpPr>
        <p:spPr>
          <a:xfrm>
            <a:off x="885050" y="1100350"/>
            <a:ext cx="10422000" cy="553200"/>
          </a:xfrm>
          <a:prstGeom prst="rect">
            <a:avLst/>
          </a:prstGeom>
        </p:spPr>
        <p:txBody>
          <a:bodyPr anchorCtr="0" anchor="t" bIns="121900" lIns="121900" spcFirstLastPara="1" rIns="121900" wrap="square" tIns="121900">
            <a:norm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1050" name="Google Shape;1050;p91"/>
          <p:cNvCxnSpPr/>
          <p:nvPr/>
        </p:nvCxnSpPr>
        <p:spPr>
          <a:xfrm rot="10800000">
            <a:off x="447775" y="100"/>
            <a:ext cx="0" cy="886500"/>
          </a:xfrm>
          <a:prstGeom prst="straightConnector1">
            <a:avLst/>
          </a:prstGeom>
          <a:noFill/>
          <a:ln cap="flat" cmpd="sng" w="12700">
            <a:solidFill>
              <a:schemeClr val="accent1"/>
            </a:solidFill>
            <a:prstDash val="solid"/>
            <a:round/>
            <a:headEnd len="med" w="med" type="none"/>
            <a:tailEnd len="med" w="med" type="none"/>
          </a:ln>
        </p:spPr>
      </p:cxnSp>
      <p:cxnSp>
        <p:nvCxnSpPr>
          <p:cNvPr id="1051" name="Google Shape;1051;p91"/>
          <p:cNvCxnSpPr/>
          <p:nvPr/>
        </p:nvCxnSpPr>
        <p:spPr>
          <a:xfrm rot="10800000">
            <a:off x="447767" y="6401700"/>
            <a:ext cx="0" cy="456300"/>
          </a:xfrm>
          <a:prstGeom prst="straightConnector1">
            <a:avLst/>
          </a:prstGeom>
          <a:noFill/>
          <a:ln cap="flat" cmpd="sng" w="12700">
            <a:solidFill>
              <a:schemeClr val="accent1"/>
            </a:solidFill>
            <a:prstDash val="solid"/>
            <a:round/>
            <a:headEnd len="med" w="med" type="none"/>
            <a:tailEnd len="med" w="med" type="none"/>
          </a:ln>
        </p:spPr>
      </p:cxnSp>
      <p:sp>
        <p:nvSpPr>
          <p:cNvPr id="1052" name="Google Shape;1052;p91"/>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53" name="Google Shape;1053;p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54" name="Google Shape;1054;p91"/>
          <p:cNvSpPr txBox="1"/>
          <p:nvPr>
            <p:ph idx="2" type="subTitle"/>
          </p:nvPr>
        </p:nvSpPr>
        <p:spPr>
          <a:xfrm>
            <a:off x="885125" y="1653550"/>
            <a:ext cx="10422000" cy="291900"/>
          </a:xfrm>
          <a:prstGeom prst="rect">
            <a:avLst/>
          </a:prstGeom>
        </p:spPr>
        <p:txBody>
          <a:bodyPr anchorCtr="0" anchor="t" bIns="121900" lIns="121900" spcFirstLastPara="1" rIns="121900" wrap="square" tIns="121900">
            <a:normAutofit/>
          </a:bodyPr>
          <a:lstStyle>
            <a:lvl1pPr lvl="0" algn="ctr">
              <a:spcBef>
                <a:spcPts val="0"/>
              </a:spcBef>
              <a:spcAft>
                <a:spcPts val="0"/>
              </a:spcAft>
              <a:buNone/>
              <a:defRPr sz="1900">
                <a:solidFill>
                  <a:schemeClr val="accent1"/>
                </a:solidFill>
              </a:defRPr>
            </a:lvl1pPr>
            <a:lvl2pPr lvl="1" algn="ctr">
              <a:spcBef>
                <a:spcPts val="1600"/>
              </a:spcBef>
              <a:spcAft>
                <a:spcPts val="0"/>
              </a:spcAft>
              <a:buNone/>
              <a:defRPr sz="1900">
                <a:solidFill>
                  <a:schemeClr val="accent1"/>
                </a:solidFill>
              </a:defRPr>
            </a:lvl2pPr>
            <a:lvl3pPr lvl="2" algn="ctr">
              <a:spcBef>
                <a:spcPts val="1600"/>
              </a:spcBef>
              <a:spcAft>
                <a:spcPts val="0"/>
              </a:spcAft>
              <a:buNone/>
              <a:defRPr sz="1900">
                <a:solidFill>
                  <a:schemeClr val="accent1"/>
                </a:solidFill>
              </a:defRPr>
            </a:lvl3pPr>
            <a:lvl4pPr lvl="3" algn="ctr">
              <a:spcBef>
                <a:spcPts val="1600"/>
              </a:spcBef>
              <a:spcAft>
                <a:spcPts val="0"/>
              </a:spcAft>
              <a:buNone/>
              <a:defRPr sz="1900">
                <a:solidFill>
                  <a:schemeClr val="accent1"/>
                </a:solidFill>
              </a:defRPr>
            </a:lvl4pPr>
            <a:lvl5pPr lvl="4" algn="ctr">
              <a:spcBef>
                <a:spcPts val="1600"/>
              </a:spcBef>
              <a:spcAft>
                <a:spcPts val="0"/>
              </a:spcAft>
              <a:buNone/>
              <a:defRPr sz="1900">
                <a:solidFill>
                  <a:schemeClr val="accent1"/>
                </a:solidFill>
              </a:defRPr>
            </a:lvl5pPr>
            <a:lvl6pPr lvl="5" algn="ctr">
              <a:spcBef>
                <a:spcPts val="1600"/>
              </a:spcBef>
              <a:spcAft>
                <a:spcPts val="0"/>
              </a:spcAft>
              <a:buNone/>
              <a:defRPr sz="1900">
                <a:solidFill>
                  <a:schemeClr val="accent1"/>
                </a:solidFill>
              </a:defRPr>
            </a:lvl6pPr>
            <a:lvl7pPr lvl="6" algn="ctr">
              <a:spcBef>
                <a:spcPts val="1600"/>
              </a:spcBef>
              <a:spcAft>
                <a:spcPts val="0"/>
              </a:spcAft>
              <a:buNone/>
              <a:defRPr sz="1900">
                <a:solidFill>
                  <a:schemeClr val="accent1"/>
                </a:solidFill>
              </a:defRPr>
            </a:lvl7pPr>
            <a:lvl8pPr lvl="7" algn="ctr">
              <a:spcBef>
                <a:spcPts val="1600"/>
              </a:spcBef>
              <a:spcAft>
                <a:spcPts val="0"/>
              </a:spcAft>
              <a:buNone/>
              <a:defRPr sz="1900">
                <a:solidFill>
                  <a:schemeClr val="accent1"/>
                </a:solidFill>
              </a:defRPr>
            </a:lvl8pPr>
            <a:lvl9pPr lvl="8" algn="ctr">
              <a:spcBef>
                <a:spcPts val="1600"/>
              </a:spcBef>
              <a:spcAft>
                <a:spcPts val="1600"/>
              </a:spcAft>
              <a:buNone/>
              <a:defRPr sz="1900">
                <a:solidFill>
                  <a:schemeClr val="accent1"/>
                </a:solidFill>
              </a:defRPr>
            </a:lvl9pPr>
          </a:lstStyle>
          <a:p/>
        </p:txBody>
      </p:sp>
      <p:sp>
        <p:nvSpPr>
          <p:cNvPr id="1055" name="Google Shape;1055;p91"/>
          <p:cNvSpPr txBox="1"/>
          <p:nvPr>
            <p:ph idx="3" type="subTitle"/>
          </p:nvPr>
        </p:nvSpPr>
        <p:spPr>
          <a:xfrm>
            <a:off x="885050" y="6169550"/>
            <a:ext cx="8002500" cy="560100"/>
          </a:xfrm>
          <a:prstGeom prst="rect">
            <a:avLst/>
          </a:prstGeom>
        </p:spPr>
        <p:txBody>
          <a:bodyPr anchorCtr="0" anchor="b" bIns="121900" lIns="121900" spcFirstLastPara="1" rIns="121900" wrap="square" tIns="121900">
            <a:norm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056" name="Google Shape;1056;p91"/>
          <p:cNvSpPr txBox="1"/>
          <p:nvPr>
            <p:ph idx="4" type="body"/>
          </p:nvPr>
        </p:nvSpPr>
        <p:spPr>
          <a:xfrm>
            <a:off x="2438400" y="2286000"/>
            <a:ext cx="7315200" cy="3657600"/>
          </a:xfrm>
          <a:prstGeom prst="rect">
            <a:avLst/>
          </a:prstGeom>
        </p:spPr>
        <p:txBody>
          <a:bodyPr anchorCtr="0" anchor="t" bIns="0" lIns="0" spcFirstLastPara="1" rIns="0" wrap="square" tIns="0">
            <a:normAutofit/>
          </a:bodyPr>
          <a:lstStyle>
            <a:lvl1pPr indent="-381000" lvl="0" marL="457200">
              <a:lnSpc>
                <a:spcPct val="135000"/>
              </a:lnSpc>
              <a:spcBef>
                <a:spcPts val="1100"/>
              </a:spcBef>
              <a:spcAft>
                <a:spcPts val="0"/>
              </a:spcAft>
              <a:buSzPts val="24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1">
  <p:cSld name="TITLE_1_2">
    <p:bg>
      <p:bgPr>
        <a:blipFill>
          <a:blip r:embed="rId2">
            <a:alphaModFix/>
          </a:blip>
          <a:stretch>
            <a:fillRect/>
          </a:stretch>
        </a:blipFill>
      </p:bgPr>
    </p:bg>
    <p:spTree>
      <p:nvGrpSpPr>
        <p:cNvPr id="1057" name="Shape 1057"/>
        <p:cNvGrpSpPr/>
        <p:nvPr/>
      </p:nvGrpSpPr>
      <p:grpSpPr>
        <a:xfrm>
          <a:off x="0" y="0"/>
          <a:ext cx="0" cy="0"/>
          <a:chOff x="0" y="0"/>
          <a:chExt cx="0" cy="0"/>
        </a:xfrm>
      </p:grpSpPr>
      <p:sp>
        <p:nvSpPr>
          <p:cNvPr id="1058" name="Google Shape;1058;p9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92"/>
          <p:cNvSpPr txBox="1"/>
          <p:nvPr>
            <p:ph idx="1" type="subTitle"/>
          </p:nvPr>
        </p:nvSpPr>
        <p:spPr>
          <a:xfrm>
            <a:off x="2083725" y="3521825"/>
            <a:ext cx="7533300" cy="9144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060" name="Google Shape;1060;p92"/>
          <p:cNvSpPr txBox="1"/>
          <p:nvPr>
            <p:ph type="title"/>
          </p:nvPr>
        </p:nvSpPr>
        <p:spPr>
          <a:xfrm>
            <a:off x="2083875" y="1743625"/>
            <a:ext cx="7533300" cy="1600500"/>
          </a:xfrm>
          <a:prstGeom prst="rect">
            <a:avLst/>
          </a:prstGeom>
        </p:spPr>
        <p:txBody>
          <a:bodyPr anchorCtr="0" anchor="b" bIns="121900" lIns="121900" spcFirstLastPara="1" rIns="121900" wrap="square" tIns="121900">
            <a:norm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700">
                <a:solidFill>
                  <a:schemeClr val="lt1"/>
                </a:solidFill>
              </a:defRPr>
            </a:lvl2pPr>
            <a:lvl3pPr lvl="2">
              <a:lnSpc>
                <a:spcPct val="105000"/>
              </a:lnSpc>
              <a:spcBef>
                <a:spcPts val="0"/>
              </a:spcBef>
              <a:spcAft>
                <a:spcPts val="0"/>
              </a:spcAft>
              <a:buNone/>
              <a:defRPr sz="4700">
                <a:solidFill>
                  <a:schemeClr val="lt1"/>
                </a:solidFill>
              </a:defRPr>
            </a:lvl3pPr>
            <a:lvl4pPr lvl="3">
              <a:lnSpc>
                <a:spcPct val="105000"/>
              </a:lnSpc>
              <a:spcBef>
                <a:spcPts val="0"/>
              </a:spcBef>
              <a:spcAft>
                <a:spcPts val="0"/>
              </a:spcAft>
              <a:buNone/>
              <a:defRPr sz="4700">
                <a:solidFill>
                  <a:schemeClr val="lt1"/>
                </a:solidFill>
              </a:defRPr>
            </a:lvl4pPr>
            <a:lvl5pPr lvl="4">
              <a:lnSpc>
                <a:spcPct val="105000"/>
              </a:lnSpc>
              <a:spcBef>
                <a:spcPts val="0"/>
              </a:spcBef>
              <a:spcAft>
                <a:spcPts val="0"/>
              </a:spcAft>
              <a:buNone/>
              <a:defRPr sz="4700">
                <a:solidFill>
                  <a:schemeClr val="lt1"/>
                </a:solidFill>
              </a:defRPr>
            </a:lvl5pPr>
            <a:lvl6pPr lvl="5">
              <a:lnSpc>
                <a:spcPct val="105000"/>
              </a:lnSpc>
              <a:spcBef>
                <a:spcPts val="0"/>
              </a:spcBef>
              <a:spcAft>
                <a:spcPts val="0"/>
              </a:spcAft>
              <a:buNone/>
              <a:defRPr sz="4700">
                <a:solidFill>
                  <a:schemeClr val="lt1"/>
                </a:solidFill>
              </a:defRPr>
            </a:lvl6pPr>
            <a:lvl7pPr lvl="6">
              <a:lnSpc>
                <a:spcPct val="105000"/>
              </a:lnSpc>
              <a:spcBef>
                <a:spcPts val="0"/>
              </a:spcBef>
              <a:spcAft>
                <a:spcPts val="0"/>
              </a:spcAft>
              <a:buNone/>
              <a:defRPr sz="4700">
                <a:solidFill>
                  <a:schemeClr val="lt1"/>
                </a:solidFill>
              </a:defRPr>
            </a:lvl7pPr>
            <a:lvl8pPr lvl="7">
              <a:lnSpc>
                <a:spcPct val="105000"/>
              </a:lnSpc>
              <a:spcBef>
                <a:spcPts val="0"/>
              </a:spcBef>
              <a:spcAft>
                <a:spcPts val="0"/>
              </a:spcAft>
              <a:buNone/>
              <a:defRPr sz="4700">
                <a:solidFill>
                  <a:schemeClr val="lt1"/>
                </a:solidFill>
              </a:defRPr>
            </a:lvl8pPr>
            <a:lvl9pPr lvl="8">
              <a:lnSpc>
                <a:spcPct val="105000"/>
              </a:lnSpc>
              <a:spcBef>
                <a:spcPts val="0"/>
              </a:spcBef>
              <a:spcAft>
                <a:spcPts val="0"/>
              </a:spcAft>
              <a:buNone/>
              <a:defRPr sz="4700">
                <a:solidFill>
                  <a:schemeClr val="lt1"/>
                </a:solidFill>
              </a:defRPr>
            </a:lvl9pPr>
          </a:lstStyle>
          <a:p/>
        </p:txBody>
      </p:sp>
      <p:sp>
        <p:nvSpPr>
          <p:cNvPr id="1061" name="Google Shape;1061;p92"/>
          <p:cNvSpPr txBox="1"/>
          <p:nvPr>
            <p:ph idx="2" type="subTitle"/>
          </p:nvPr>
        </p:nvSpPr>
        <p:spPr>
          <a:xfrm>
            <a:off x="2083725" y="4605500"/>
            <a:ext cx="2040300" cy="605700"/>
          </a:xfrm>
          <a:prstGeom prst="rect">
            <a:avLst/>
          </a:prstGeom>
        </p:spPr>
        <p:txBody>
          <a:bodyPr anchorCtr="0" anchor="t" bIns="121900" lIns="121900" spcFirstLastPara="1" rIns="121900" wrap="square" tIns="121900">
            <a:norm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062" name="Google Shape;1062;p92"/>
          <p:cNvSpPr txBox="1"/>
          <p:nvPr>
            <p:ph idx="3" type="subTitle"/>
          </p:nvPr>
        </p:nvSpPr>
        <p:spPr>
          <a:xfrm>
            <a:off x="4471850" y="4605500"/>
            <a:ext cx="2040300" cy="605700"/>
          </a:xfrm>
          <a:prstGeom prst="rect">
            <a:avLst/>
          </a:prstGeom>
        </p:spPr>
        <p:txBody>
          <a:bodyPr anchorCtr="0" anchor="t" bIns="121900" lIns="121900" spcFirstLastPara="1" rIns="121900" wrap="square" tIns="121900">
            <a:norm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1063" name="Google Shape;1063;p9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64" name="Google Shape;1064;p92"/>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1065" name="Google Shape;1065;p92"/>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10"/>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1pPr>
            <a:lvl2pPr lvl="1"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2pPr>
            <a:lvl3pPr lvl="2"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3pPr>
            <a:lvl4pPr lvl="3"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4pPr>
            <a:lvl5pPr lvl="4"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5pPr>
            <a:lvl6pPr lvl="5"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6pPr>
            <a:lvl7pPr lvl="6"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7pPr>
            <a:lvl8pPr lvl="7"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8pPr>
            <a:lvl9pPr lvl="8"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9pPr>
          </a:lstStyle>
          <a:p/>
        </p:txBody>
      </p:sp>
      <p:cxnSp>
        <p:nvCxnSpPr>
          <p:cNvPr id="100" name="Google Shape;100;p10"/>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101" name="Google Shape;101;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2" name="Google Shape;102;p1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03" name="Google Shape;103;p1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04" name="Google Shape;104;p1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105" name="Google Shape;105;p10"/>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algn="l">
              <a:lnSpc>
                <a:spcPct val="174000"/>
              </a:lnSpc>
              <a:spcBef>
                <a:spcPts val="0"/>
              </a:spcBef>
              <a:spcAft>
                <a:spcPts val="0"/>
              </a:spcAft>
              <a:buSzPts val="2100"/>
              <a:buNone/>
              <a:defRPr sz="1400">
                <a:solidFill>
                  <a:srgbClr val="EBEBEB"/>
                </a:solidFill>
              </a:defRPr>
            </a:lvl1pPr>
            <a:lvl2pPr lvl="1" algn="l">
              <a:lnSpc>
                <a:spcPct val="174000"/>
              </a:lnSpc>
              <a:spcBef>
                <a:spcPts val="0"/>
              </a:spcBef>
              <a:spcAft>
                <a:spcPts val="0"/>
              </a:spcAft>
              <a:buSzPts val="1600"/>
              <a:buNone/>
              <a:defRPr sz="1400">
                <a:solidFill>
                  <a:srgbClr val="EBEBEB"/>
                </a:solidFill>
              </a:defRPr>
            </a:lvl2pPr>
            <a:lvl3pPr lvl="2" algn="l">
              <a:lnSpc>
                <a:spcPct val="174000"/>
              </a:lnSpc>
              <a:spcBef>
                <a:spcPts val="0"/>
              </a:spcBef>
              <a:spcAft>
                <a:spcPts val="0"/>
              </a:spcAft>
              <a:buSzPts val="1600"/>
              <a:buNone/>
              <a:defRPr sz="1400">
                <a:solidFill>
                  <a:srgbClr val="EBEBEB"/>
                </a:solidFill>
              </a:defRPr>
            </a:lvl3pPr>
            <a:lvl4pPr lvl="3" algn="l">
              <a:lnSpc>
                <a:spcPct val="174000"/>
              </a:lnSpc>
              <a:spcBef>
                <a:spcPts val="0"/>
              </a:spcBef>
              <a:spcAft>
                <a:spcPts val="0"/>
              </a:spcAft>
              <a:buSzPts val="1600"/>
              <a:buNone/>
              <a:defRPr sz="1400">
                <a:solidFill>
                  <a:srgbClr val="EBEBEB"/>
                </a:solidFill>
              </a:defRPr>
            </a:lvl4pPr>
            <a:lvl5pPr lvl="4" algn="l">
              <a:lnSpc>
                <a:spcPct val="174000"/>
              </a:lnSpc>
              <a:spcBef>
                <a:spcPts val="0"/>
              </a:spcBef>
              <a:spcAft>
                <a:spcPts val="0"/>
              </a:spcAft>
              <a:buSzPts val="1600"/>
              <a:buNone/>
              <a:defRPr sz="1400">
                <a:solidFill>
                  <a:srgbClr val="EBEBEB"/>
                </a:solidFill>
              </a:defRPr>
            </a:lvl5pPr>
            <a:lvl6pPr lvl="5" algn="l">
              <a:lnSpc>
                <a:spcPct val="174000"/>
              </a:lnSpc>
              <a:spcBef>
                <a:spcPts val="0"/>
              </a:spcBef>
              <a:spcAft>
                <a:spcPts val="0"/>
              </a:spcAft>
              <a:buSzPts val="1600"/>
              <a:buNone/>
              <a:defRPr sz="1400">
                <a:solidFill>
                  <a:srgbClr val="EBEBEB"/>
                </a:solidFill>
              </a:defRPr>
            </a:lvl6pPr>
            <a:lvl7pPr lvl="6" algn="l">
              <a:lnSpc>
                <a:spcPct val="174000"/>
              </a:lnSpc>
              <a:spcBef>
                <a:spcPts val="0"/>
              </a:spcBef>
              <a:spcAft>
                <a:spcPts val="0"/>
              </a:spcAft>
              <a:buSzPts val="1600"/>
              <a:buNone/>
              <a:defRPr sz="1400">
                <a:solidFill>
                  <a:srgbClr val="EBEBEB"/>
                </a:solidFill>
              </a:defRPr>
            </a:lvl7pPr>
            <a:lvl8pPr lvl="7" algn="l">
              <a:lnSpc>
                <a:spcPct val="174000"/>
              </a:lnSpc>
              <a:spcBef>
                <a:spcPts val="0"/>
              </a:spcBef>
              <a:spcAft>
                <a:spcPts val="0"/>
              </a:spcAft>
              <a:buSzPts val="1600"/>
              <a:buNone/>
              <a:defRPr sz="1400">
                <a:solidFill>
                  <a:srgbClr val="EBEBEB"/>
                </a:solidFill>
              </a:defRPr>
            </a:lvl8pPr>
            <a:lvl9pPr lvl="8" algn="l">
              <a:lnSpc>
                <a:spcPct val="174000"/>
              </a:lnSpc>
              <a:spcBef>
                <a:spcPts val="0"/>
              </a:spcBef>
              <a:spcAft>
                <a:spcPts val="0"/>
              </a:spcAft>
              <a:buSzPts val="1600"/>
              <a:buNone/>
              <a:defRPr sz="1400">
                <a:solidFill>
                  <a:srgbClr val="EBEBEB"/>
                </a:solidFill>
              </a:defRPr>
            </a:lvl9pPr>
          </a:lstStyle>
          <a:p/>
        </p:txBody>
      </p:sp>
      <p:pic>
        <p:nvPicPr>
          <p:cNvPr id="106" name="Google Shape;106;p10"/>
          <p:cNvPicPr preferRelativeResize="0"/>
          <p:nvPr/>
        </p:nvPicPr>
        <p:blipFill rotWithShape="1">
          <a:blip r:embed="rId3">
            <a:alphaModFix/>
          </a:blip>
          <a:srcRect b="0" l="0" r="0" t="0"/>
          <a:stretch/>
        </p:blipFill>
        <p:spPr>
          <a:xfrm>
            <a:off x="10711279" y="6270680"/>
            <a:ext cx="975850" cy="229612"/>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0">
    <p:spTree>
      <p:nvGrpSpPr>
        <p:cNvPr id="1066" name="Shape 1066"/>
        <p:cNvGrpSpPr/>
        <p:nvPr/>
      </p:nvGrpSpPr>
      <p:grpSpPr>
        <a:xfrm>
          <a:off x="0" y="0"/>
          <a:ext cx="0" cy="0"/>
          <a:chOff x="0" y="0"/>
          <a:chExt cx="0" cy="0"/>
        </a:xfrm>
      </p:grpSpPr>
      <p:sp>
        <p:nvSpPr>
          <p:cNvPr id="1067" name="Google Shape;1067;p93"/>
          <p:cNvSpPr txBox="1"/>
          <p:nvPr>
            <p:ph type="title"/>
          </p:nvPr>
        </p:nvSpPr>
        <p:spPr>
          <a:xfrm>
            <a:off x="1752600" y="946000"/>
            <a:ext cx="8686800" cy="968100"/>
          </a:xfrm>
          <a:prstGeom prst="rect">
            <a:avLst/>
          </a:prstGeom>
        </p:spPr>
        <p:txBody>
          <a:bodyPr anchorCtr="0" anchor="t" bIns="121900" lIns="121900" spcFirstLastPara="1" rIns="121900" wrap="square" tIns="121900">
            <a:normAutofit/>
          </a:bodyPr>
          <a:lstStyle>
            <a:lvl1pPr lvl="0" algn="ctr">
              <a:lnSpc>
                <a:spcPct val="130000"/>
              </a:lnSpc>
              <a:spcBef>
                <a:spcPts val="0"/>
              </a:spcBef>
              <a:spcAft>
                <a:spcPts val="0"/>
              </a:spcAft>
              <a:buNone/>
              <a:defRPr sz="2700">
                <a:solidFill>
                  <a:srgbClr val="000000"/>
                </a:solidFill>
                <a:latin typeface="Red Hat Text Light"/>
                <a:ea typeface="Red Hat Text Light"/>
                <a:cs typeface="Red Hat Text Light"/>
                <a:sym typeface="Red Hat Text Light"/>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068" name="Google Shape;1068;p93"/>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1069" name="Google Shape;1069;p93"/>
          <p:cNvSpPr txBox="1"/>
          <p:nvPr>
            <p:ph idx="1" type="subTitle"/>
          </p:nvPr>
        </p:nvSpPr>
        <p:spPr>
          <a:xfrm>
            <a:off x="447775" y="55441"/>
            <a:ext cx="5148900" cy="816300"/>
          </a:xfrm>
          <a:prstGeom prst="rect">
            <a:avLst/>
          </a:prstGeom>
        </p:spPr>
        <p:txBody>
          <a:bodyPr anchorCtr="0" anchor="ctr" bIns="91425" lIns="438900" spcFirstLastPara="1" rIns="91425" wrap="square" tIns="91425">
            <a:normAutofit/>
          </a:bodyPr>
          <a:lstStyle>
            <a:lvl1pPr lvl="0">
              <a:lnSpc>
                <a:spcPct val="100000"/>
              </a:lnSpc>
              <a:spcBef>
                <a:spcPts val="0"/>
              </a:spcBef>
              <a:spcAft>
                <a:spcPts val="0"/>
              </a:spcAft>
              <a:buClr>
                <a:srgbClr val="EE0000"/>
              </a:buClr>
              <a:buSzPts val="900"/>
              <a:buFont typeface="Red Hat Text SemiBold"/>
              <a:buNone/>
              <a:defRPr sz="900">
                <a:solidFill>
                  <a:srgbClr val="EE0000"/>
                </a:solidFill>
                <a:latin typeface="Red Hat Text SemiBold"/>
                <a:ea typeface="Red Hat Text SemiBold"/>
                <a:cs typeface="Red Hat Text SemiBold"/>
                <a:sym typeface="Red Hat Text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70" name="Google Shape;1070;p93"/>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1071" name="Google Shape;1071;p93"/>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72" name="Google Shape;1072;p9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073" name="Google Shape;1073;p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74" name="Google Shape;1074;p93"/>
          <p:cNvSpPr txBox="1"/>
          <p:nvPr>
            <p:ph idx="2" type="subTitle"/>
          </p:nvPr>
        </p:nvSpPr>
        <p:spPr>
          <a:xfrm>
            <a:off x="885050" y="6169550"/>
            <a:ext cx="9183300" cy="560100"/>
          </a:xfrm>
          <a:prstGeom prst="rect">
            <a:avLst/>
          </a:prstGeom>
        </p:spPr>
        <p:txBody>
          <a:bodyPr anchorCtr="0" anchor="b" bIns="121900" lIns="121900" spcFirstLastPara="1" rIns="121900" wrap="square" tIns="121900">
            <a:norm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1">
    <p:spTree>
      <p:nvGrpSpPr>
        <p:cNvPr id="1075" name="Shape 1075"/>
        <p:cNvGrpSpPr/>
        <p:nvPr/>
      </p:nvGrpSpPr>
      <p:grpSpPr>
        <a:xfrm>
          <a:off x="0" y="0"/>
          <a:ext cx="0" cy="0"/>
          <a:chOff x="0" y="0"/>
          <a:chExt cx="0" cy="0"/>
        </a:xfrm>
      </p:grpSpPr>
      <p:sp>
        <p:nvSpPr>
          <p:cNvPr id="1076" name="Google Shape;1076;p94"/>
          <p:cNvSpPr txBox="1"/>
          <p:nvPr>
            <p:ph type="title"/>
          </p:nvPr>
        </p:nvSpPr>
        <p:spPr>
          <a:xfrm>
            <a:off x="1752600" y="946000"/>
            <a:ext cx="8686800" cy="968100"/>
          </a:xfrm>
          <a:prstGeom prst="rect">
            <a:avLst/>
          </a:prstGeom>
        </p:spPr>
        <p:txBody>
          <a:bodyPr anchorCtr="0" anchor="t" bIns="121900" lIns="121900" spcFirstLastPara="1" rIns="121900" wrap="square" tIns="121900">
            <a:normAutofit/>
          </a:bodyPr>
          <a:lstStyle>
            <a:lvl1pPr lvl="0" algn="ctr">
              <a:lnSpc>
                <a:spcPct val="130000"/>
              </a:lnSpc>
              <a:spcBef>
                <a:spcPts val="0"/>
              </a:spcBef>
              <a:spcAft>
                <a:spcPts val="0"/>
              </a:spcAft>
              <a:buNone/>
              <a:defRPr sz="2700">
                <a:solidFill>
                  <a:srgbClr val="000000"/>
                </a:solidFill>
                <a:latin typeface="Red Hat Text Light"/>
                <a:ea typeface="Red Hat Text Light"/>
                <a:cs typeface="Red Hat Text Light"/>
                <a:sym typeface="Red Hat Text Light"/>
              </a:defRPr>
            </a:lvl1pPr>
            <a:lvl2pPr lvl="1" algn="ctr">
              <a:lnSpc>
                <a:spcPct val="130000"/>
              </a:lnSpc>
              <a:spcBef>
                <a:spcPts val="0"/>
              </a:spcBef>
              <a:spcAft>
                <a:spcPts val="0"/>
              </a:spcAft>
              <a:buNone/>
              <a:defRPr sz="2700">
                <a:solidFill>
                  <a:srgbClr val="000000"/>
                </a:solidFill>
              </a:defRPr>
            </a:lvl2pPr>
            <a:lvl3pPr lvl="2" algn="ctr">
              <a:lnSpc>
                <a:spcPct val="130000"/>
              </a:lnSpc>
              <a:spcBef>
                <a:spcPts val="0"/>
              </a:spcBef>
              <a:spcAft>
                <a:spcPts val="0"/>
              </a:spcAft>
              <a:buNone/>
              <a:defRPr sz="2700">
                <a:solidFill>
                  <a:srgbClr val="000000"/>
                </a:solidFill>
              </a:defRPr>
            </a:lvl3pPr>
            <a:lvl4pPr lvl="3" algn="ctr">
              <a:lnSpc>
                <a:spcPct val="130000"/>
              </a:lnSpc>
              <a:spcBef>
                <a:spcPts val="0"/>
              </a:spcBef>
              <a:spcAft>
                <a:spcPts val="0"/>
              </a:spcAft>
              <a:buNone/>
              <a:defRPr sz="2700">
                <a:solidFill>
                  <a:srgbClr val="000000"/>
                </a:solidFill>
              </a:defRPr>
            </a:lvl4pPr>
            <a:lvl5pPr lvl="4" algn="ctr">
              <a:lnSpc>
                <a:spcPct val="130000"/>
              </a:lnSpc>
              <a:spcBef>
                <a:spcPts val="0"/>
              </a:spcBef>
              <a:spcAft>
                <a:spcPts val="0"/>
              </a:spcAft>
              <a:buNone/>
              <a:defRPr sz="2700">
                <a:solidFill>
                  <a:srgbClr val="000000"/>
                </a:solidFill>
              </a:defRPr>
            </a:lvl5pPr>
            <a:lvl6pPr lvl="5" algn="ctr">
              <a:lnSpc>
                <a:spcPct val="130000"/>
              </a:lnSpc>
              <a:spcBef>
                <a:spcPts val="0"/>
              </a:spcBef>
              <a:spcAft>
                <a:spcPts val="0"/>
              </a:spcAft>
              <a:buNone/>
              <a:defRPr sz="2700">
                <a:solidFill>
                  <a:srgbClr val="000000"/>
                </a:solidFill>
              </a:defRPr>
            </a:lvl6pPr>
            <a:lvl7pPr lvl="6" algn="ctr">
              <a:lnSpc>
                <a:spcPct val="130000"/>
              </a:lnSpc>
              <a:spcBef>
                <a:spcPts val="0"/>
              </a:spcBef>
              <a:spcAft>
                <a:spcPts val="0"/>
              </a:spcAft>
              <a:buNone/>
              <a:defRPr sz="2700">
                <a:solidFill>
                  <a:srgbClr val="000000"/>
                </a:solidFill>
              </a:defRPr>
            </a:lvl7pPr>
            <a:lvl8pPr lvl="7" algn="ctr">
              <a:lnSpc>
                <a:spcPct val="130000"/>
              </a:lnSpc>
              <a:spcBef>
                <a:spcPts val="0"/>
              </a:spcBef>
              <a:spcAft>
                <a:spcPts val="0"/>
              </a:spcAft>
              <a:buNone/>
              <a:defRPr sz="2700">
                <a:solidFill>
                  <a:srgbClr val="000000"/>
                </a:solidFill>
              </a:defRPr>
            </a:lvl8pPr>
            <a:lvl9pPr lvl="8" algn="ctr">
              <a:lnSpc>
                <a:spcPct val="130000"/>
              </a:lnSpc>
              <a:spcBef>
                <a:spcPts val="0"/>
              </a:spcBef>
              <a:spcAft>
                <a:spcPts val="0"/>
              </a:spcAft>
              <a:buNone/>
              <a:defRPr sz="2700">
                <a:solidFill>
                  <a:srgbClr val="000000"/>
                </a:solidFill>
              </a:defRPr>
            </a:lvl9pPr>
          </a:lstStyle>
          <a:p/>
        </p:txBody>
      </p:sp>
      <p:cxnSp>
        <p:nvCxnSpPr>
          <p:cNvPr id="1077" name="Google Shape;1077;p94"/>
          <p:cNvCxnSpPr/>
          <p:nvPr/>
        </p:nvCxnSpPr>
        <p:spPr>
          <a:xfrm rot="10800000">
            <a:off x="447775" y="100"/>
            <a:ext cx="0" cy="886500"/>
          </a:xfrm>
          <a:prstGeom prst="straightConnector1">
            <a:avLst/>
          </a:prstGeom>
          <a:noFill/>
          <a:ln cap="flat" cmpd="sng" w="12700">
            <a:solidFill>
              <a:srgbClr val="EE0000"/>
            </a:solidFill>
            <a:prstDash val="solid"/>
            <a:round/>
            <a:headEnd len="med" w="med" type="none"/>
            <a:tailEnd len="med" w="med" type="none"/>
          </a:ln>
        </p:spPr>
      </p:cxnSp>
      <p:sp>
        <p:nvSpPr>
          <p:cNvPr id="1078" name="Google Shape;1078;p94"/>
          <p:cNvSpPr txBox="1"/>
          <p:nvPr>
            <p:ph idx="1" type="subTitle"/>
          </p:nvPr>
        </p:nvSpPr>
        <p:spPr>
          <a:xfrm>
            <a:off x="447775" y="55441"/>
            <a:ext cx="5148900" cy="816300"/>
          </a:xfrm>
          <a:prstGeom prst="rect">
            <a:avLst/>
          </a:prstGeom>
        </p:spPr>
        <p:txBody>
          <a:bodyPr anchorCtr="0" anchor="ctr" bIns="91425" lIns="438900" spcFirstLastPara="1" rIns="91425" wrap="square" tIns="91425">
            <a:normAutofit/>
          </a:bodyPr>
          <a:lstStyle>
            <a:lvl1pPr lvl="0">
              <a:lnSpc>
                <a:spcPct val="100000"/>
              </a:lnSpc>
              <a:spcBef>
                <a:spcPts val="0"/>
              </a:spcBef>
              <a:spcAft>
                <a:spcPts val="0"/>
              </a:spcAft>
              <a:buClr>
                <a:srgbClr val="EE0000"/>
              </a:buClr>
              <a:buSzPts val="900"/>
              <a:buFont typeface="Red Hat Text SemiBold"/>
              <a:buNone/>
              <a:defRPr sz="900">
                <a:solidFill>
                  <a:srgbClr val="EE0000"/>
                </a:solidFill>
                <a:latin typeface="Red Hat Text SemiBold"/>
                <a:ea typeface="Red Hat Text SemiBold"/>
                <a:cs typeface="Red Hat Text SemiBold"/>
                <a:sym typeface="Red Hat Text SemiBold"/>
              </a:defRPr>
            </a:lvl1pPr>
            <a:lvl2pPr lvl="1">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79" name="Google Shape;1079;p94"/>
          <p:cNvCxnSpPr/>
          <p:nvPr/>
        </p:nvCxnSpPr>
        <p:spPr>
          <a:xfrm rot="10800000">
            <a:off x="447767" y="6401700"/>
            <a:ext cx="0" cy="456300"/>
          </a:xfrm>
          <a:prstGeom prst="straightConnector1">
            <a:avLst/>
          </a:prstGeom>
          <a:noFill/>
          <a:ln cap="flat" cmpd="sng" w="12700">
            <a:solidFill>
              <a:srgbClr val="EE0000"/>
            </a:solidFill>
            <a:prstDash val="solid"/>
            <a:round/>
            <a:headEnd len="med" w="med" type="none"/>
            <a:tailEnd len="med" w="med" type="none"/>
          </a:ln>
        </p:spPr>
      </p:cxnSp>
      <p:sp>
        <p:nvSpPr>
          <p:cNvPr id="1080" name="Google Shape;1080;p94"/>
          <p:cNvSpPr txBox="1"/>
          <p:nvPr>
            <p:ph idx="12" type="sldNum"/>
          </p:nvPr>
        </p:nvSpPr>
        <p:spPr>
          <a:xfrm>
            <a:off x="81975" y="6169556"/>
            <a:ext cx="731700" cy="143700"/>
          </a:xfrm>
          <a:prstGeom prst="rect">
            <a:avLst/>
          </a:prstGeom>
        </p:spPr>
        <p:txBody>
          <a:bodyPr anchorCtr="0" anchor="b" bIns="0" lIns="0" spcFirstLastPara="1" rIns="0" wrap="square" tIns="0">
            <a:normAutofit/>
          </a:bodyPr>
          <a:lstStyle>
            <a:lvl1pPr lvl="0" algn="ctr">
              <a:buNone/>
              <a:defRPr sz="800">
                <a:latin typeface="Overpass SemiBold"/>
                <a:ea typeface="Overpass SemiBold"/>
                <a:cs typeface="Overpass SemiBold"/>
                <a:sym typeface="Overpass SemiBold"/>
              </a:defRPr>
            </a:lvl1pPr>
            <a:lvl2pPr lvl="1" algn="ctr">
              <a:buNone/>
              <a:defRPr sz="800">
                <a:latin typeface="Overpass SemiBold"/>
                <a:ea typeface="Overpass SemiBold"/>
                <a:cs typeface="Overpass SemiBold"/>
                <a:sym typeface="Overpass SemiBold"/>
              </a:defRPr>
            </a:lvl2pPr>
            <a:lvl3pPr lvl="2" algn="ctr">
              <a:buNone/>
              <a:defRPr sz="800">
                <a:latin typeface="Overpass SemiBold"/>
                <a:ea typeface="Overpass SemiBold"/>
                <a:cs typeface="Overpass SemiBold"/>
                <a:sym typeface="Overpass SemiBold"/>
              </a:defRPr>
            </a:lvl3pPr>
            <a:lvl4pPr lvl="3" algn="ctr">
              <a:buNone/>
              <a:defRPr sz="800">
                <a:latin typeface="Overpass SemiBold"/>
                <a:ea typeface="Overpass SemiBold"/>
                <a:cs typeface="Overpass SemiBold"/>
                <a:sym typeface="Overpass SemiBold"/>
              </a:defRPr>
            </a:lvl4pPr>
            <a:lvl5pPr lvl="4" algn="ctr">
              <a:buNone/>
              <a:defRPr sz="800">
                <a:latin typeface="Overpass SemiBold"/>
                <a:ea typeface="Overpass SemiBold"/>
                <a:cs typeface="Overpass SemiBold"/>
                <a:sym typeface="Overpass SemiBold"/>
              </a:defRPr>
            </a:lvl5pPr>
            <a:lvl6pPr lvl="5" algn="ctr">
              <a:buNone/>
              <a:defRPr sz="800">
                <a:latin typeface="Overpass SemiBold"/>
                <a:ea typeface="Overpass SemiBold"/>
                <a:cs typeface="Overpass SemiBold"/>
                <a:sym typeface="Overpass SemiBold"/>
              </a:defRPr>
            </a:lvl6pPr>
            <a:lvl7pPr lvl="6" algn="ctr">
              <a:buNone/>
              <a:defRPr sz="800">
                <a:latin typeface="Overpass SemiBold"/>
                <a:ea typeface="Overpass SemiBold"/>
                <a:cs typeface="Overpass SemiBold"/>
                <a:sym typeface="Overpass SemiBold"/>
              </a:defRPr>
            </a:lvl7pPr>
            <a:lvl8pPr lvl="7" algn="ctr">
              <a:buNone/>
              <a:defRPr sz="800">
                <a:latin typeface="Overpass SemiBold"/>
                <a:ea typeface="Overpass SemiBold"/>
                <a:cs typeface="Overpass SemiBold"/>
                <a:sym typeface="Overpass SemiBold"/>
              </a:defRPr>
            </a:lvl8pPr>
            <a:lvl9pPr lvl="8"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81" name="Google Shape;1081;p9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082" name="Google Shape;1082;p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83" name="Google Shape;1083;p94"/>
          <p:cNvSpPr txBox="1"/>
          <p:nvPr>
            <p:ph idx="2" type="subTitle"/>
          </p:nvPr>
        </p:nvSpPr>
        <p:spPr>
          <a:xfrm>
            <a:off x="885050" y="6169550"/>
            <a:ext cx="9183300" cy="560100"/>
          </a:xfrm>
          <a:prstGeom prst="rect">
            <a:avLst/>
          </a:prstGeom>
        </p:spPr>
        <p:txBody>
          <a:bodyPr anchorCtr="0" anchor="b" bIns="121900" lIns="121900" spcFirstLastPara="1" rIns="121900" wrap="square" tIns="121900">
            <a:normAutofit/>
          </a:bodyPr>
          <a:lstStyle>
            <a:lvl1pPr lvl="0">
              <a:lnSpc>
                <a:spcPct val="142000"/>
              </a:lnSpc>
              <a:spcBef>
                <a:spcPts val="0"/>
              </a:spcBef>
              <a:spcAft>
                <a:spcPts val="0"/>
              </a:spcAft>
              <a:buNone/>
              <a:defRPr sz="700">
                <a:solidFill>
                  <a:srgbClr val="4D4D4F"/>
                </a:solidFill>
              </a:defRPr>
            </a:lvl1pPr>
            <a:lvl2pPr lvl="1">
              <a:lnSpc>
                <a:spcPct val="142000"/>
              </a:lnSpc>
              <a:spcBef>
                <a:spcPts val="0"/>
              </a:spcBef>
              <a:spcAft>
                <a:spcPts val="0"/>
              </a:spcAft>
              <a:buNone/>
              <a:defRPr sz="700">
                <a:solidFill>
                  <a:srgbClr val="4D4D4F"/>
                </a:solidFill>
              </a:defRPr>
            </a:lvl2pPr>
            <a:lvl3pPr lvl="2">
              <a:lnSpc>
                <a:spcPct val="142000"/>
              </a:lnSpc>
              <a:spcBef>
                <a:spcPts val="0"/>
              </a:spcBef>
              <a:spcAft>
                <a:spcPts val="0"/>
              </a:spcAft>
              <a:buNone/>
              <a:defRPr sz="700">
                <a:solidFill>
                  <a:srgbClr val="4D4D4F"/>
                </a:solidFill>
              </a:defRPr>
            </a:lvl3pPr>
            <a:lvl4pPr lvl="3">
              <a:lnSpc>
                <a:spcPct val="142000"/>
              </a:lnSpc>
              <a:spcBef>
                <a:spcPts val="0"/>
              </a:spcBef>
              <a:spcAft>
                <a:spcPts val="0"/>
              </a:spcAft>
              <a:buNone/>
              <a:defRPr sz="700">
                <a:solidFill>
                  <a:srgbClr val="4D4D4F"/>
                </a:solidFill>
              </a:defRPr>
            </a:lvl4pPr>
            <a:lvl5pPr lvl="4">
              <a:lnSpc>
                <a:spcPct val="142000"/>
              </a:lnSpc>
              <a:spcBef>
                <a:spcPts val="0"/>
              </a:spcBef>
              <a:spcAft>
                <a:spcPts val="0"/>
              </a:spcAft>
              <a:buNone/>
              <a:defRPr sz="700">
                <a:solidFill>
                  <a:srgbClr val="4D4D4F"/>
                </a:solidFill>
              </a:defRPr>
            </a:lvl5pPr>
            <a:lvl6pPr lvl="5">
              <a:lnSpc>
                <a:spcPct val="142000"/>
              </a:lnSpc>
              <a:spcBef>
                <a:spcPts val="0"/>
              </a:spcBef>
              <a:spcAft>
                <a:spcPts val="0"/>
              </a:spcAft>
              <a:buNone/>
              <a:defRPr sz="700">
                <a:solidFill>
                  <a:srgbClr val="4D4D4F"/>
                </a:solidFill>
              </a:defRPr>
            </a:lvl6pPr>
            <a:lvl7pPr lvl="6">
              <a:lnSpc>
                <a:spcPct val="142000"/>
              </a:lnSpc>
              <a:spcBef>
                <a:spcPts val="0"/>
              </a:spcBef>
              <a:spcAft>
                <a:spcPts val="0"/>
              </a:spcAft>
              <a:buNone/>
              <a:defRPr sz="700">
                <a:solidFill>
                  <a:srgbClr val="4D4D4F"/>
                </a:solidFill>
              </a:defRPr>
            </a:lvl7pPr>
            <a:lvl8pPr lvl="7">
              <a:lnSpc>
                <a:spcPct val="142000"/>
              </a:lnSpc>
              <a:spcBef>
                <a:spcPts val="0"/>
              </a:spcBef>
              <a:spcAft>
                <a:spcPts val="0"/>
              </a:spcAft>
              <a:buNone/>
              <a:defRPr sz="700">
                <a:solidFill>
                  <a:srgbClr val="4D4D4F"/>
                </a:solidFill>
              </a:defRPr>
            </a:lvl8pPr>
            <a:lvl9pPr lvl="8">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090" name="Shape 1090"/>
        <p:cNvGrpSpPr/>
        <p:nvPr/>
      </p:nvGrpSpPr>
      <p:grpSpPr>
        <a:xfrm>
          <a:off x="0" y="0"/>
          <a:ext cx="0" cy="0"/>
          <a:chOff x="0" y="0"/>
          <a:chExt cx="0" cy="0"/>
        </a:xfrm>
      </p:grpSpPr>
      <p:sp>
        <p:nvSpPr>
          <p:cNvPr id="1091" name="Google Shape;1091;p9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093" name="Google Shape;1093;p96"/>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4600">
                <a:solidFill>
                  <a:schemeClr val="lt1"/>
                </a:solidFill>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p:txBody>
      </p:sp>
      <p:sp>
        <p:nvSpPr>
          <p:cNvPr id="1094" name="Google Shape;1094;p96"/>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200"/>
              <a:buNone/>
              <a:defRPr sz="1200">
                <a:solidFill>
                  <a:schemeClr val="lt1"/>
                </a:solidFill>
              </a:defRPr>
            </a:lvl1pPr>
            <a:lvl2pPr lvl="1">
              <a:lnSpc>
                <a:spcPct val="135000"/>
              </a:lnSpc>
              <a:spcBef>
                <a:spcPts val="0"/>
              </a:spcBef>
              <a:spcAft>
                <a:spcPts val="0"/>
              </a:spcAft>
              <a:buClr>
                <a:schemeClr val="lt1"/>
              </a:buClr>
              <a:buSzPts val="1200"/>
              <a:buNone/>
              <a:defRPr sz="1200">
                <a:solidFill>
                  <a:schemeClr val="lt1"/>
                </a:solidFill>
              </a:defRPr>
            </a:lvl2pPr>
            <a:lvl3pPr lvl="2">
              <a:lnSpc>
                <a:spcPct val="135000"/>
              </a:lnSpc>
              <a:spcBef>
                <a:spcPts val="0"/>
              </a:spcBef>
              <a:spcAft>
                <a:spcPts val="0"/>
              </a:spcAft>
              <a:buClr>
                <a:schemeClr val="lt1"/>
              </a:buClr>
              <a:buSzPts val="1200"/>
              <a:buNone/>
              <a:defRPr sz="1200">
                <a:solidFill>
                  <a:schemeClr val="lt1"/>
                </a:solidFill>
              </a:defRPr>
            </a:lvl3pPr>
            <a:lvl4pPr lvl="3">
              <a:lnSpc>
                <a:spcPct val="135000"/>
              </a:lnSpc>
              <a:spcBef>
                <a:spcPts val="0"/>
              </a:spcBef>
              <a:spcAft>
                <a:spcPts val="0"/>
              </a:spcAft>
              <a:buClr>
                <a:schemeClr val="lt1"/>
              </a:buClr>
              <a:buSzPts val="1200"/>
              <a:buNone/>
              <a:defRPr sz="1200">
                <a:solidFill>
                  <a:schemeClr val="lt1"/>
                </a:solidFill>
              </a:defRPr>
            </a:lvl4pPr>
            <a:lvl5pPr lvl="4">
              <a:lnSpc>
                <a:spcPct val="135000"/>
              </a:lnSpc>
              <a:spcBef>
                <a:spcPts val="0"/>
              </a:spcBef>
              <a:spcAft>
                <a:spcPts val="0"/>
              </a:spcAft>
              <a:buClr>
                <a:schemeClr val="lt1"/>
              </a:buClr>
              <a:buSzPts val="1200"/>
              <a:buNone/>
              <a:defRPr sz="1200">
                <a:solidFill>
                  <a:schemeClr val="lt1"/>
                </a:solidFill>
              </a:defRPr>
            </a:lvl5pPr>
            <a:lvl6pPr lvl="5">
              <a:lnSpc>
                <a:spcPct val="135000"/>
              </a:lnSpc>
              <a:spcBef>
                <a:spcPts val="0"/>
              </a:spcBef>
              <a:spcAft>
                <a:spcPts val="0"/>
              </a:spcAft>
              <a:buClr>
                <a:schemeClr val="lt1"/>
              </a:buClr>
              <a:buSzPts val="1200"/>
              <a:buNone/>
              <a:defRPr sz="1200">
                <a:solidFill>
                  <a:schemeClr val="lt1"/>
                </a:solidFill>
              </a:defRPr>
            </a:lvl6pPr>
            <a:lvl7pPr lvl="6">
              <a:lnSpc>
                <a:spcPct val="135000"/>
              </a:lnSpc>
              <a:spcBef>
                <a:spcPts val="0"/>
              </a:spcBef>
              <a:spcAft>
                <a:spcPts val="0"/>
              </a:spcAft>
              <a:buClr>
                <a:schemeClr val="lt1"/>
              </a:buClr>
              <a:buSzPts val="1200"/>
              <a:buNone/>
              <a:defRPr sz="1200">
                <a:solidFill>
                  <a:schemeClr val="lt1"/>
                </a:solidFill>
              </a:defRPr>
            </a:lvl7pPr>
            <a:lvl8pPr lvl="7">
              <a:lnSpc>
                <a:spcPct val="135000"/>
              </a:lnSpc>
              <a:spcBef>
                <a:spcPts val="0"/>
              </a:spcBef>
              <a:spcAft>
                <a:spcPts val="0"/>
              </a:spcAft>
              <a:buClr>
                <a:schemeClr val="lt1"/>
              </a:buClr>
              <a:buSzPts val="1200"/>
              <a:buNone/>
              <a:defRPr sz="1200">
                <a:solidFill>
                  <a:schemeClr val="lt1"/>
                </a:solidFill>
              </a:defRPr>
            </a:lvl8pPr>
            <a:lvl9pPr lvl="8">
              <a:lnSpc>
                <a:spcPct val="135000"/>
              </a:lnSpc>
              <a:spcBef>
                <a:spcPts val="0"/>
              </a:spcBef>
              <a:spcAft>
                <a:spcPts val="0"/>
              </a:spcAft>
              <a:buClr>
                <a:schemeClr val="lt1"/>
              </a:buClr>
              <a:buSzPts val="1200"/>
              <a:buNone/>
              <a:defRPr sz="1200">
                <a:solidFill>
                  <a:schemeClr val="lt1"/>
                </a:solidFill>
              </a:defRPr>
            </a:lvl9pPr>
          </a:lstStyle>
          <a:p/>
        </p:txBody>
      </p:sp>
      <p:sp>
        <p:nvSpPr>
          <p:cNvPr id="1095" name="Google Shape;1095;p96"/>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200"/>
              <a:buNone/>
              <a:defRPr sz="1200">
                <a:solidFill>
                  <a:schemeClr val="lt1"/>
                </a:solidFill>
              </a:defRPr>
            </a:lvl1pPr>
            <a:lvl2pPr lvl="1">
              <a:lnSpc>
                <a:spcPct val="135000"/>
              </a:lnSpc>
              <a:spcBef>
                <a:spcPts val="0"/>
              </a:spcBef>
              <a:spcAft>
                <a:spcPts val="0"/>
              </a:spcAft>
              <a:buClr>
                <a:schemeClr val="lt1"/>
              </a:buClr>
              <a:buSzPts val="1200"/>
              <a:buNone/>
              <a:defRPr sz="1200">
                <a:solidFill>
                  <a:schemeClr val="lt1"/>
                </a:solidFill>
              </a:defRPr>
            </a:lvl2pPr>
            <a:lvl3pPr lvl="2">
              <a:lnSpc>
                <a:spcPct val="135000"/>
              </a:lnSpc>
              <a:spcBef>
                <a:spcPts val="0"/>
              </a:spcBef>
              <a:spcAft>
                <a:spcPts val="0"/>
              </a:spcAft>
              <a:buClr>
                <a:schemeClr val="lt1"/>
              </a:buClr>
              <a:buSzPts val="1200"/>
              <a:buNone/>
              <a:defRPr sz="1200">
                <a:solidFill>
                  <a:schemeClr val="lt1"/>
                </a:solidFill>
              </a:defRPr>
            </a:lvl3pPr>
            <a:lvl4pPr lvl="3">
              <a:lnSpc>
                <a:spcPct val="135000"/>
              </a:lnSpc>
              <a:spcBef>
                <a:spcPts val="0"/>
              </a:spcBef>
              <a:spcAft>
                <a:spcPts val="0"/>
              </a:spcAft>
              <a:buClr>
                <a:schemeClr val="lt1"/>
              </a:buClr>
              <a:buSzPts val="1200"/>
              <a:buNone/>
              <a:defRPr sz="1200">
                <a:solidFill>
                  <a:schemeClr val="lt1"/>
                </a:solidFill>
              </a:defRPr>
            </a:lvl4pPr>
            <a:lvl5pPr lvl="4">
              <a:lnSpc>
                <a:spcPct val="135000"/>
              </a:lnSpc>
              <a:spcBef>
                <a:spcPts val="0"/>
              </a:spcBef>
              <a:spcAft>
                <a:spcPts val="0"/>
              </a:spcAft>
              <a:buClr>
                <a:schemeClr val="lt1"/>
              </a:buClr>
              <a:buSzPts val="1200"/>
              <a:buNone/>
              <a:defRPr sz="1200">
                <a:solidFill>
                  <a:schemeClr val="lt1"/>
                </a:solidFill>
              </a:defRPr>
            </a:lvl5pPr>
            <a:lvl6pPr lvl="5">
              <a:lnSpc>
                <a:spcPct val="135000"/>
              </a:lnSpc>
              <a:spcBef>
                <a:spcPts val="0"/>
              </a:spcBef>
              <a:spcAft>
                <a:spcPts val="0"/>
              </a:spcAft>
              <a:buClr>
                <a:schemeClr val="lt1"/>
              </a:buClr>
              <a:buSzPts val="1200"/>
              <a:buNone/>
              <a:defRPr sz="1200">
                <a:solidFill>
                  <a:schemeClr val="lt1"/>
                </a:solidFill>
              </a:defRPr>
            </a:lvl6pPr>
            <a:lvl7pPr lvl="6">
              <a:lnSpc>
                <a:spcPct val="135000"/>
              </a:lnSpc>
              <a:spcBef>
                <a:spcPts val="0"/>
              </a:spcBef>
              <a:spcAft>
                <a:spcPts val="0"/>
              </a:spcAft>
              <a:buClr>
                <a:schemeClr val="lt1"/>
              </a:buClr>
              <a:buSzPts val="1200"/>
              <a:buNone/>
              <a:defRPr sz="1200">
                <a:solidFill>
                  <a:schemeClr val="lt1"/>
                </a:solidFill>
              </a:defRPr>
            </a:lvl7pPr>
            <a:lvl8pPr lvl="7">
              <a:lnSpc>
                <a:spcPct val="135000"/>
              </a:lnSpc>
              <a:spcBef>
                <a:spcPts val="0"/>
              </a:spcBef>
              <a:spcAft>
                <a:spcPts val="0"/>
              </a:spcAft>
              <a:buClr>
                <a:schemeClr val="lt1"/>
              </a:buClr>
              <a:buSzPts val="1200"/>
              <a:buNone/>
              <a:defRPr sz="1200">
                <a:solidFill>
                  <a:schemeClr val="lt1"/>
                </a:solidFill>
              </a:defRPr>
            </a:lvl8pPr>
            <a:lvl9pPr lvl="8">
              <a:lnSpc>
                <a:spcPct val="135000"/>
              </a:lnSpc>
              <a:spcBef>
                <a:spcPts val="0"/>
              </a:spcBef>
              <a:spcAft>
                <a:spcPts val="0"/>
              </a:spcAft>
              <a:buClr>
                <a:schemeClr val="lt1"/>
              </a:buClr>
              <a:buSzPts val="1200"/>
              <a:buNone/>
              <a:defRPr sz="1200">
                <a:solidFill>
                  <a:schemeClr val="lt1"/>
                </a:solidFill>
              </a:defRPr>
            </a:lvl9pPr>
          </a:lstStyle>
          <a:p/>
        </p:txBody>
      </p:sp>
      <p:pic>
        <p:nvPicPr>
          <p:cNvPr id="1096" name="Google Shape;1096;p9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97" name="Google Shape;1097;p9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98" name="Google Shape;1098;p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099" name="Shape 1099"/>
        <p:cNvGrpSpPr/>
        <p:nvPr/>
      </p:nvGrpSpPr>
      <p:grpSpPr>
        <a:xfrm>
          <a:off x="0" y="0"/>
          <a:ext cx="0" cy="0"/>
          <a:chOff x="0" y="0"/>
          <a:chExt cx="0" cy="0"/>
        </a:xfrm>
      </p:grpSpPr>
      <p:sp>
        <p:nvSpPr>
          <p:cNvPr id="1100" name="Google Shape;1100;p9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80000"/>
              </a:lnSpc>
              <a:spcBef>
                <a:spcPts val="0"/>
              </a:spcBef>
              <a:spcAft>
                <a:spcPts val="0"/>
              </a:spcAft>
              <a:buClr>
                <a:schemeClr val="lt1"/>
              </a:buClr>
              <a:buSzPts val="1400"/>
              <a:buNone/>
              <a:defRPr sz="1400">
                <a:solidFill>
                  <a:schemeClr val="lt1"/>
                </a:solidFill>
              </a:defRPr>
            </a:lvl1pPr>
            <a:lvl2pPr lvl="1">
              <a:lnSpc>
                <a:spcPct val="180000"/>
              </a:lnSpc>
              <a:spcBef>
                <a:spcPts val="0"/>
              </a:spcBef>
              <a:spcAft>
                <a:spcPts val="0"/>
              </a:spcAft>
              <a:buClr>
                <a:schemeClr val="lt1"/>
              </a:buClr>
              <a:buSzPts val="1400"/>
              <a:buNone/>
              <a:defRPr sz="1400">
                <a:solidFill>
                  <a:schemeClr val="lt1"/>
                </a:solidFill>
              </a:defRPr>
            </a:lvl2pPr>
            <a:lvl3pPr lvl="2">
              <a:lnSpc>
                <a:spcPct val="180000"/>
              </a:lnSpc>
              <a:spcBef>
                <a:spcPts val="0"/>
              </a:spcBef>
              <a:spcAft>
                <a:spcPts val="0"/>
              </a:spcAft>
              <a:buClr>
                <a:schemeClr val="lt1"/>
              </a:buClr>
              <a:buSzPts val="1400"/>
              <a:buNone/>
              <a:defRPr sz="1400">
                <a:solidFill>
                  <a:schemeClr val="lt1"/>
                </a:solidFill>
              </a:defRPr>
            </a:lvl3pPr>
            <a:lvl4pPr lvl="3">
              <a:lnSpc>
                <a:spcPct val="180000"/>
              </a:lnSpc>
              <a:spcBef>
                <a:spcPts val="0"/>
              </a:spcBef>
              <a:spcAft>
                <a:spcPts val="0"/>
              </a:spcAft>
              <a:buClr>
                <a:schemeClr val="lt1"/>
              </a:buClr>
              <a:buSzPts val="1400"/>
              <a:buNone/>
              <a:defRPr sz="1400">
                <a:solidFill>
                  <a:schemeClr val="lt1"/>
                </a:solidFill>
              </a:defRPr>
            </a:lvl4pPr>
            <a:lvl5pPr lvl="4">
              <a:lnSpc>
                <a:spcPct val="180000"/>
              </a:lnSpc>
              <a:spcBef>
                <a:spcPts val="0"/>
              </a:spcBef>
              <a:spcAft>
                <a:spcPts val="0"/>
              </a:spcAft>
              <a:buClr>
                <a:schemeClr val="lt1"/>
              </a:buClr>
              <a:buSzPts val="1400"/>
              <a:buNone/>
              <a:defRPr sz="1400">
                <a:solidFill>
                  <a:schemeClr val="lt1"/>
                </a:solidFill>
              </a:defRPr>
            </a:lvl5pPr>
            <a:lvl6pPr lvl="5">
              <a:lnSpc>
                <a:spcPct val="180000"/>
              </a:lnSpc>
              <a:spcBef>
                <a:spcPts val="0"/>
              </a:spcBef>
              <a:spcAft>
                <a:spcPts val="0"/>
              </a:spcAft>
              <a:buClr>
                <a:schemeClr val="lt1"/>
              </a:buClr>
              <a:buSzPts val="1400"/>
              <a:buNone/>
              <a:defRPr sz="1400">
                <a:solidFill>
                  <a:schemeClr val="lt1"/>
                </a:solidFill>
              </a:defRPr>
            </a:lvl6pPr>
            <a:lvl7pPr lvl="6">
              <a:lnSpc>
                <a:spcPct val="180000"/>
              </a:lnSpc>
              <a:spcBef>
                <a:spcPts val="0"/>
              </a:spcBef>
              <a:spcAft>
                <a:spcPts val="0"/>
              </a:spcAft>
              <a:buClr>
                <a:schemeClr val="lt1"/>
              </a:buClr>
              <a:buSzPts val="1400"/>
              <a:buNone/>
              <a:defRPr sz="1400">
                <a:solidFill>
                  <a:schemeClr val="lt1"/>
                </a:solidFill>
              </a:defRPr>
            </a:lvl7pPr>
            <a:lvl8pPr lvl="7">
              <a:lnSpc>
                <a:spcPct val="180000"/>
              </a:lnSpc>
              <a:spcBef>
                <a:spcPts val="0"/>
              </a:spcBef>
              <a:spcAft>
                <a:spcPts val="0"/>
              </a:spcAft>
              <a:buClr>
                <a:schemeClr val="lt1"/>
              </a:buClr>
              <a:buSzPts val="1400"/>
              <a:buNone/>
              <a:defRPr sz="1400">
                <a:solidFill>
                  <a:schemeClr val="lt1"/>
                </a:solidFill>
              </a:defRPr>
            </a:lvl8pPr>
            <a:lvl9pPr lvl="8">
              <a:lnSpc>
                <a:spcPct val="180000"/>
              </a:lnSpc>
              <a:spcBef>
                <a:spcPts val="0"/>
              </a:spcBef>
              <a:spcAft>
                <a:spcPts val="0"/>
              </a:spcAft>
              <a:buClr>
                <a:schemeClr val="lt1"/>
              </a:buClr>
              <a:buSzPts val="1400"/>
              <a:buNone/>
              <a:defRPr sz="1400">
                <a:solidFill>
                  <a:schemeClr val="lt1"/>
                </a:solidFill>
              </a:defRPr>
            </a:lvl9pPr>
          </a:lstStyle>
          <a:p/>
        </p:txBody>
      </p:sp>
      <p:sp>
        <p:nvSpPr>
          <p:cNvPr id="1102" name="Google Shape;1102;p97"/>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7000">
                <a:solidFill>
                  <a:schemeClr val="lt1"/>
                </a:solidFill>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p:txBody>
      </p:sp>
      <p:pic>
        <p:nvPicPr>
          <p:cNvPr id="1103" name="Google Shape;1103;p97"/>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104" name="Google Shape;1104;p97"/>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1105" name="Google Shape;1105;p97"/>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1106" name="Google Shape;1106;p97"/>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107" name="Google Shape;1107;p97"/>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1108" name="Google Shape;1108;p97"/>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1109" name="Google Shape;1109;p97"/>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1110" name="Google Shape;1110;p97"/>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1111" name="Google Shape;1111;p97"/>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1112" name="Google Shape;1112;p97"/>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113" name="Google Shape;1113;p97"/>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1114" name="Google Shape;1114;p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115" name="Shape 1115"/>
        <p:cNvGrpSpPr/>
        <p:nvPr/>
      </p:nvGrpSpPr>
      <p:grpSpPr>
        <a:xfrm>
          <a:off x="0" y="0"/>
          <a:ext cx="0" cy="0"/>
          <a:chOff x="0" y="0"/>
          <a:chExt cx="0" cy="0"/>
        </a:xfrm>
      </p:grpSpPr>
      <p:sp>
        <p:nvSpPr>
          <p:cNvPr id="1116" name="Google Shape;1116;p9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118" name="Google Shape;1118;p98"/>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4600">
                <a:solidFill>
                  <a:schemeClr val="lt1"/>
                </a:solidFill>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p:txBody>
      </p:sp>
      <p:sp>
        <p:nvSpPr>
          <p:cNvPr id="1119" name="Google Shape;1119;p9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200"/>
              <a:buNone/>
              <a:defRPr sz="1200">
                <a:solidFill>
                  <a:schemeClr val="lt1"/>
                </a:solidFill>
              </a:defRPr>
            </a:lvl1pPr>
            <a:lvl2pPr lvl="1">
              <a:lnSpc>
                <a:spcPct val="135000"/>
              </a:lnSpc>
              <a:spcBef>
                <a:spcPts val="0"/>
              </a:spcBef>
              <a:spcAft>
                <a:spcPts val="0"/>
              </a:spcAft>
              <a:buClr>
                <a:schemeClr val="lt1"/>
              </a:buClr>
              <a:buSzPts val="1200"/>
              <a:buNone/>
              <a:defRPr sz="1200">
                <a:solidFill>
                  <a:schemeClr val="lt1"/>
                </a:solidFill>
              </a:defRPr>
            </a:lvl2pPr>
            <a:lvl3pPr lvl="2">
              <a:lnSpc>
                <a:spcPct val="135000"/>
              </a:lnSpc>
              <a:spcBef>
                <a:spcPts val="0"/>
              </a:spcBef>
              <a:spcAft>
                <a:spcPts val="0"/>
              </a:spcAft>
              <a:buClr>
                <a:schemeClr val="lt1"/>
              </a:buClr>
              <a:buSzPts val="1200"/>
              <a:buNone/>
              <a:defRPr sz="1200">
                <a:solidFill>
                  <a:schemeClr val="lt1"/>
                </a:solidFill>
              </a:defRPr>
            </a:lvl3pPr>
            <a:lvl4pPr lvl="3">
              <a:lnSpc>
                <a:spcPct val="135000"/>
              </a:lnSpc>
              <a:spcBef>
                <a:spcPts val="0"/>
              </a:spcBef>
              <a:spcAft>
                <a:spcPts val="0"/>
              </a:spcAft>
              <a:buClr>
                <a:schemeClr val="lt1"/>
              </a:buClr>
              <a:buSzPts val="1200"/>
              <a:buNone/>
              <a:defRPr sz="1200">
                <a:solidFill>
                  <a:schemeClr val="lt1"/>
                </a:solidFill>
              </a:defRPr>
            </a:lvl4pPr>
            <a:lvl5pPr lvl="4">
              <a:lnSpc>
                <a:spcPct val="135000"/>
              </a:lnSpc>
              <a:spcBef>
                <a:spcPts val="0"/>
              </a:spcBef>
              <a:spcAft>
                <a:spcPts val="0"/>
              </a:spcAft>
              <a:buClr>
                <a:schemeClr val="lt1"/>
              </a:buClr>
              <a:buSzPts val="1200"/>
              <a:buNone/>
              <a:defRPr sz="1200">
                <a:solidFill>
                  <a:schemeClr val="lt1"/>
                </a:solidFill>
              </a:defRPr>
            </a:lvl5pPr>
            <a:lvl6pPr lvl="5">
              <a:lnSpc>
                <a:spcPct val="135000"/>
              </a:lnSpc>
              <a:spcBef>
                <a:spcPts val="0"/>
              </a:spcBef>
              <a:spcAft>
                <a:spcPts val="0"/>
              </a:spcAft>
              <a:buClr>
                <a:schemeClr val="lt1"/>
              </a:buClr>
              <a:buSzPts val="1200"/>
              <a:buNone/>
              <a:defRPr sz="1200">
                <a:solidFill>
                  <a:schemeClr val="lt1"/>
                </a:solidFill>
              </a:defRPr>
            </a:lvl6pPr>
            <a:lvl7pPr lvl="6">
              <a:lnSpc>
                <a:spcPct val="135000"/>
              </a:lnSpc>
              <a:spcBef>
                <a:spcPts val="0"/>
              </a:spcBef>
              <a:spcAft>
                <a:spcPts val="0"/>
              </a:spcAft>
              <a:buClr>
                <a:schemeClr val="lt1"/>
              </a:buClr>
              <a:buSzPts val="1200"/>
              <a:buNone/>
              <a:defRPr sz="1200">
                <a:solidFill>
                  <a:schemeClr val="lt1"/>
                </a:solidFill>
              </a:defRPr>
            </a:lvl7pPr>
            <a:lvl8pPr lvl="7">
              <a:lnSpc>
                <a:spcPct val="135000"/>
              </a:lnSpc>
              <a:spcBef>
                <a:spcPts val="0"/>
              </a:spcBef>
              <a:spcAft>
                <a:spcPts val="0"/>
              </a:spcAft>
              <a:buClr>
                <a:schemeClr val="lt1"/>
              </a:buClr>
              <a:buSzPts val="1200"/>
              <a:buNone/>
              <a:defRPr sz="1200">
                <a:solidFill>
                  <a:schemeClr val="lt1"/>
                </a:solidFill>
              </a:defRPr>
            </a:lvl8pPr>
            <a:lvl9pPr lvl="8">
              <a:lnSpc>
                <a:spcPct val="135000"/>
              </a:lnSpc>
              <a:spcBef>
                <a:spcPts val="0"/>
              </a:spcBef>
              <a:spcAft>
                <a:spcPts val="0"/>
              </a:spcAft>
              <a:buClr>
                <a:schemeClr val="lt1"/>
              </a:buClr>
              <a:buSzPts val="1200"/>
              <a:buNone/>
              <a:defRPr sz="1200">
                <a:solidFill>
                  <a:schemeClr val="lt1"/>
                </a:solidFill>
              </a:defRPr>
            </a:lvl9pPr>
          </a:lstStyle>
          <a:p/>
        </p:txBody>
      </p:sp>
      <p:sp>
        <p:nvSpPr>
          <p:cNvPr id="1120" name="Google Shape;1120;p9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200"/>
              <a:buNone/>
              <a:defRPr sz="1200">
                <a:solidFill>
                  <a:schemeClr val="lt1"/>
                </a:solidFill>
              </a:defRPr>
            </a:lvl1pPr>
            <a:lvl2pPr lvl="1">
              <a:lnSpc>
                <a:spcPct val="135000"/>
              </a:lnSpc>
              <a:spcBef>
                <a:spcPts val="0"/>
              </a:spcBef>
              <a:spcAft>
                <a:spcPts val="0"/>
              </a:spcAft>
              <a:buClr>
                <a:schemeClr val="lt1"/>
              </a:buClr>
              <a:buSzPts val="1200"/>
              <a:buNone/>
              <a:defRPr sz="1200">
                <a:solidFill>
                  <a:schemeClr val="lt1"/>
                </a:solidFill>
              </a:defRPr>
            </a:lvl2pPr>
            <a:lvl3pPr lvl="2">
              <a:lnSpc>
                <a:spcPct val="135000"/>
              </a:lnSpc>
              <a:spcBef>
                <a:spcPts val="0"/>
              </a:spcBef>
              <a:spcAft>
                <a:spcPts val="0"/>
              </a:spcAft>
              <a:buClr>
                <a:schemeClr val="lt1"/>
              </a:buClr>
              <a:buSzPts val="1200"/>
              <a:buNone/>
              <a:defRPr sz="1200">
                <a:solidFill>
                  <a:schemeClr val="lt1"/>
                </a:solidFill>
              </a:defRPr>
            </a:lvl3pPr>
            <a:lvl4pPr lvl="3">
              <a:lnSpc>
                <a:spcPct val="135000"/>
              </a:lnSpc>
              <a:spcBef>
                <a:spcPts val="0"/>
              </a:spcBef>
              <a:spcAft>
                <a:spcPts val="0"/>
              </a:spcAft>
              <a:buClr>
                <a:schemeClr val="lt1"/>
              </a:buClr>
              <a:buSzPts val="1200"/>
              <a:buNone/>
              <a:defRPr sz="1200">
                <a:solidFill>
                  <a:schemeClr val="lt1"/>
                </a:solidFill>
              </a:defRPr>
            </a:lvl4pPr>
            <a:lvl5pPr lvl="4">
              <a:lnSpc>
                <a:spcPct val="135000"/>
              </a:lnSpc>
              <a:spcBef>
                <a:spcPts val="0"/>
              </a:spcBef>
              <a:spcAft>
                <a:spcPts val="0"/>
              </a:spcAft>
              <a:buClr>
                <a:schemeClr val="lt1"/>
              </a:buClr>
              <a:buSzPts val="1200"/>
              <a:buNone/>
              <a:defRPr sz="1200">
                <a:solidFill>
                  <a:schemeClr val="lt1"/>
                </a:solidFill>
              </a:defRPr>
            </a:lvl5pPr>
            <a:lvl6pPr lvl="5">
              <a:lnSpc>
                <a:spcPct val="135000"/>
              </a:lnSpc>
              <a:spcBef>
                <a:spcPts val="0"/>
              </a:spcBef>
              <a:spcAft>
                <a:spcPts val="0"/>
              </a:spcAft>
              <a:buClr>
                <a:schemeClr val="lt1"/>
              </a:buClr>
              <a:buSzPts val="1200"/>
              <a:buNone/>
              <a:defRPr sz="1200">
                <a:solidFill>
                  <a:schemeClr val="lt1"/>
                </a:solidFill>
              </a:defRPr>
            </a:lvl6pPr>
            <a:lvl7pPr lvl="6">
              <a:lnSpc>
                <a:spcPct val="135000"/>
              </a:lnSpc>
              <a:spcBef>
                <a:spcPts val="0"/>
              </a:spcBef>
              <a:spcAft>
                <a:spcPts val="0"/>
              </a:spcAft>
              <a:buClr>
                <a:schemeClr val="lt1"/>
              </a:buClr>
              <a:buSzPts val="1200"/>
              <a:buNone/>
              <a:defRPr sz="1200">
                <a:solidFill>
                  <a:schemeClr val="lt1"/>
                </a:solidFill>
              </a:defRPr>
            </a:lvl7pPr>
            <a:lvl8pPr lvl="7">
              <a:lnSpc>
                <a:spcPct val="135000"/>
              </a:lnSpc>
              <a:spcBef>
                <a:spcPts val="0"/>
              </a:spcBef>
              <a:spcAft>
                <a:spcPts val="0"/>
              </a:spcAft>
              <a:buClr>
                <a:schemeClr val="lt1"/>
              </a:buClr>
              <a:buSzPts val="1200"/>
              <a:buNone/>
              <a:defRPr sz="1200">
                <a:solidFill>
                  <a:schemeClr val="lt1"/>
                </a:solidFill>
              </a:defRPr>
            </a:lvl8pPr>
            <a:lvl9pPr lvl="8">
              <a:lnSpc>
                <a:spcPct val="135000"/>
              </a:lnSpc>
              <a:spcBef>
                <a:spcPts val="0"/>
              </a:spcBef>
              <a:spcAft>
                <a:spcPts val="0"/>
              </a:spcAft>
              <a:buClr>
                <a:schemeClr val="lt1"/>
              </a:buClr>
              <a:buSzPts val="1200"/>
              <a:buNone/>
              <a:defRPr sz="1200">
                <a:solidFill>
                  <a:schemeClr val="lt1"/>
                </a:solidFill>
              </a:defRPr>
            </a:lvl9pPr>
          </a:lstStyle>
          <a:p/>
        </p:txBody>
      </p:sp>
      <p:pic>
        <p:nvPicPr>
          <p:cNvPr id="1121" name="Google Shape;1121;p9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122" name="Google Shape;1122;p9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23" name="Google Shape;1123;p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1124" name="Shape 1124"/>
        <p:cNvGrpSpPr/>
        <p:nvPr/>
      </p:nvGrpSpPr>
      <p:grpSpPr>
        <a:xfrm>
          <a:off x="0" y="0"/>
          <a:ext cx="0" cy="0"/>
          <a:chOff x="0" y="0"/>
          <a:chExt cx="0" cy="0"/>
        </a:xfrm>
      </p:grpSpPr>
      <p:sp>
        <p:nvSpPr>
          <p:cNvPr id="1125" name="Google Shape;1125;p9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80000"/>
              </a:lnSpc>
              <a:spcBef>
                <a:spcPts val="0"/>
              </a:spcBef>
              <a:spcAft>
                <a:spcPts val="0"/>
              </a:spcAft>
              <a:buClr>
                <a:schemeClr val="lt1"/>
              </a:buClr>
              <a:buSzPts val="1400"/>
              <a:buNone/>
              <a:defRPr sz="1400">
                <a:solidFill>
                  <a:schemeClr val="lt1"/>
                </a:solidFill>
              </a:defRPr>
            </a:lvl1pPr>
            <a:lvl2pPr lvl="1">
              <a:lnSpc>
                <a:spcPct val="180000"/>
              </a:lnSpc>
              <a:spcBef>
                <a:spcPts val="0"/>
              </a:spcBef>
              <a:spcAft>
                <a:spcPts val="0"/>
              </a:spcAft>
              <a:buClr>
                <a:schemeClr val="lt1"/>
              </a:buClr>
              <a:buSzPts val="1400"/>
              <a:buNone/>
              <a:defRPr sz="1400">
                <a:solidFill>
                  <a:schemeClr val="lt1"/>
                </a:solidFill>
              </a:defRPr>
            </a:lvl2pPr>
            <a:lvl3pPr lvl="2">
              <a:lnSpc>
                <a:spcPct val="180000"/>
              </a:lnSpc>
              <a:spcBef>
                <a:spcPts val="0"/>
              </a:spcBef>
              <a:spcAft>
                <a:spcPts val="0"/>
              </a:spcAft>
              <a:buClr>
                <a:schemeClr val="lt1"/>
              </a:buClr>
              <a:buSzPts val="1400"/>
              <a:buNone/>
              <a:defRPr sz="1400">
                <a:solidFill>
                  <a:schemeClr val="lt1"/>
                </a:solidFill>
              </a:defRPr>
            </a:lvl3pPr>
            <a:lvl4pPr lvl="3">
              <a:lnSpc>
                <a:spcPct val="180000"/>
              </a:lnSpc>
              <a:spcBef>
                <a:spcPts val="0"/>
              </a:spcBef>
              <a:spcAft>
                <a:spcPts val="0"/>
              </a:spcAft>
              <a:buClr>
                <a:schemeClr val="lt1"/>
              </a:buClr>
              <a:buSzPts val="1400"/>
              <a:buNone/>
              <a:defRPr sz="1400">
                <a:solidFill>
                  <a:schemeClr val="lt1"/>
                </a:solidFill>
              </a:defRPr>
            </a:lvl4pPr>
            <a:lvl5pPr lvl="4">
              <a:lnSpc>
                <a:spcPct val="180000"/>
              </a:lnSpc>
              <a:spcBef>
                <a:spcPts val="0"/>
              </a:spcBef>
              <a:spcAft>
                <a:spcPts val="0"/>
              </a:spcAft>
              <a:buClr>
                <a:schemeClr val="lt1"/>
              </a:buClr>
              <a:buSzPts val="1400"/>
              <a:buNone/>
              <a:defRPr sz="1400">
                <a:solidFill>
                  <a:schemeClr val="lt1"/>
                </a:solidFill>
              </a:defRPr>
            </a:lvl5pPr>
            <a:lvl6pPr lvl="5">
              <a:lnSpc>
                <a:spcPct val="180000"/>
              </a:lnSpc>
              <a:spcBef>
                <a:spcPts val="0"/>
              </a:spcBef>
              <a:spcAft>
                <a:spcPts val="0"/>
              </a:spcAft>
              <a:buClr>
                <a:schemeClr val="lt1"/>
              </a:buClr>
              <a:buSzPts val="1400"/>
              <a:buNone/>
              <a:defRPr sz="1400">
                <a:solidFill>
                  <a:schemeClr val="lt1"/>
                </a:solidFill>
              </a:defRPr>
            </a:lvl6pPr>
            <a:lvl7pPr lvl="6">
              <a:lnSpc>
                <a:spcPct val="180000"/>
              </a:lnSpc>
              <a:spcBef>
                <a:spcPts val="0"/>
              </a:spcBef>
              <a:spcAft>
                <a:spcPts val="0"/>
              </a:spcAft>
              <a:buClr>
                <a:schemeClr val="lt1"/>
              </a:buClr>
              <a:buSzPts val="1400"/>
              <a:buNone/>
              <a:defRPr sz="1400">
                <a:solidFill>
                  <a:schemeClr val="lt1"/>
                </a:solidFill>
              </a:defRPr>
            </a:lvl7pPr>
            <a:lvl8pPr lvl="7">
              <a:lnSpc>
                <a:spcPct val="180000"/>
              </a:lnSpc>
              <a:spcBef>
                <a:spcPts val="0"/>
              </a:spcBef>
              <a:spcAft>
                <a:spcPts val="0"/>
              </a:spcAft>
              <a:buClr>
                <a:schemeClr val="lt1"/>
              </a:buClr>
              <a:buSzPts val="1400"/>
              <a:buNone/>
              <a:defRPr sz="1400">
                <a:solidFill>
                  <a:schemeClr val="lt1"/>
                </a:solidFill>
              </a:defRPr>
            </a:lvl8pPr>
            <a:lvl9pPr lvl="8">
              <a:lnSpc>
                <a:spcPct val="180000"/>
              </a:lnSpc>
              <a:spcBef>
                <a:spcPts val="0"/>
              </a:spcBef>
              <a:spcAft>
                <a:spcPts val="0"/>
              </a:spcAft>
              <a:buClr>
                <a:schemeClr val="lt1"/>
              </a:buClr>
              <a:buSzPts val="1400"/>
              <a:buNone/>
              <a:defRPr sz="1400">
                <a:solidFill>
                  <a:schemeClr val="lt1"/>
                </a:solidFill>
              </a:defRPr>
            </a:lvl9pPr>
          </a:lstStyle>
          <a:p/>
        </p:txBody>
      </p:sp>
      <p:sp>
        <p:nvSpPr>
          <p:cNvPr id="1127" name="Google Shape;1127;p99"/>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7000">
                <a:solidFill>
                  <a:schemeClr val="lt1"/>
                </a:solidFill>
              </a:defRPr>
            </a:lvl1pPr>
            <a:lvl2pPr lvl="1">
              <a:lnSpc>
                <a:spcPct val="105000"/>
              </a:lnSpc>
              <a:spcBef>
                <a:spcPts val="0"/>
              </a:spcBef>
              <a:spcAft>
                <a:spcPts val="0"/>
              </a:spcAft>
              <a:buNone/>
              <a:defRPr sz="7000">
                <a:solidFill>
                  <a:schemeClr val="lt1"/>
                </a:solidFill>
              </a:defRPr>
            </a:lvl2pPr>
            <a:lvl3pPr lvl="2">
              <a:lnSpc>
                <a:spcPct val="105000"/>
              </a:lnSpc>
              <a:spcBef>
                <a:spcPts val="0"/>
              </a:spcBef>
              <a:spcAft>
                <a:spcPts val="0"/>
              </a:spcAft>
              <a:buNone/>
              <a:defRPr sz="7000">
                <a:solidFill>
                  <a:schemeClr val="lt1"/>
                </a:solidFill>
              </a:defRPr>
            </a:lvl3pPr>
            <a:lvl4pPr lvl="3">
              <a:lnSpc>
                <a:spcPct val="105000"/>
              </a:lnSpc>
              <a:spcBef>
                <a:spcPts val="0"/>
              </a:spcBef>
              <a:spcAft>
                <a:spcPts val="0"/>
              </a:spcAft>
              <a:buNone/>
              <a:defRPr sz="7000">
                <a:solidFill>
                  <a:schemeClr val="lt1"/>
                </a:solidFill>
              </a:defRPr>
            </a:lvl4pPr>
            <a:lvl5pPr lvl="4">
              <a:lnSpc>
                <a:spcPct val="105000"/>
              </a:lnSpc>
              <a:spcBef>
                <a:spcPts val="0"/>
              </a:spcBef>
              <a:spcAft>
                <a:spcPts val="0"/>
              </a:spcAft>
              <a:buNone/>
              <a:defRPr sz="7000">
                <a:solidFill>
                  <a:schemeClr val="lt1"/>
                </a:solidFill>
              </a:defRPr>
            </a:lvl5pPr>
            <a:lvl6pPr lvl="5">
              <a:lnSpc>
                <a:spcPct val="105000"/>
              </a:lnSpc>
              <a:spcBef>
                <a:spcPts val="0"/>
              </a:spcBef>
              <a:spcAft>
                <a:spcPts val="0"/>
              </a:spcAft>
              <a:buNone/>
              <a:defRPr sz="7000">
                <a:solidFill>
                  <a:schemeClr val="lt1"/>
                </a:solidFill>
              </a:defRPr>
            </a:lvl6pPr>
            <a:lvl7pPr lvl="6">
              <a:lnSpc>
                <a:spcPct val="105000"/>
              </a:lnSpc>
              <a:spcBef>
                <a:spcPts val="0"/>
              </a:spcBef>
              <a:spcAft>
                <a:spcPts val="0"/>
              </a:spcAft>
              <a:buNone/>
              <a:defRPr sz="7000">
                <a:solidFill>
                  <a:schemeClr val="lt1"/>
                </a:solidFill>
              </a:defRPr>
            </a:lvl7pPr>
            <a:lvl8pPr lvl="7">
              <a:lnSpc>
                <a:spcPct val="105000"/>
              </a:lnSpc>
              <a:spcBef>
                <a:spcPts val="0"/>
              </a:spcBef>
              <a:spcAft>
                <a:spcPts val="0"/>
              </a:spcAft>
              <a:buNone/>
              <a:defRPr sz="7000">
                <a:solidFill>
                  <a:schemeClr val="lt1"/>
                </a:solidFill>
              </a:defRPr>
            </a:lvl8pPr>
            <a:lvl9pPr lvl="8">
              <a:lnSpc>
                <a:spcPct val="105000"/>
              </a:lnSpc>
              <a:spcBef>
                <a:spcPts val="0"/>
              </a:spcBef>
              <a:spcAft>
                <a:spcPts val="0"/>
              </a:spcAft>
              <a:buNone/>
              <a:defRPr sz="7000">
                <a:solidFill>
                  <a:schemeClr val="lt1"/>
                </a:solidFill>
              </a:defRPr>
            </a:lvl9pPr>
          </a:lstStyle>
          <a:p/>
        </p:txBody>
      </p:sp>
      <p:pic>
        <p:nvPicPr>
          <p:cNvPr id="1128" name="Google Shape;1128;p99"/>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129" name="Google Shape;1129;p9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1130" name="Google Shape;1130;p99"/>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1131" name="Google Shape;1131;p99"/>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1132" name="Google Shape;1132;p99"/>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1133" name="Google Shape;1133;p9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134" name="Google Shape;1134;p9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35" name="Google Shape;1135;p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36" name="Google Shape;1136;p99"/>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1137" name="Google Shape;1137;p99"/>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1138" name="Google Shape;1138;p99"/>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139" name="Google Shape;1139;p99"/>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1140" name="Shape 1140"/>
        <p:cNvGrpSpPr/>
        <p:nvPr/>
      </p:nvGrpSpPr>
      <p:grpSpPr>
        <a:xfrm>
          <a:off x="0" y="0"/>
          <a:ext cx="0" cy="0"/>
          <a:chOff x="0" y="0"/>
          <a:chExt cx="0" cy="0"/>
        </a:xfrm>
      </p:grpSpPr>
      <p:sp>
        <p:nvSpPr>
          <p:cNvPr id="1141" name="Google Shape;1141;p10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2" name="Google Shape;1142;p10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143" name="Google Shape;1143;p10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44" name="Google Shape;1144;p100"/>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40000"/>
              </a:lnSpc>
              <a:spcBef>
                <a:spcPts val="0"/>
              </a:spcBef>
              <a:spcAft>
                <a:spcPts val="0"/>
              </a:spcAft>
              <a:buClr>
                <a:schemeClr val="dk1"/>
              </a:buClr>
              <a:buSzPts val="1800"/>
              <a:buNone/>
              <a:defRPr sz="1800">
                <a:solidFill>
                  <a:schemeClr val="dk1"/>
                </a:solidFill>
              </a:defRPr>
            </a:lvl1pPr>
            <a:lvl2pPr lvl="1">
              <a:lnSpc>
                <a:spcPct val="140000"/>
              </a:lnSpc>
              <a:spcBef>
                <a:spcPts val="0"/>
              </a:spcBef>
              <a:spcAft>
                <a:spcPts val="0"/>
              </a:spcAft>
              <a:buClr>
                <a:schemeClr val="dk1"/>
              </a:buClr>
              <a:buSzPts val="1800"/>
              <a:buNone/>
              <a:defRPr sz="1800">
                <a:solidFill>
                  <a:schemeClr val="dk1"/>
                </a:solidFill>
              </a:defRPr>
            </a:lvl2pPr>
            <a:lvl3pPr lvl="2">
              <a:lnSpc>
                <a:spcPct val="140000"/>
              </a:lnSpc>
              <a:spcBef>
                <a:spcPts val="0"/>
              </a:spcBef>
              <a:spcAft>
                <a:spcPts val="0"/>
              </a:spcAft>
              <a:buClr>
                <a:schemeClr val="dk1"/>
              </a:buClr>
              <a:buSzPts val="1800"/>
              <a:buNone/>
              <a:defRPr sz="1800">
                <a:solidFill>
                  <a:schemeClr val="dk1"/>
                </a:solidFill>
              </a:defRPr>
            </a:lvl3pPr>
            <a:lvl4pPr lvl="3">
              <a:lnSpc>
                <a:spcPct val="140000"/>
              </a:lnSpc>
              <a:spcBef>
                <a:spcPts val="0"/>
              </a:spcBef>
              <a:spcAft>
                <a:spcPts val="0"/>
              </a:spcAft>
              <a:buClr>
                <a:schemeClr val="dk1"/>
              </a:buClr>
              <a:buSzPts val="1800"/>
              <a:buNone/>
              <a:defRPr sz="1800">
                <a:solidFill>
                  <a:schemeClr val="dk1"/>
                </a:solidFill>
              </a:defRPr>
            </a:lvl4pPr>
            <a:lvl5pPr lvl="4">
              <a:lnSpc>
                <a:spcPct val="140000"/>
              </a:lnSpc>
              <a:spcBef>
                <a:spcPts val="0"/>
              </a:spcBef>
              <a:spcAft>
                <a:spcPts val="0"/>
              </a:spcAft>
              <a:buClr>
                <a:schemeClr val="dk1"/>
              </a:buClr>
              <a:buSzPts val="1800"/>
              <a:buNone/>
              <a:defRPr sz="1800">
                <a:solidFill>
                  <a:schemeClr val="dk1"/>
                </a:solidFill>
              </a:defRPr>
            </a:lvl5pPr>
            <a:lvl6pPr lvl="5">
              <a:lnSpc>
                <a:spcPct val="140000"/>
              </a:lnSpc>
              <a:spcBef>
                <a:spcPts val="0"/>
              </a:spcBef>
              <a:spcAft>
                <a:spcPts val="0"/>
              </a:spcAft>
              <a:buClr>
                <a:schemeClr val="dk1"/>
              </a:buClr>
              <a:buSzPts val="1800"/>
              <a:buNone/>
              <a:defRPr sz="1800">
                <a:solidFill>
                  <a:schemeClr val="dk1"/>
                </a:solidFill>
              </a:defRPr>
            </a:lvl6pPr>
            <a:lvl7pPr lvl="6">
              <a:lnSpc>
                <a:spcPct val="140000"/>
              </a:lnSpc>
              <a:spcBef>
                <a:spcPts val="0"/>
              </a:spcBef>
              <a:spcAft>
                <a:spcPts val="0"/>
              </a:spcAft>
              <a:buClr>
                <a:schemeClr val="dk1"/>
              </a:buClr>
              <a:buSzPts val="1800"/>
              <a:buNone/>
              <a:defRPr sz="1800">
                <a:solidFill>
                  <a:schemeClr val="dk1"/>
                </a:solidFill>
              </a:defRPr>
            </a:lvl7pPr>
            <a:lvl8pPr lvl="7">
              <a:lnSpc>
                <a:spcPct val="140000"/>
              </a:lnSpc>
              <a:spcBef>
                <a:spcPts val="0"/>
              </a:spcBef>
              <a:spcAft>
                <a:spcPts val="0"/>
              </a:spcAft>
              <a:buClr>
                <a:schemeClr val="dk1"/>
              </a:buClr>
              <a:buSzPts val="1800"/>
              <a:buNone/>
              <a:defRPr sz="1800">
                <a:solidFill>
                  <a:schemeClr val="dk1"/>
                </a:solidFill>
              </a:defRPr>
            </a:lvl8pPr>
            <a:lvl9pPr lvl="8">
              <a:lnSpc>
                <a:spcPct val="140000"/>
              </a:lnSpc>
              <a:spcBef>
                <a:spcPts val="0"/>
              </a:spcBef>
              <a:spcAft>
                <a:spcPts val="0"/>
              </a:spcAft>
              <a:buClr>
                <a:schemeClr val="dk1"/>
              </a:buClr>
              <a:buSzPts val="1800"/>
              <a:buNone/>
              <a:defRPr sz="1800">
                <a:solidFill>
                  <a:schemeClr val="dk1"/>
                </a:solidFill>
              </a:defRPr>
            </a:lvl9pPr>
          </a:lstStyle>
          <a:p/>
        </p:txBody>
      </p:sp>
      <p:sp>
        <p:nvSpPr>
          <p:cNvPr id="1145" name="Google Shape;1145;p100"/>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1146" name="Google Shape;1146;p100"/>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200"/>
              <a:buNone/>
              <a:defRPr sz="1200">
                <a:solidFill>
                  <a:schemeClr val="dk1"/>
                </a:solidFill>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1147" name="Google Shape;1147;p100"/>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48" name="Google Shape;1148;p1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149" name="Shape 1149"/>
        <p:cNvGrpSpPr/>
        <p:nvPr/>
      </p:nvGrpSpPr>
      <p:grpSpPr>
        <a:xfrm>
          <a:off x="0" y="0"/>
          <a:ext cx="0" cy="0"/>
          <a:chOff x="0" y="0"/>
          <a:chExt cx="0" cy="0"/>
        </a:xfrm>
      </p:grpSpPr>
      <p:sp>
        <p:nvSpPr>
          <p:cNvPr id="1150" name="Google Shape;1150;p10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10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152" name="Google Shape;1152;p10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53" name="Google Shape;1153;p101"/>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1154" name="Google Shape;1154;p10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55" name="Google Shape;1155;p101"/>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a:lnSpc>
                <a:spcPct val="180000"/>
              </a:lnSpc>
              <a:spcBef>
                <a:spcPts val="0"/>
              </a:spcBef>
              <a:spcAft>
                <a:spcPts val="0"/>
              </a:spcAft>
              <a:buClr>
                <a:schemeClr val="dk1"/>
              </a:buClr>
              <a:buSzPts val="1400"/>
              <a:buNone/>
              <a:defRPr sz="1400">
                <a:solidFill>
                  <a:schemeClr val="dk1"/>
                </a:solidFill>
              </a:defRPr>
            </a:lvl1pPr>
            <a:lvl2pPr lvl="1">
              <a:lnSpc>
                <a:spcPct val="180000"/>
              </a:lnSpc>
              <a:spcBef>
                <a:spcPts val="0"/>
              </a:spcBef>
              <a:spcAft>
                <a:spcPts val="0"/>
              </a:spcAft>
              <a:buClr>
                <a:schemeClr val="dk1"/>
              </a:buClr>
              <a:buSzPts val="1400"/>
              <a:buNone/>
              <a:defRPr sz="1400">
                <a:solidFill>
                  <a:schemeClr val="dk1"/>
                </a:solidFill>
              </a:defRPr>
            </a:lvl2pPr>
            <a:lvl3pPr lvl="2">
              <a:lnSpc>
                <a:spcPct val="180000"/>
              </a:lnSpc>
              <a:spcBef>
                <a:spcPts val="0"/>
              </a:spcBef>
              <a:spcAft>
                <a:spcPts val="0"/>
              </a:spcAft>
              <a:buClr>
                <a:schemeClr val="dk1"/>
              </a:buClr>
              <a:buSzPts val="1400"/>
              <a:buNone/>
              <a:defRPr sz="1400">
                <a:solidFill>
                  <a:schemeClr val="dk1"/>
                </a:solidFill>
              </a:defRPr>
            </a:lvl3pPr>
            <a:lvl4pPr lvl="3">
              <a:lnSpc>
                <a:spcPct val="180000"/>
              </a:lnSpc>
              <a:spcBef>
                <a:spcPts val="0"/>
              </a:spcBef>
              <a:spcAft>
                <a:spcPts val="0"/>
              </a:spcAft>
              <a:buClr>
                <a:schemeClr val="dk1"/>
              </a:buClr>
              <a:buSzPts val="1400"/>
              <a:buNone/>
              <a:defRPr sz="1400">
                <a:solidFill>
                  <a:schemeClr val="dk1"/>
                </a:solidFill>
              </a:defRPr>
            </a:lvl4pPr>
            <a:lvl5pPr lvl="4">
              <a:lnSpc>
                <a:spcPct val="180000"/>
              </a:lnSpc>
              <a:spcBef>
                <a:spcPts val="0"/>
              </a:spcBef>
              <a:spcAft>
                <a:spcPts val="0"/>
              </a:spcAft>
              <a:buClr>
                <a:schemeClr val="dk1"/>
              </a:buClr>
              <a:buSzPts val="1400"/>
              <a:buNone/>
              <a:defRPr sz="1400">
                <a:solidFill>
                  <a:schemeClr val="dk1"/>
                </a:solidFill>
              </a:defRPr>
            </a:lvl5pPr>
            <a:lvl6pPr lvl="5">
              <a:lnSpc>
                <a:spcPct val="180000"/>
              </a:lnSpc>
              <a:spcBef>
                <a:spcPts val="0"/>
              </a:spcBef>
              <a:spcAft>
                <a:spcPts val="0"/>
              </a:spcAft>
              <a:buClr>
                <a:schemeClr val="dk1"/>
              </a:buClr>
              <a:buSzPts val="1400"/>
              <a:buNone/>
              <a:defRPr sz="1400">
                <a:solidFill>
                  <a:schemeClr val="dk1"/>
                </a:solidFill>
              </a:defRPr>
            </a:lvl6pPr>
            <a:lvl7pPr lvl="6">
              <a:lnSpc>
                <a:spcPct val="180000"/>
              </a:lnSpc>
              <a:spcBef>
                <a:spcPts val="0"/>
              </a:spcBef>
              <a:spcAft>
                <a:spcPts val="0"/>
              </a:spcAft>
              <a:buClr>
                <a:schemeClr val="dk1"/>
              </a:buClr>
              <a:buSzPts val="1400"/>
              <a:buNone/>
              <a:defRPr sz="1400">
                <a:solidFill>
                  <a:schemeClr val="dk1"/>
                </a:solidFill>
              </a:defRPr>
            </a:lvl7pPr>
            <a:lvl8pPr lvl="7">
              <a:lnSpc>
                <a:spcPct val="180000"/>
              </a:lnSpc>
              <a:spcBef>
                <a:spcPts val="0"/>
              </a:spcBef>
              <a:spcAft>
                <a:spcPts val="0"/>
              </a:spcAft>
              <a:buClr>
                <a:schemeClr val="dk1"/>
              </a:buClr>
              <a:buSzPts val="1400"/>
              <a:buNone/>
              <a:defRPr sz="1400">
                <a:solidFill>
                  <a:schemeClr val="dk1"/>
                </a:solidFill>
              </a:defRPr>
            </a:lvl8pPr>
            <a:lvl9pPr lvl="8">
              <a:lnSpc>
                <a:spcPct val="180000"/>
              </a:lnSpc>
              <a:spcBef>
                <a:spcPts val="0"/>
              </a:spcBef>
              <a:spcAft>
                <a:spcPts val="0"/>
              </a:spcAft>
              <a:buClr>
                <a:schemeClr val="dk1"/>
              </a:buClr>
              <a:buSzPts val="1400"/>
              <a:buNone/>
              <a:defRPr sz="1400">
                <a:solidFill>
                  <a:schemeClr val="dk1"/>
                </a:solidFill>
              </a:defRPr>
            </a:lvl9pPr>
          </a:lstStyle>
          <a:p/>
        </p:txBody>
      </p:sp>
      <p:sp>
        <p:nvSpPr>
          <p:cNvPr id="1156" name="Google Shape;1156;p101"/>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1157" name="Google Shape;1157;p101"/>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1158" name="Google Shape;1158;p101"/>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159" name="Google Shape;1159;p101"/>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1160" name="Google Shape;1160;p101"/>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1161" name="Google Shape;1161;p101"/>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1162" name="Google Shape;1162;p101"/>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1163" name="Google Shape;1163;p101"/>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1164" name="Google Shape;1164;p1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165" name="Shape 1165"/>
        <p:cNvGrpSpPr/>
        <p:nvPr/>
      </p:nvGrpSpPr>
      <p:grpSpPr>
        <a:xfrm>
          <a:off x="0" y="0"/>
          <a:ext cx="0" cy="0"/>
          <a:chOff x="0" y="0"/>
          <a:chExt cx="0" cy="0"/>
        </a:xfrm>
      </p:grpSpPr>
      <p:sp>
        <p:nvSpPr>
          <p:cNvPr id="1166" name="Google Shape;1166;p10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167" name="Google Shape;1167;p10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68" name="Google Shape;1168;p10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69" name="Google Shape;1169;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70" name="Google Shape;1170;p10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rgbClr val="141414"/>
                </a:solidFill>
              </a:defRPr>
            </a:lvl1pPr>
            <a:lvl2pPr lvl="1">
              <a:lnSpc>
                <a:spcPct val="174000"/>
              </a:lnSpc>
              <a:spcBef>
                <a:spcPts val="0"/>
              </a:spcBef>
              <a:spcAft>
                <a:spcPts val="0"/>
              </a:spcAft>
              <a:buNone/>
              <a:defRPr sz="1400">
                <a:solidFill>
                  <a:srgbClr val="141414"/>
                </a:solidFill>
              </a:defRPr>
            </a:lvl2pPr>
            <a:lvl3pPr lvl="2">
              <a:lnSpc>
                <a:spcPct val="174000"/>
              </a:lnSpc>
              <a:spcBef>
                <a:spcPts val="0"/>
              </a:spcBef>
              <a:spcAft>
                <a:spcPts val="0"/>
              </a:spcAft>
              <a:buNone/>
              <a:defRPr sz="1400">
                <a:solidFill>
                  <a:srgbClr val="141414"/>
                </a:solidFill>
              </a:defRPr>
            </a:lvl3pPr>
            <a:lvl4pPr lvl="3">
              <a:lnSpc>
                <a:spcPct val="174000"/>
              </a:lnSpc>
              <a:spcBef>
                <a:spcPts val="0"/>
              </a:spcBef>
              <a:spcAft>
                <a:spcPts val="0"/>
              </a:spcAft>
              <a:buNone/>
              <a:defRPr sz="1400">
                <a:solidFill>
                  <a:srgbClr val="141414"/>
                </a:solidFill>
              </a:defRPr>
            </a:lvl4pPr>
            <a:lvl5pPr lvl="4">
              <a:lnSpc>
                <a:spcPct val="174000"/>
              </a:lnSpc>
              <a:spcBef>
                <a:spcPts val="0"/>
              </a:spcBef>
              <a:spcAft>
                <a:spcPts val="0"/>
              </a:spcAft>
              <a:buNone/>
              <a:defRPr sz="1400">
                <a:solidFill>
                  <a:srgbClr val="141414"/>
                </a:solidFill>
              </a:defRPr>
            </a:lvl5pPr>
            <a:lvl6pPr lvl="5">
              <a:lnSpc>
                <a:spcPct val="174000"/>
              </a:lnSpc>
              <a:spcBef>
                <a:spcPts val="0"/>
              </a:spcBef>
              <a:spcAft>
                <a:spcPts val="0"/>
              </a:spcAft>
              <a:buNone/>
              <a:defRPr sz="1400">
                <a:solidFill>
                  <a:srgbClr val="141414"/>
                </a:solidFill>
              </a:defRPr>
            </a:lvl6pPr>
            <a:lvl7pPr lvl="6">
              <a:lnSpc>
                <a:spcPct val="174000"/>
              </a:lnSpc>
              <a:spcBef>
                <a:spcPts val="0"/>
              </a:spcBef>
              <a:spcAft>
                <a:spcPts val="0"/>
              </a:spcAft>
              <a:buNone/>
              <a:defRPr sz="1400">
                <a:solidFill>
                  <a:srgbClr val="141414"/>
                </a:solidFill>
              </a:defRPr>
            </a:lvl7pPr>
            <a:lvl8pPr lvl="7">
              <a:lnSpc>
                <a:spcPct val="174000"/>
              </a:lnSpc>
              <a:spcBef>
                <a:spcPts val="0"/>
              </a:spcBef>
              <a:spcAft>
                <a:spcPts val="0"/>
              </a:spcAft>
              <a:buNone/>
              <a:defRPr sz="1400">
                <a:solidFill>
                  <a:srgbClr val="141414"/>
                </a:solidFill>
              </a:defRPr>
            </a:lvl8pPr>
            <a:lvl9pPr lvl="8">
              <a:lnSpc>
                <a:spcPct val="174000"/>
              </a:lnSpc>
              <a:spcBef>
                <a:spcPts val="0"/>
              </a:spcBef>
              <a:spcAft>
                <a:spcPts val="0"/>
              </a:spcAft>
              <a:buNone/>
              <a:defRPr sz="1400">
                <a:solidFill>
                  <a:srgbClr val="141414"/>
                </a:solidFill>
              </a:defRPr>
            </a:lvl9pPr>
          </a:lstStyle>
          <a:p/>
        </p:txBody>
      </p:sp>
      <p:pic>
        <p:nvPicPr>
          <p:cNvPr id="1171" name="Google Shape;1171;p10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72" name="Google Shape;1172;p1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173" name="Shape 1173"/>
        <p:cNvGrpSpPr/>
        <p:nvPr/>
      </p:nvGrpSpPr>
      <p:grpSpPr>
        <a:xfrm>
          <a:off x="0" y="0"/>
          <a:ext cx="0" cy="0"/>
          <a:chOff x="0" y="0"/>
          <a:chExt cx="0" cy="0"/>
        </a:xfrm>
      </p:grpSpPr>
      <p:sp>
        <p:nvSpPr>
          <p:cNvPr id="1174" name="Google Shape;1174;p10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175" name="Google Shape;1175;p10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76" name="Google Shape;1176;p10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77" name="Google Shape;1177;p1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178" name="Google Shape;1178;p10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chemeClr val="lt1"/>
                </a:solidFill>
              </a:defRPr>
            </a:lvl1pPr>
            <a:lvl2pPr lvl="1">
              <a:lnSpc>
                <a:spcPct val="174000"/>
              </a:lnSpc>
              <a:spcBef>
                <a:spcPts val="0"/>
              </a:spcBef>
              <a:spcAft>
                <a:spcPts val="0"/>
              </a:spcAft>
              <a:buNone/>
              <a:defRPr sz="1400">
                <a:solidFill>
                  <a:schemeClr val="lt1"/>
                </a:solidFill>
              </a:defRPr>
            </a:lvl2pPr>
            <a:lvl3pPr lvl="2">
              <a:lnSpc>
                <a:spcPct val="174000"/>
              </a:lnSpc>
              <a:spcBef>
                <a:spcPts val="0"/>
              </a:spcBef>
              <a:spcAft>
                <a:spcPts val="0"/>
              </a:spcAft>
              <a:buNone/>
              <a:defRPr sz="1400">
                <a:solidFill>
                  <a:schemeClr val="lt1"/>
                </a:solidFill>
              </a:defRPr>
            </a:lvl3pPr>
            <a:lvl4pPr lvl="3">
              <a:lnSpc>
                <a:spcPct val="174000"/>
              </a:lnSpc>
              <a:spcBef>
                <a:spcPts val="0"/>
              </a:spcBef>
              <a:spcAft>
                <a:spcPts val="0"/>
              </a:spcAft>
              <a:buNone/>
              <a:defRPr sz="1400">
                <a:solidFill>
                  <a:schemeClr val="lt1"/>
                </a:solidFill>
              </a:defRPr>
            </a:lvl4pPr>
            <a:lvl5pPr lvl="4">
              <a:lnSpc>
                <a:spcPct val="174000"/>
              </a:lnSpc>
              <a:spcBef>
                <a:spcPts val="0"/>
              </a:spcBef>
              <a:spcAft>
                <a:spcPts val="0"/>
              </a:spcAft>
              <a:buNone/>
              <a:defRPr sz="1400">
                <a:solidFill>
                  <a:schemeClr val="lt1"/>
                </a:solidFill>
              </a:defRPr>
            </a:lvl5pPr>
            <a:lvl6pPr lvl="5">
              <a:lnSpc>
                <a:spcPct val="174000"/>
              </a:lnSpc>
              <a:spcBef>
                <a:spcPts val="0"/>
              </a:spcBef>
              <a:spcAft>
                <a:spcPts val="0"/>
              </a:spcAft>
              <a:buNone/>
              <a:defRPr sz="1400">
                <a:solidFill>
                  <a:schemeClr val="lt1"/>
                </a:solidFill>
              </a:defRPr>
            </a:lvl6pPr>
            <a:lvl7pPr lvl="6">
              <a:lnSpc>
                <a:spcPct val="174000"/>
              </a:lnSpc>
              <a:spcBef>
                <a:spcPts val="0"/>
              </a:spcBef>
              <a:spcAft>
                <a:spcPts val="0"/>
              </a:spcAft>
              <a:buNone/>
              <a:defRPr sz="1400">
                <a:solidFill>
                  <a:schemeClr val="lt1"/>
                </a:solidFill>
              </a:defRPr>
            </a:lvl7pPr>
            <a:lvl8pPr lvl="7">
              <a:lnSpc>
                <a:spcPct val="174000"/>
              </a:lnSpc>
              <a:spcBef>
                <a:spcPts val="0"/>
              </a:spcBef>
              <a:spcAft>
                <a:spcPts val="0"/>
              </a:spcAft>
              <a:buNone/>
              <a:defRPr sz="1400">
                <a:solidFill>
                  <a:schemeClr val="lt1"/>
                </a:solidFill>
              </a:defRPr>
            </a:lvl8pPr>
            <a:lvl9pPr lvl="8">
              <a:lnSpc>
                <a:spcPct val="174000"/>
              </a:lnSpc>
              <a:spcBef>
                <a:spcPts val="0"/>
              </a:spcBef>
              <a:spcAft>
                <a:spcPts val="0"/>
              </a:spcAft>
              <a:buNone/>
              <a:defRPr sz="1400">
                <a:solidFill>
                  <a:schemeClr val="lt1"/>
                </a:solidFill>
              </a:defRPr>
            </a:lvl9pPr>
          </a:lstStyle>
          <a:p/>
        </p:txBody>
      </p:sp>
      <p:pic>
        <p:nvPicPr>
          <p:cNvPr id="1179" name="Google Shape;1179;p10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180" name="Google Shape;1180;p1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6.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1.xml"/><Relationship Id="rId42" Type="http://schemas.openxmlformats.org/officeDocument/2006/relationships/slideLayout" Target="../slideLayouts/slideLayout63.xml"/><Relationship Id="rId41" Type="http://schemas.openxmlformats.org/officeDocument/2006/relationships/slideLayout" Target="../slideLayouts/slideLayout62.xml"/><Relationship Id="rId44" Type="http://schemas.openxmlformats.org/officeDocument/2006/relationships/slideLayout" Target="../slideLayouts/slideLayout65.xml"/><Relationship Id="rId43" Type="http://schemas.openxmlformats.org/officeDocument/2006/relationships/slideLayout" Target="../slideLayouts/slideLayout64.xml"/><Relationship Id="rId46" Type="http://schemas.openxmlformats.org/officeDocument/2006/relationships/slideLayout" Target="../slideLayouts/slideLayout67.xml"/><Relationship Id="rId45" Type="http://schemas.openxmlformats.org/officeDocument/2006/relationships/slideLayout" Target="../slideLayouts/slideLayout66.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48" Type="http://schemas.openxmlformats.org/officeDocument/2006/relationships/slideLayout" Target="../slideLayouts/slideLayout69.xml"/><Relationship Id="rId47" Type="http://schemas.openxmlformats.org/officeDocument/2006/relationships/slideLayout" Target="../slideLayouts/slideLayout68.xml"/><Relationship Id="rId49" Type="http://schemas.openxmlformats.org/officeDocument/2006/relationships/slideLayout" Target="../slideLayouts/slideLayout7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31" Type="http://schemas.openxmlformats.org/officeDocument/2006/relationships/slideLayout" Target="../slideLayouts/slideLayout52.xml"/><Relationship Id="rId30" Type="http://schemas.openxmlformats.org/officeDocument/2006/relationships/slideLayout" Target="../slideLayouts/slideLayout51.xml"/><Relationship Id="rId33" Type="http://schemas.openxmlformats.org/officeDocument/2006/relationships/slideLayout" Target="../slideLayouts/slideLayout54.xml"/><Relationship Id="rId32" Type="http://schemas.openxmlformats.org/officeDocument/2006/relationships/slideLayout" Target="../slideLayouts/slideLayout53.xml"/><Relationship Id="rId35" Type="http://schemas.openxmlformats.org/officeDocument/2006/relationships/slideLayout" Target="../slideLayouts/slideLayout56.xml"/><Relationship Id="rId34" Type="http://schemas.openxmlformats.org/officeDocument/2006/relationships/slideLayout" Target="../slideLayouts/slideLayout55.xml"/><Relationship Id="rId37" Type="http://schemas.openxmlformats.org/officeDocument/2006/relationships/slideLayout" Target="../slideLayouts/slideLayout58.xml"/><Relationship Id="rId36" Type="http://schemas.openxmlformats.org/officeDocument/2006/relationships/slideLayout" Target="../slideLayouts/slideLayout57.xml"/><Relationship Id="rId39" Type="http://schemas.openxmlformats.org/officeDocument/2006/relationships/slideLayout" Target="../slideLayouts/slideLayout60.xml"/><Relationship Id="rId38" Type="http://schemas.openxmlformats.org/officeDocument/2006/relationships/slideLayout" Target="../slideLayouts/slideLayout59.xml"/><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28" Type="http://schemas.openxmlformats.org/officeDocument/2006/relationships/slideLayout" Target="../slideLayouts/slideLayout49.xml"/><Relationship Id="rId27" Type="http://schemas.openxmlformats.org/officeDocument/2006/relationships/slideLayout" Target="../slideLayouts/slideLayout48.xml"/><Relationship Id="rId29" Type="http://schemas.openxmlformats.org/officeDocument/2006/relationships/slideLayout" Target="../slideLayouts/slideLayout50.xml"/><Relationship Id="rId51" Type="http://schemas.openxmlformats.org/officeDocument/2006/relationships/theme" Target="../theme/theme1.xml"/><Relationship Id="rId50" Type="http://schemas.openxmlformats.org/officeDocument/2006/relationships/slideLayout" Target="../slideLayouts/slideLayout71.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5" Type="http://schemas.openxmlformats.org/officeDocument/2006/relationships/slideLayout" Target="../slideLayouts/slideLayout36.xml"/><Relationship Id="rId14" Type="http://schemas.openxmlformats.org/officeDocument/2006/relationships/slideLayout" Target="../slideLayouts/slideLayout35.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20" Type="http://schemas.openxmlformats.org/officeDocument/2006/relationships/slideLayout" Target="../slideLayouts/slideLayout91.xml"/><Relationship Id="rId21" Type="http://schemas.openxmlformats.org/officeDocument/2006/relationships/theme" Target="../theme/theme5.xml"/><Relationship Id="rId11" Type="http://schemas.openxmlformats.org/officeDocument/2006/relationships/slideLayout" Target="../slideLayouts/slideLayout82.xml"/><Relationship Id="rId10" Type="http://schemas.openxmlformats.org/officeDocument/2006/relationships/slideLayout" Target="../slideLayouts/slideLayout81.xml"/><Relationship Id="rId13" Type="http://schemas.openxmlformats.org/officeDocument/2006/relationships/slideLayout" Target="../slideLayouts/slideLayout84.xml"/><Relationship Id="rId12" Type="http://schemas.openxmlformats.org/officeDocument/2006/relationships/slideLayout" Target="../slideLayouts/slideLayout83.xml"/><Relationship Id="rId15" Type="http://schemas.openxmlformats.org/officeDocument/2006/relationships/slideLayout" Target="../slideLayouts/slideLayout86.xml"/><Relationship Id="rId14" Type="http://schemas.openxmlformats.org/officeDocument/2006/relationships/slideLayout" Target="../slideLayouts/slideLayout85.xml"/><Relationship Id="rId17" Type="http://schemas.openxmlformats.org/officeDocument/2006/relationships/slideLayout" Target="../slideLayouts/slideLayout88.xml"/><Relationship Id="rId16" Type="http://schemas.openxmlformats.org/officeDocument/2006/relationships/slideLayout" Target="../slideLayouts/slideLayout87.xml"/><Relationship Id="rId19" Type="http://schemas.openxmlformats.org/officeDocument/2006/relationships/slideLayout" Target="../slideLayouts/slideLayout90.xml"/><Relationship Id="rId18"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31.xml"/><Relationship Id="rId42" Type="http://schemas.openxmlformats.org/officeDocument/2006/relationships/slideLayout" Target="../slideLayouts/slideLayout133.xml"/><Relationship Id="rId41" Type="http://schemas.openxmlformats.org/officeDocument/2006/relationships/slideLayout" Target="../slideLayouts/slideLayout132.xml"/><Relationship Id="rId44" Type="http://schemas.openxmlformats.org/officeDocument/2006/relationships/slideLayout" Target="../slideLayouts/slideLayout135.xml"/><Relationship Id="rId43" Type="http://schemas.openxmlformats.org/officeDocument/2006/relationships/slideLayout" Target="../slideLayouts/slideLayout134.xml"/><Relationship Id="rId46" Type="http://schemas.openxmlformats.org/officeDocument/2006/relationships/slideLayout" Target="../slideLayouts/slideLayout137.xml"/><Relationship Id="rId45" Type="http://schemas.openxmlformats.org/officeDocument/2006/relationships/slideLayout" Target="../slideLayouts/slideLayout136.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48" Type="http://schemas.openxmlformats.org/officeDocument/2006/relationships/slideLayout" Target="../slideLayouts/slideLayout139.xml"/><Relationship Id="rId47" Type="http://schemas.openxmlformats.org/officeDocument/2006/relationships/slideLayout" Target="../slideLayouts/slideLayout138.xml"/><Relationship Id="rId49" Type="http://schemas.openxmlformats.org/officeDocument/2006/relationships/slideLayout" Target="../slideLayouts/slideLayout140.xml"/><Relationship Id="rId5" Type="http://schemas.openxmlformats.org/officeDocument/2006/relationships/slideLayout" Target="../slideLayouts/slideLayout96.xm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73" Type="http://schemas.openxmlformats.org/officeDocument/2006/relationships/slideLayout" Target="../slideLayouts/slideLayout164.xml"/><Relationship Id="rId72" Type="http://schemas.openxmlformats.org/officeDocument/2006/relationships/slideLayout" Target="../slideLayouts/slideLayout163.xml"/><Relationship Id="rId31" Type="http://schemas.openxmlformats.org/officeDocument/2006/relationships/slideLayout" Target="../slideLayouts/slideLayout122.xml"/><Relationship Id="rId75" Type="http://schemas.openxmlformats.org/officeDocument/2006/relationships/theme" Target="../theme/theme3.xml"/><Relationship Id="rId30" Type="http://schemas.openxmlformats.org/officeDocument/2006/relationships/slideLayout" Target="../slideLayouts/slideLayout121.xml"/><Relationship Id="rId74" Type="http://schemas.openxmlformats.org/officeDocument/2006/relationships/slideLayout" Target="../slideLayouts/slideLayout165.xml"/><Relationship Id="rId33" Type="http://schemas.openxmlformats.org/officeDocument/2006/relationships/slideLayout" Target="../slideLayouts/slideLayout124.xml"/><Relationship Id="rId32" Type="http://schemas.openxmlformats.org/officeDocument/2006/relationships/slideLayout" Target="../slideLayouts/slideLayout123.xml"/><Relationship Id="rId35" Type="http://schemas.openxmlformats.org/officeDocument/2006/relationships/slideLayout" Target="../slideLayouts/slideLayout126.xml"/><Relationship Id="rId34" Type="http://schemas.openxmlformats.org/officeDocument/2006/relationships/slideLayout" Target="../slideLayouts/slideLayout125.xml"/><Relationship Id="rId71" Type="http://schemas.openxmlformats.org/officeDocument/2006/relationships/slideLayout" Target="../slideLayouts/slideLayout162.xml"/><Relationship Id="rId70" Type="http://schemas.openxmlformats.org/officeDocument/2006/relationships/slideLayout" Target="../slideLayouts/slideLayout161.xml"/><Relationship Id="rId37" Type="http://schemas.openxmlformats.org/officeDocument/2006/relationships/slideLayout" Target="../slideLayouts/slideLayout128.xml"/><Relationship Id="rId36" Type="http://schemas.openxmlformats.org/officeDocument/2006/relationships/slideLayout" Target="../slideLayouts/slideLayout127.xml"/><Relationship Id="rId39" Type="http://schemas.openxmlformats.org/officeDocument/2006/relationships/slideLayout" Target="../slideLayouts/slideLayout130.xml"/><Relationship Id="rId38" Type="http://schemas.openxmlformats.org/officeDocument/2006/relationships/slideLayout" Target="../slideLayouts/slideLayout129.xml"/><Relationship Id="rId62" Type="http://schemas.openxmlformats.org/officeDocument/2006/relationships/slideLayout" Target="../slideLayouts/slideLayout153.xml"/><Relationship Id="rId61" Type="http://schemas.openxmlformats.org/officeDocument/2006/relationships/slideLayout" Target="../slideLayouts/slideLayout152.xml"/><Relationship Id="rId20" Type="http://schemas.openxmlformats.org/officeDocument/2006/relationships/slideLayout" Target="../slideLayouts/slideLayout111.xml"/><Relationship Id="rId64" Type="http://schemas.openxmlformats.org/officeDocument/2006/relationships/slideLayout" Target="../slideLayouts/slideLayout155.xml"/><Relationship Id="rId63" Type="http://schemas.openxmlformats.org/officeDocument/2006/relationships/slideLayout" Target="../slideLayouts/slideLayout154.xml"/><Relationship Id="rId22" Type="http://schemas.openxmlformats.org/officeDocument/2006/relationships/slideLayout" Target="../slideLayouts/slideLayout113.xml"/><Relationship Id="rId66" Type="http://schemas.openxmlformats.org/officeDocument/2006/relationships/slideLayout" Target="../slideLayouts/slideLayout157.xml"/><Relationship Id="rId21" Type="http://schemas.openxmlformats.org/officeDocument/2006/relationships/slideLayout" Target="../slideLayouts/slideLayout112.xml"/><Relationship Id="rId65" Type="http://schemas.openxmlformats.org/officeDocument/2006/relationships/slideLayout" Target="../slideLayouts/slideLayout156.xml"/><Relationship Id="rId24" Type="http://schemas.openxmlformats.org/officeDocument/2006/relationships/slideLayout" Target="../slideLayouts/slideLayout115.xml"/><Relationship Id="rId68" Type="http://schemas.openxmlformats.org/officeDocument/2006/relationships/slideLayout" Target="../slideLayouts/slideLayout159.xml"/><Relationship Id="rId23" Type="http://schemas.openxmlformats.org/officeDocument/2006/relationships/slideLayout" Target="../slideLayouts/slideLayout114.xml"/><Relationship Id="rId67" Type="http://schemas.openxmlformats.org/officeDocument/2006/relationships/slideLayout" Target="../slideLayouts/slideLayout158.xml"/><Relationship Id="rId60" Type="http://schemas.openxmlformats.org/officeDocument/2006/relationships/slideLayout" Target="../slideLayouts/slideLayout151.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69" Type="http://schemas.openxmlformats.org/officeDocument/2006/relationships/slideLayout" Target="../slideLayouts/slideLayout160.xml"/><Relationship Id="rId28" Type="http://schemas.openxmlformats.org/officeDocument/2006/relationships/slideLayout" Target="../slideLayouts/slideLayout119.xml"/><Relationship Id="rId27" Type="http://schemas.openxmlformats.org/officeDocument/2006/relationships/slideLayout" Target="../slideLayouts/slideLayout118.xml"/><Relationship Id="rId29" Type="http://schemas.openxmlformats.org/officeDocument/2006/relationships/slideLayout" Target="../slideLayouts/slideLayout120.xml"/><Relationship Id="rId51" Type="http://schemas.openxmlformats.org/officeDocument/2006/relationships/slideLayout" Target="../slideLayouts/slideLayout142.xml"/><Relationship Id="rId50" Type="http://schemas.openxmlformats.org/officeDocument/2006/relationships/slideLayout" Target="../slideLayouts/slideLayout141.xml"/><Relationship Id="rId53" Type="http://schemas.openxmlformats.org/officeDocument/2006/relationships/slideLayout" Target="../slideLayouts/slideLayout144.xml"/><Relationship Id="rId52" Type="http://schemas.openxmlformats.org/officeDocument/2006/relationships/slideLayout" Target="../slideLayouts/slideLayout143.xml"/><Relationship Id="rId11" Type="http://schemas.openxmlformats.org/officeDocument/2006/relationships/slideLayout" Target="../slideLayouts/slideLayout102.xml"/><Relationship Id="rId55" Type="http://schemas.openxmlformats.org/officeDocument/2006/relationships/slideLayout" Target="../slideLayouts/slideLayout146.xml"/><Relationship Id="rId10" Type="http://schemas.openxmlformats.org/officeDocument/2006/relationships/slideLayout" Target="../slideLayouts/slideLayout101.xml"/><Relationship Id="rId54" Type="http://schemas.openxmlformats.org/officeDocument/2006/relationships/slideLayout" Target="../slideLayouts/slideLayout145.xml"/><Relationship Id="rId13" Type="http://schemas.openxmlformats.org/officeDocument/2006/relationships/slideLayout" Target="../slideLayouts/slideLayout104.xml"/><Relationship Id="rId57" Type="http://schemas.openxmlformats.org/officeDocument/2006/relationships/slideLayout" Target="../slideLayouts/slideLayout148.xml"/><Relationship Id="rId12" Type="http://schemas.openxmlformats.org/officeDocument/2006/relationships/slideLayout" Target="../slideLayouts/slideLayout103.xml"/><Relationship Id="rId56" Type="http://schemas.openxmlformats.org/officeDocument/2006/relationships/slideLayout" Target="../slideLayouts/slideLayout147.xml"/><Relationship Id="rId15" Type="http://schemas.openxmlformats.org/officeDocument/2006/relationships/slideLayout" Target="../slideLayouts/slideLayout106.xml"/><Relationship Id="rId59" Type="http://schemas.openxmlformats.org/officeDocument/2006/relationships/slideLayout" Target="../slideLayouts/slideLayout150.xml"/><Relationship Id="rId14" Type="http://schemas.openxmlformats.org/officeDocument/2006/relationships/slideLayout" Target="../slideLayouts/slideLayout105.xml"/><Relationship Id="rId58" Type="http://schemas.openxmlformats.org/officeDocument/2006/relationships/slideLayout" Target="../slideLayouts/slideLayout149.xml"/><Relationship Id="rId17" Type="http://schemas.openxmlformats.org/officeDocument/2006/relationships/slideLayout" Target="../slideLayouts/slideLayout108.xml"/><Relationship Id="rId16" Type="http://schemas.openxmlformats.org/officeDocument/2006/relationships/slideLayout" Target="../slideLayouts/slideLayout107.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05.xml"/><Relationship Id="rId190" Type="http://schemas.openxmlformats.org/officeDocument/2006/relationships/slideLayout" Target="../slideLayouts/slideLayout355.xml"/><Relationship Id="rId42" Type="http://schemas.openxmlformats.org/officeDocument/2006/relationships/slideLayout" Target="../slideLayouts/slideLayout207.xml"/><Relationship Id="rId41" Type="http://schemas.openxmlformats.org/officeDocument/2006/relationships/slideLayout" Target="../slideLayouts/slideLayout206.xml"/><Relationship Id="rId44" Type="http://schemas.openxmlformats.org/officeDocument/2006/relationships/slideLayout" Target="../slideLayouts/slideLayout209.xml"/><Relationship Id="rId194" Type="http://schemas.openxmlformats.org/officeDocument/2006/relationships/slideLayout" Target="../slideLayouts/slideLayout359.xml"/><Relationship Id="rId43" Type="http://schemas.openxmlformats.org/officeDocument/2006/relationships/slideLayout" Target="../slideLayouts/slideLayout208.xml"/><Relationship Id="rId193" Type="http://schemas.openxmlformats.org/officeDocument/2006/relationships/slideLayout" Target="../slideLayouts/slideLayout358.xml"/><Relationship Id="rId46" Type="http://schemas.openxmlformats.org/officeDocument/2006/relationships/slideLayout" Target="../slideLayouts/slideLayout211.xml"/><Relationship Id="rId192" Type="http://schemas.openxmlformats.org/officeDocument/2006/relationships/slideLayout" Target="../slideLayouts/slideLayout357.xml"/><Relationship Id="rId45" Type="http://schemas.openxmlformats.org/officeDocument/2006/relationships/slideLayout" Target="../slideLayouts/slideLayout210.xml"/><Relationship Id="rId191" Type="http://schemas.openxmlformats.org/officeDocument/2006/relationships/slideLayout" Target="../slideLayouts/slideLayout356.xml"/><Relationship Id="rId48" Type="http://schemas.openxmlformats.org/officeDocument/2006/relationships/slideLayout" Target="../slideLayouts/slideLayout213.xml"/><Relationship Id="rId187" Type="http://schemas.openxmlformats.org/officeDocument/2006/relationships/slideLayout" Target="../slideLayouts/slideLayout352.xml"/><Relationship Id="rId47" Type="http://schemas.openxmlformats.org/officeDocument/2006/relationships/slideLayout" Target="../slideLayouts/slideLayout212.xml"/><Relationship Id="rId186" Type="http://schemas.openxmlformats.org/officeDocument/2006/relationships/slideLayout" Target="../slideLayouts/slideLayout351.xml"/><Relationship Id="rId185" Type="http://schemas.openxmlformats.org/officeDocument/2006/relationships/slideLayout" Target="../slideLayouts/slideLayout350.xml"/><Relationship Id="rId49" Type="http://schemas.openxmlformats.org/officeDocument/2006/relationships/slideLayout" Target="../slideLayouts/slideLayout214.xml"/><Relationship Id="rId184" Type="http://schemas.openxmlformats.org/officeDocument/2006/relationships/slideLayout" Target="../slideLayouts/slideLayout349.xml"/><Relationship Id="rId189" Type="http://schemas.openxmlformats.org/officeDocument/2006/relationships/slideLayout" Target="../slideLayouts/slideLayout354.xml"/><Relationship Id="rId188" Type="http://schemas.openxmlformats.org/officeDocument/2006/relationships/slideLayout" Target="../slideLayouts/slideLayout353.xml"/><Relationship Id="rId31" Type="http://schemas.openxmlformats.org/officeDocument/2006/relationships/slideLayout" Target="../slideLayouts/slideLayout196.xml"/><Relationship Id="rId30" Type="http://schemas.openxmlformats.org/officeDocument/2006/relationships/slideLayout" Target="../slideLayouts/slideLayout195.xml"/><Relationship Id="rId33" Type="http://schemas.openxmlformats.org/officeDocument/2006/relationships/slideLayout" Target="../slideLayouts/slideLayout198.xml"/><Relationship Id="rId183" Type="http://schemas.openxmlformats.org/officeDocument/2006/relationships/slideLayout" Target="../slideLayouts/slideLayout348.xml"/><Relationship Id="rId32" Type="http://schemas.openxmlformats.org/officeDocument/2006/relationships/slideLayout" Target="../slideLayouts/slideLayout197.xml"/><Relationship Id="rId182" Type="http://schemas.openxmlformats.org/officeDocument/2006/relationships/slideLayout" Target="../slideLayouts/slideLayout347.xml"/><Relationship Id="rId35" Type="http://schemas.openxmlformats.org/officeDocument/2006/relationships/slideLayout" Target="../slideLayouts/slideLayout200.xml"/><Relationship Id="rId181" Type="http://schemas.openxmlformats.org/officeDocument/2006/relationships/slideLayout" Target="../slideLayouts/slideLayout346.xml"/><Relationship Id="rId34" Type="http://schemas.openxmlformats.org/officeDocument/2006/relationships/slideLayout" Target="../slideLayouts/slideLayout199.xml"/><Relationship Id="rId180" Type="http://schemas.openxmlformats.org/officeDocument/2006/relationships/slideLayout" Target="../slideLayouts/slideLayout345.xml"/><Relationship Id="rId37" Type="http://schemas.openxmlformats.org/officeDocument/2006/relationships/slideLayout" Target="../slideLayouts/slideLayout202.xml"/><Relationship Id="rId176" Type="http://schemas.openxmlformats.org/officeDocument/2006/relationships/slideLayout" Target="../slideLayouts/slideLayout341.xml"/><Relationship Id="rId36" Type="http://schemas.openxmlformats.org/officeDocument/2006/relationships/slideLayout" Target="../slideLayouts/slideLayout201.xml"/><Relationship Id="rId175" Type="http://schemas.openxmlformats.org/officeDocument/2006/relationships/slideLayout" Target="../slideLayouts/slideLayout340.xml"/><Relationship Id="rId39" Type="http://schemas.openxmlformats.org/officeDocument/2006/relationships/slideLayout" Target="../slideLayouts/slideLayout204.xml"/><Relationship Id="rId174" Type="http://schemas.openxmlformats.org/officeDocument/2006/relationships/slideLayout" Target="../slideLayouts/slideLayout339.xml"/><Relationship Id="rId38" Type="http://schemas.openxmlformats.org/officeDocument/2006/relationships/slideLayout" Target="../slideLayouts/slideLayout203.xml"/><Relationship Id="rId173" Type="http://schemas.openxmlformats.org/officeDocument/2006/relationships/slideLayout" Target="../slideLayouts/slideLayout338.xml"/><Relationship Id="rId179" Type="http://schemas.openxmlformats.org/officeDocument/2006/relationships/slideLayout" Target="../slideLayouts/slideLayout344.xml"/><Relationship Id="rId178" Type="http://schemas.openxmlformats.org/officeDocument/2006/relationships/slideLayout" Target="../slideLayouts/slideLayout343.xml"/><Relationship Id="rId177" Type="http://schemas.openxmlformats.org/officeDocument/2006/relationships/slideLayout" Target="../slideLayouts/slideLayout342.xml"/><Relationship Id="rId20" Type="http://schemas.openxmlformats.org/officeDocument/2006/relationships/slideLayout" Target="../slideLayouts/slideLayout185.xml"/><Relationship Id="rId22" Type="http://schemas.openxmlformats.org/officeDocument/2006/relationships/slideLayout" Target="../slideLayouts/slideLayout187.xml"/><Relationship Id="rId21" Type="http://schemas.openxmlformats.org/officeDocument/2006/relationships/slideLayout" Target="../slideLayouts/slideLayout186.xml"/><Relationship Id="rId24" Type="http://schemas.openxmlformats.org/officeDocument/2006/relationships/slideLayout" Target="../slideLayouts/slideLayout189.xml"/><Relationship Id="rId23" Type="http://schemas.openxmlformats.org/officeDocument/2006/relationships/slideLayout" Target="../slideLayouts/slideLayout188.xml"/><Relationship Id="rId26" Type="http://schemas.openxmlformats.org/officeDocument/2006/relationships/slideLayout" Target="../slideLayouts/slideLayout191.xml"/><Relationship Id="rId25" Type="http://schemas.openxmlformats.org/officeDocument/2006/relationships/slideLayout" Target="../slideLayouts/slideLayout190.xml"/><Relationship Id="rId28" Type="http://schemas.openxmlformats.org/officeDocument/2006/relationships/slideLayout" Target="../slideLayouts/slideLayout193.xml"/><Relationship Id="rId27" Type="http://schemas.openxmlformats.org/officeDocument/2006/relationships/slideLayout" Target="../slideLayouts/slideLayout192.xml"/><Relationship Id="rId29" Type="http://schemas.openxmlformats.org/officeDocument/2006/relationships/slideLayout" Target="../slideLayouts/slideLayout194.xml"/><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13" Type="http://schemas.openxmlformats.org/officeDocument/2006/relationships/slideLayout" Target="../slideLayouts/slideLayout178.xml"/><Relationship Id="rId12" Type="http://schemas.openxmlformats.org/officeDocument/2006/relationships/slideLayout" Target="../slideLayouts/slideLayout177.xml"/><Relationship Id="rId15" Type="http://schemas.openxmlformats.org/officeDocument/2006/relationships/slideLayout" Target="../slideLayouts/slideLayout180.xml"/><Relationship Id="rId198" Type="http://schemas.openxmlformats.org/officeDocument/2006/relationships/slideLayout" Target="../slideLayouts/slideLayout363.xml"/><Relationship Id="rId14" Type="http://schemas.openxmlformats.org/officeDocument/2006/relationships/slideLayout" Target="../slideLayouts/slideLayout179.xml"/><Relationship Id="rId197" Type="http://schemas.openxmlformats.org/officeDocument/2006/relationships/slideLayout" Target="../slideLayouts/slideLayout362.xml"/><Relationship Id="rId17" Type="http://schemas.openxmlformats.org/officeDocument/2006/relationships/slideLayout" Target="../slideLayouts/slideLayout182.xml"/><Relationship Id="rId196" Type="http://schemas.openxmlformats.org/officeDocument/2006/relationships/slideLayout" Target="../slideLayouts/slideLayout361.xml"/><Relationship Id="rId16" Type="http://schemas.openxmlformats.org/officeDocument/2006/relationships/slideLayout" Target="../slideLayouts/slideLayout181.xml"/><Relationship Id="rId195" Type="http://schemas.openxmlformats.org/officeDocument/2006/relationships/slideLayout" Target="../slideLayouts/slideLayout360.xml"/><Relationship Id="rId19" Type="http://schemas.openxmlformats.org/officeDocument/2006/relationships/slideLayout" Target="../slideLayouts/slideLayout184.xml"/><Relationship Id="rId18" Type="http://schemas.openxmlformats.org/officeDocument/2006/relationships/slideLayout" Target="../slideLayouts/slideLayout183.xml"/><Relationship Id="rId199" Type="http://schemas.openxmlformats.org/officeDocument/2006/relationships/slideLayout" Target="../slideLayouts/slideLayout364.xml"/><Relationship Id="rId84" Type="http://schemas.openxmlformats.org/officeDocument/2006/relationships/slideLayout" Target="../slideLayouts/slideLayout249.xml"/><Relationship Id="rId83" Type="http://schemas.openxmlformats.org/officeDocument/2006/relationships/slideLayout" Target="../slideLayouts/slideLayout248.xml"/><Relationship Id="rId86" Type="http://schemas.openxmlformats.org/officeDocument/2006/relationships/slideLayout" Target="../slideLayouts/slideLayout251.xml"/><Relationship Id="rId85" Type="http://schemas.openxmlformats.org/officeDocument/2006/relationships/slideLayout" Target="../slideLayouts/slideLayout250.xml"/><Relationship Id="rId88" Type="http://schemas.openxmlformats.org/officeDocument/2006/relationships/slideLayout" Target="../slideLayouts/slideLayout253.xml"/><Relationship Id="rId150" Type="http://schemas.openxmlformats.org/officeDocument/2006/relationships/slideLayout" Target="../slideLayouts/slideLayout315.xml"/><Relationship Id="rId87" Type="http://schemas.openxmlformats.org/officeDocument/2006/relationships/slideLayout" Target="../slideLayouts/slideLayout252.xml"/><Relationship Id="rId89" Type="http://schemas.openxmlformats.org/officeDocument/2006/relationships/slideLayout" Target="../slideLayouts/slideLayout254.xml"/><Relationship Id="rId80" Type="http://schemas.openxmlformats.org/officeDocument/2006/relationships/slideLayout" Target="../slideLayouts/slideLayout245.xml"/><Relationship Id="rId82" Type="http://schemas.openxmlformats.org/officeDocument/2006/relationships/slideLayout" Target="../slideLayouts/slideLayout247.xml"/><Relationship Id="rId81" Type="http://schemas.openxmlformats.org/officeDocument/2006/relationships/slideLayout" Target="../slideLayouts/slideLayout246.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149" Type="http://schemas.openxmlformats.org/officeDocument/2006/relationships/slideLayout" Target="../slideLayouts/slideLayout314.xml"/><Relationship Id="rId4" Type="http://schemas.openxmlformats.org/officeDocument/2006/relationships/slideLayout" Target="../slideLayouts/slideLayout169.xml"/><Relationship Id="rId148" Type="http://schemas.openxmlformats.org/officeDocument/2006/relationships/slideLayout" Target="../slideLayouts/slideLayout313.xml"/><Relationship Id="rId9" Type="http://schemas.openxmlformats.org/officeDocument/2006/relationships/slideLayout" Target="../slideLayouts/slideLayout174.xml"/><Relationship Id="rId143" Type="http://schemas.openxmlformats.org/officeDocument/2006/relationships/slideLayout" Target="../slideLayouts/slideLayout308.xml"/><Relationship Id="rId142" Type="http://schemas.openxmlformats.org/officeDocument/2006/relationships/slideLayout" Target="../slideLayouts/slideLayout307.xml"/><Relationship Id="rId141" Type="http://schemas.openxmlformats.org/officeDocument/2006/relationships/slideLayout" Target="../slideLayouts/slideLayout306.xml"/><Relationship Id="rId140" Type="http://schemas.openxmlformats.org/officeDocument/2006/relationships/slideLayout" Target="../slideLayouts/slideLayout305.xml"/><Relationship Id="rId5" Type="http://schemas.openxmlformats.org/officeDocument/2006/relationships/slideLayout" Target="../slideLayouts/slideLayout170.xml"/><Relationship Id="rId147" Type="http://schemas.openxmlformats.org/officeDocument/2006/relationships/slideLayout" Target="../slideLayouts/slideLayout312.xml"/><Relationship Id="rId6" Type="http://schemas.openxmlformats.org/officeDocument/2006/relationships/slideLayout" Target="../slideLayouts/slideLayout171.xml"/><Relationship Id="rId146" Type="http://schemas.openxmlformats.org/officeDocument/2006/relationships/slideLayout" Target="../slideLayouts/slideLayout311.xml"/><Relationship Id="rId7" Type="http://schemas.openxmlformats.org/officeDocument/2006/relationships/slideLayout" Target="../slideLayouts/slideLayout172.xml"/><Relationship Id="rId145" Type="http://schemas.openxmlformats.org/officeDocument/2006/relationships/slideLayout" Target="../slideLayouts/slideLayout310.xml"/><Relationship Id="rId8" Type="http://schemas.openxmlformats.org/officeDocument/2006/relationships/slideLayout" Target="../slideLayouts/slideLayout173.xml"/><Relationship Id="rId144" Type="http://schemas.openxmlformats.org/officeDocument/2006/relationships/slideLayout" Target="../slideLayouts/slideLayout309.xml"/><Relationship Id="rId73" Type="http://schemas.openxmlformats.org/officeDocument/2006/relationships/slideLayout" Target="../slideLayouts/slideLayout238.xml"/><Relationship Id="rId72" Type="http://schemas.openxmlformats.org/officeDocument/2006/relationships/slideLayout" Target="../slideLayouts/slideLayout237.xml"/><Relationship Id="rId75" Type="http://schemas.openxmlformats.org/officeDocument/2006/relationships/slideLayout" Target="../slideLayouts/slideLayout240.xml"/><Relationship Id="rId74" Type="http://schemas.openxmlformats.org/officeDocument/2006/relationships/slideLayout" Target="../slideLayouts/slideLayout239.xml"/><Relationship Id="rId77" Type="http://schemas.openxmlformats.org/officeDocument/2006/relationships/slideLayout" Target="../slideLayouts/slideLayout242.xml"/><Relationship Id="rId76" Type="http://schemas.openxmlformats.org/officeDocument/2006/relationships/slideLayout" Target="../slideLayouts/slideLayout241.xml"/><Relationship Id="rId79" Type="http://schemas.openxmlformats.org/officeDocument/2006/relationships/slideLayout" Target="../slideLayouts/slideLayout244.xml"/><Relationship Id="rId78" Type="http://schemas.openxmlformats.org/officeDocument/2006/relationships/slideLayout" Target="../slideLayouts/slideLayout243.xml"/><Relationship Id="rId71" Type="http://schemas.openxmlformats.org/officeDocument/2006/relationships/slideLayout" Target="../slideLayouts/slideLayout236.xml"/><Relationship Id="rId70" Type="http://schemas.openxmlformats.org/officeDocument/2006/relationships/slideLayout" Target="../slideLayouts/slideLayout235.xml"/><Relationship Id="rId139" Type="http://schemas.openxmlformats.org/officeDocument/2006/relationships/slideLayout" Target="../slideLayouts/slideLayout304.xml"/><Relationship Id="rId138" Type="http://schemas.openxmlformats.org/officeDocument/2006/relationships/slideLayout" Target="../slideLayouts/slideLayout303.xml"/><Relationship Id="rId137" Type="http://schemas.openxmlformats.org/officeDocument/2006/relationships/slideLayout" Target="../slideLayouts/slideLayout302.xml"/><Relationship Id="rId132" Type="http://schemas.openxmlformats.org/officeDocument/2006/relationships/slideLayout" Target="../slideLayouts/slideLayout297.xml"/><Relationship Id="rId131" Type="http://schemas.openxmlformats.org/officeDocument/2006/relationships/slideLayout" Target="../slideLayouts/slideLayout296.xml"/><Relationship Id="rId252" Type="http://schemas.openxmlformats.org/officeDocument/2006/relationships/theme" Target="../theme/theme2.xml"/><Relationship Id="rId130" Type="http://schemas.openxmlformats.org/officeDocument/2006/relationships/slideLayout" Target="../slideLayouts/slideLayout295.xml"/><Relationship Id="rId251" Type="http://schemas.openxmlformats.org/officeDocument/2006/relationships/slideLayout" Target="../slideLayouts/slideLayout416.xml"/><Relationship Id="rId250" Type="http://schemas.openxmlformats.org/officeDocument/2006/relationships/slideLayout" Target="../slideLayouts/slideLayout415.xml"/><Relationship Id="rId136" Type="http://schemas.openxmlformats.org/officeDocument/2006/relationships/slideLayout" Target="../slideLayouts/slideLayout301.xml"/><Relationship Id="rId135" Type="http://schemas.openxmlformats.org/officeDocument/2006/relationships/slideLayout" Target="../slideLayouts/slideLayout300.xml"/><Relationship Id="rId134" Type="http://schemas.openxmlformats.org/officeDocument/2006/relationships/slideLayout" Target="../slideLayouts/slideLayout299.xml"/><Relationship Id="rId133" Type="http://schemas.openxmlformats.org/officeDocument/2006/relationships/slideLayout" Target="../slideLayouts/slideLayout298.xml"/><Relationship Id="rId62" Type="http://schemas.openxmlformats.org/officeDocument/2006/relationships/slideLayout" Target="../slideLayouts/slideLayout227.xml"/><Relationship Id="rId61" Type="http://schemas.openxmlformats.org/officeDocument/2006/relationships/slideLayout" Target="../slideLayouts/slideLayout226.xml"/><Relationship Id="rId64" Type="http://schemas.openxmlformats.org/officeDocument/2006/relationships/slideLayout" Target="../slideLayouts/slideLayout229.xml"/><Relationship Id="rId63" Type="http://schemas.openxmlformats.org/officeDocument/2006/relationships/slideLayout" Target="../slideLayouts/slideLayout228.xml"/><Relationship Id="rId66" Type="http://schemas.openxmlformats.org/officeDocument/2006/relationships/slideLayout" Target="../slideLayouts/slideLayout231.xml"/><Relationship Id="rId172" Type="http://schemas.openxmlformats.org/officeDocument/2006/relationships/slideLayout" Target="../slideLayouts/slideLayout337.xml"/><Relationship Id="rId65" Type="http://schemas.openxmlformats.org/officeDocument/2006/relationships/slideLayout" Target="../slideLayouts/slideLayout230.xml"/><Relationship Id="rId171" Type="http://schemas.openxmlformats.org/officeDocument/2006/relationships/slideLayout" Target="../slideLayouts/slideLayout336.xml"/><Relationship Id="rId68" Type="http://schemas.openxmlformats.org/officeDocument/2006/relationships/slideLayout" Target="../slideLayouts/slideLayout233.xml"/><Relationship Id="rId170" Type="http://schemas.openxmlformats.org/officeDocument/2006/relationships/slideLayout" Target="../slideLayouts/slideLayout335.xml"/><Relationship Id="rId67" Type="http://schemas.openxmlformats.org/officeDocument/2006/relationships/slideLayout" Target="../slideLayouts/slideLayout232.xml"/><Relationship Id="rId60" Type="http://schemas.openxmlformats.org/officeDocument/2006/relationships/slideLayout" Target="../slideLayouts/slideLayout225.xml"/><Relationship Id="rId165" Type="http://schemas.openxmlformats.org/officeDocument/2006/relationships/slideLayout" Target="../slideLayouts/slideLayout330.xml"/><Relationship Id="rId69" Type="http://schemas.openxmlformats.org/officeDocument/2006/relationships/slideLayout" Target="../slideLayouts/slideLayout234.xml"/><Relationship Id="rId164" Type="http://schemas.openxmlformats.org/officeDocument/2006/relationships/slideLayout" Target="../slideLayouts/slideLayout329.xml"/><Relationship Id="rId163" Type="http://schemas.openxmlformats.org/officeDocument/2006/relationships/slideLayout" Target="../slideLayouts/slideLayout328.xml"/><Relationship Id="rId162" Type="http://schemas.openxmlformats.org/officeDocument/2006/relationships/slideLayout" Target="../slideLayouts/slideLayout327.xml"/><Relationship Id="rId169" Type="http://schemas.openxmlformats.org/officeDocument/2006/relationships/slideLayout" Target="../slideLayouts/slideLayout334.xml"/><Relationship Id="rId168" Type="http://schemas.openxmlformats.org/officeDocument/2006/relationships/slideLayout" Target="../slideLayouts/slideLayout333.xml"/><Relationship Id="rId167" Type="http://schemas.openxmlformats.org/officeDocument/2006/relationships/slideLayout" Target="../slideLayouts/slideLayout332.xml"/><Relationship Id="rId166" Type="http://schemas.openxmlformats.org/officeDocument/2006/relationships/slideLayout" Target="../slideLayouts/slideLayout331.xml"/><Relationship Id="rId51" Type="http://schemas.openxmlformats.org/officeDocument/2006/relationships/slideLayout" Target="../slideLayouts/slideLayout216.xml"/><Relationship Id="rId50" Type="http://schemas.openxmlformats.org/officeDocument/2006/relationships/slideLayout" Target="../slideLayouts/slideLayout215.xml"/><Relationship Id="rId53" Type="http://schemas.openxmlformats.org/officeDocument/2006/relationships/slideLayout" Target="../slideLayouts/slideLayout218.xml"/><Relationship Id="rId52" Type="http://schemas.openxmlformats.org/officeDocument/2006/relationships/slideLayout" Target="../slideLayouts/slideLayout217.xml"/><Relationship Id="rId55" Type="http://schemas.openxmlformats.org/officeDocument/2006/relationships/slideLayout" Target="../slideLayouts/slideLayout220.xml"/><Relationship Id="rId161" Type="http://schemas.openxmlformats.org/officeDocument/2006/relationships/slideLayout" Target="../slideLayouts/slideLayout326.xml"/><Relationship Id="rId54" Type="http://schemas.openxmlformats.org/officeDocument/2006/relationships/slideLayout" Target="../slideLayouts/slideLayout219.xml"/><Relationship Id="rId160" Type="http://schemas.openxmlformats.org/officeDocument/2006/relationships/slideLayout" Target="../slideLayouts/slideLayout325.xml"/><Relationship Id="rId57" Type="http://schemas.openxmlformats.org/officeDocument/2006/relationships/slideLayout" Target="../slideLayouts/slideLayout222.xml"/><Relationship Id="rId56" Type="http://schemas.openxmlformats.org/officeDocument/2006/relationships/slideLayout" Target="../slideLayouts/slideLayout221.xml"/><Relationship Id="rId159" Type="http://schemas.openxmlformats.org/officeDocument/2006/relationships/slideLayout" Target="../slideLayouts/slideLayout324.xml"/><Relationship Id="rId59" Type="http://schemas.openxmlformats.org/officeDocument/2006/relationships/slideLayout" Target="../slideLayouts/slideLayout224.xml"/><Relationship Id="rId154" Type="http://schemas.openxmlformats.org/officeDocument/2006/relationships/slideLayout" Target="../slideLayouts/slideLayout319.xml"/><Relationship Id="rId58" Type="http://schemas.openxmlformats.org/officeDocument/2006/relationships/slideLayout" Target="../slideLayouts/slideLayout223.xml"/><Relationship Id="rId153" Type="http://schemas.openxmlformats.org/officeDocument/2006/relationships/slideLayout" Target="../slideLayouts/slideLayout318.xml"/><Relationship Id="rId152" Type="http://schemas.openxmlformats.org/officeDocument/2006/relationships/slideLayout" Target="../slideLayouts/slideLayout317.xml"/><Relationship Id="rId151" Type="http://schemas.openxmlformats.org/officeDocument/2006/relationships/slideLayout" Target="../slideLayouts/slideLayout316.xml"/><Relationship Id="rId158" Type="http://schemas.openxmlformats.org/officeDocument/2006/relationships/slideLayout" Target="../slideLayouts/slideLayout323.xml"/><Relationship Id="rId157" Type="http://schemas.openxmlformats.org/officeDocument/2006/relationships/slideLayout" Target="../slideLayouts/slideLayout322.xml"/><Relationship Id="rId156" Type="http://schemas.openxmlformats.org/officeDocument/2006/relationships/slideLayout" Target="../slideLayouts/slideLayout321.xml"/><Relationship Id="rId155" Type="http://schemas.openxmlformats.org/officeDocument/2006/relationships/slideLayout" Target="../slideLayouts/slideLayout320.xml"/><Relationship Id="rId107" Type="http://schemas.openxmlformats.org/officeDocument/2006/relationships/slideLayout" Target="../slideLayouts/slideLayout272.xml"/><Relationship Id="rId228" Type="http://schemas.openxmlformats.org/officeDocument/2006/relationships/slideLayout" Target="../slideLayouts/slideLayout393.xml"/><Relationship Id="rId106" Type="http://schemas.openxmlformats.org/officeDocument/2006/relationships/slideLayout" Target="../slideLayouts/slideLayout271.xml"/><Relationship Id="rId227" Type="http://schemas.openxmlformats.org/officeDocument/2006/relationships/slideLayout" Target="../slideLayouts/slideLayout392.xml"/><Relationship Id="rId105" Type="http://schemas.openxmlformats.org/officeDocument/2006/relationships/slideLayout" Target="../slideLayouts/slideLayout270.xml"/><Relationship Id="rId226" Type="http://schemas.openxmlformats.org/officeDocument/2006/relationships/slideLayout" Target="../slideLayouts/slideLayout391.xml"/><Relationship Id="rId104" Type="http://schemas.openxmlformats.org/officeDocument/2006/relationships/slideLayout" Target="../slideLayouts/slideLayout269.xml"/><Relationship Id="rId225" Type="http://schemas.openxmlformats.org/officeDocument/2006/relationships/slideLayout" Target="../slideLayouts/slideLayout390.xml"/><Relationship Id="rId109" Type="http://schemas.openxmlformats.org/officeDocument/2006/relationships/slideLayout" Target="../slideLayouts/slideLayout274.xml"/><Relationship Id="rId108" Type="http://schemas.openxmlformats.org/officeDocument/2006/relationships/slideLayout" Target="../slideLayouts/slideLayout273.xml"/><Relationship Id="rId229" Type="http://schemas.openxmlformats.org/officeDocument/2006/relationships/slideLayout" Target="../slideLayouts/slideLayout394.xml"/><Relationship Id="rId220" Type="http://schemas.openxmlformats.org/officeDocument/2006/relationships/slideLayout" Target="../slideLayouts/slideLayout385.xml"/><Relationship Id="rId103" Type="http://schemas.openxmlformats.org/officeDocument/2006/relationships/slideLayout" Target="../slideLayouts/slideLayout268.xml"/><Relationship Id="rId224" Type="http://schemas.openxmlformats.org/officeDocument/2006/relationships/slideLayout" Target="../slideLayouts/slideLayout389.xml"/><Relationship Id="rId102" Type="http://schemas.openxmlformats.org/officeDocument/2006/relationships/slideLayout" Target="../slideLayouts/slideLayout267.xml"/><Relationship Id="rId223" Type="http://schemas.openxmlformats.org/officeDocument/2006/relationships/slideLayout" Target="../slideLayouts/slideLayout388.xml"/><Relationship Id="rId101" Type="http://schemas.openxmlformats.org/officeDocument/2006/relationships/slideLayout" Target="../slideLayouts/slideLayout266.xml"/><Relationship Id="rId222" Type="http://schemas.openxmlformats.org/officeDocument/2006/relationships/slideLayout" Target="../slideLayouts/slideLayout387.xml"/><Relationship Id="rId100" Type="http://schemas.openxmlformats.org/officeDocument/2006/relationships/slideLayout" Target="../slideLayouts/slideLayout265.xml"/><Relationship Id="rId221" Type="http://schemas.openxmlformats.org/officeDocument/2006/relationships/slideLayout" Target="../slideLayouts/slideLayout386.xml"/><Relationship Id="rId217" Type="http://schemas.openxmlformats.org/officeDocument/2006/relationships/slideLayout" Target="../slideLayouts/slideLayout382.xml"/><Relationship Id="rId216" Type="http://schemas.openxmlformats.org/officeDocument/2006/relationships/slideLayout" Target="../slideLayouts/slideLayout381.xml"/><Relationship Id="rId215" Type="http://schemas.openxmlformats.org/officeDocument/2006/relationships/slideLayout" Target="../slideLayouts/slideLayout380.xml"/><Relationship Id="rId214" Type="http://schemas.openxmlformats.org/officeDocument/2006/relationships/slideLayout" Target="../slideLayouts/slideLayout379.xml"/><Relationship Id="rId219" Type="http://schemas.openxmlformats.org/officeDocument/2006/relationships/slideLayout" Target="../slideLayouts/slideLayout384.xml"/><Relationship Id="rId218" Type="http://schemas.openxmlformats.org/officeDocument/2006/relationships/slideLayout" Target="../slideLayouts/slideLayout383.xml"/><Relationship Id="rId213" Type="http://schemas.openxmlformats.org/officeDocument/2006/relationships/slideLayout" Target="../slideLayouts/slideLayout378.xml"/><Relationship Id="rId212" Type="http://schemas.openxmlformats.org/officeDocument/2006/relationships/slideLayout" Target="../slideLayouts/slideLayout377.xml"/><Relationship Id="rId211" Type="http://schemas.openxmlformats.org/officeDocument/2006/relationships/slideLayout" Target="../slideLayouts/slideLayout376.xml"/><Relationship Id="rId210" Type="http://schemas.openxmlformats.org/officeDocument/2006/relationships/slideLayout" Target="../slideLayouts/slideLayout375.xml"/><Relationship Id="rId129" Type="http://schemas.openxmlformats.org/officeDocument/2006/relationships/slideLayout" Target="../slideLayouts/slideLayout294.xml"/><Relationship Id="rId128" Type="http://schemas.openxmlformats.org/officeDocument/2006/relationships/slideLayout" Target="../slideLayouts/slideLayout293.xml"/><Relationship Id="rId249" Type="http://schemas.openxmlformats.org/officeDocument/2006/relationships/slideLayout" Target="../slideLayouts/slideLayout414.xml"/><Relationship Id="rId127" Type="http://schemas.openxmlformats.org/officeDocument/2006/relationships/slideLayout" Target="../slideLayouts/slideLayout292.xml"/><Relationship Id="rId248" Type="http://schemas.openxmlformats.org/officeDocument/2006/relationships/slideLayout" Target="../slideLayouts/slideLayout413.xml"/><Relationship Id="rId126" Type="http://schemas.openxmlformats.org/officeDocument/2006/relationships/slideLayout" Target="../slideLayouts/slideLayout291.xml"/><Relationship Id="rId247" Type="http://schemas.openxmlformats.org/officeDocument/2006/relationships/slideLayout" Target="../slideLayouts/slideLayout412.xml"/><Relationship Id="rId121" Type="http://schemas.openxmlformats.org/officeDocument/2006/relationships/slideLayout" Target="../slideLayouts/slideLayout286.xml"/><Relationship Id="rId242" Type="http://schemas.openxmlformats.org/officeDocument/2006/relationships/slideLayout" Target="../slideLayouts/slideLayout407.xml"/><Relationship Id="rId120" Type="http://schemas.openxmlformats.org/officeDocument/2006/relationships/slideLayout" Target="../slideLayouts/slideLayout285.xml"/><Relationship Id="rId241" Type="http://schemas.openxmlformats.org/officeDocument/2006/relationships/slideLayout" Target="../slideLayouts/slideLayout406.xml"/><Relationship Id="rId240" Type="http://schemas.openxmlformats.org/officeDocument/2006/relationships/slideLayout" Target="../slideLayouts/slideLayout405.xml"/><Relationship Id="rId125" Type="http://schemas.openxmlformats.org/officeDocument/2006/relationships/slideLayout" Target="../slideLayouts/slideLayout290.xml"/><Relationship Id="rId246" Type="http://schemas.openxmlformats.org/officeDocument/2006/relationships/slideLayout" Target="../slideLayouts/slideLayout411.xml"/><Relationship Id="rId124" Type="http://schemas.openxmlformats.org/officeDocument/2006/relationships/slideLayout" Target="../slideLayouts/slideLayout289.xml"/><Relationship Id="rId245" Type="http://schemas.openxmlformats.org/officeDocument/2006/relationships/slideLayout" Target="../slideLayouts/slideLayout410.xml"/><Relationship Id="rId123" Type="http://schemas.openxmlformats.org/officeDocument/2006/relationships/slideLayout" Target="../slideLayouts/slideLayout288.xml"/><Relationship Id="rId244" Type="http://schemas.openxmlformats.org/officeDocument/2006/relationships/slideLayout" Target="../slideLayouts/slideLayout409.xml"/><Relationship Id="rId122" Type="http://schemas.openxmlformats.org/officeDocument/2006/relationships/slideLayout" Target="../slideLayouts/slideLayout287.xml"/><Relationship Id="rId243" Type="http://schemas.openxmlformats.org/officeDocument/2006/relationships/slideLayout" Target="../slideLayouts/slideLayout408.xml"/><Relationship Id="rId95" Type="http://schemas.openxmlformats.org/officeDocument/2006/relationships/slideLayout" Target="../slideLayouts/slideLayout260.xml"/><Relationship Id="rId94" Type="http://schemas.openxmlformats.org/officeDocument/2006/relationships/slideLayout" Target="../slideLayouts/slideLayout259.xml"/><Relationship Id="rId97" Type="http://schemas.openxmlformats.org/officeDocument/2006/relationships/slideLayout" Target="../slideLayouts/slideLayout262.xml"/><Relationship Id="rId96" Type="http://schemas.openxmlformats.org/officeDocument/2006/relationships/slideLayout" Target="../slideLayouts/slideLayout261.xml"/><Relationship Id="rId99" Type="http://schemas.openxmlformats.org/officeDocument/2006/relationships/slideLayout" Target="../slideLayouts/slideLayout264.xml"/><Relationship Id="rId98" Type="http://schemas.openxmlformats.org/officeDocument/2006/relationships/slideLayout" Target="../slideLayouts/slideLayout263.xml"/><Relationship Id="rId91" Type="http://schemas.openxmlformats.org/officeDocument/2006/relationships/slideLayout" Target="../slideLayouts/slideLayout256.xml"/><Relationship Id="rId90" Type="http://schemas.openxmlformats.org/officeDocument/2006/relationships/slideLayout" Target="../slideLayouts/slideLayout255.xml"/><Relationship Id="rId93" Type="http://schemas.openxmlformats.org/officeDocument/2006/relationships/slideLayout" Target="../slideLayouts/slideLayout258.xml"/><Relationship Id="rId92" Type="http://schemas.openxmlformats.org/officeDocument/2006/relationships/slideLayout" Target="../slideLayouts/slideLayout257.xml"/><Relationship Id="rId118" Type="http://schemas.openxmlformats.org/officeDocument/2006/relationships/slideLayout" Target="../slideLayouts/slideLayout283.xml"/><Relationship Id="rId239" Type="http://schemas.openxmlformats.org/officeDocument/2006/relationships/slideLayout" Target="../slideLayouts/slideLayout404.xml"/><Relationship Id="rId117" Type="http://schemas.openxmlformats.org/officeDocument/2006/relationships/slideLayout" Target="../slideLayouts/slideLayout282.xml"/><Relationship Id="rId238" Type="http://schemas.openxmlformats.org/officeDocument/2006/relationships/slideLayout" Target="../slideLayouts/slideLayout403.xml"/><Relationship Id="rId116" Type="http://schemas.openxmlformats.org/officeDocument/2006/relationships/slideLayout" Target="../slideLayouts/slideLayout281.xml"/><Relationship Id="rId237" Type="http://schemas.openxmlformats.org/officeDocument/2006/relationships/slideLayout" Target="../slideLayouts/slideLayout402.xml"/><Relationship Id="rId115" Type="http://schemas.openxmlformats.org/officeDocument/2006/relationships/slideLayout" Target="../slideLayouts/slideLayout280.xml"/><Relationship Id="rId236" Type="http://schemas.openxmlformats.org/officeDocument/2006/relationships/slideLayout" Target="../slideLayouts/slideLayout401.xml"/><Relationship Id="rId119" Type="http://schemas.openxmlformats.org/officeDocument/2006/relationships/slideLayout" Target="../slideLayouts/slideLayout284.xml"/><Relationship Id="rId110" Type="http://schemas.openxmlformats.org/officeDocument/2006/relationships/slideLayout" Target="../slideLayouts/slideLayout275.xml"/><Relationship Id="rId231" Type="http://schemas.openxmlformats.org/officeDocument/2006/relationships/slideLayout" Target="../slideLayouts/slideLayout396.xml"/><Relationship Id="rId230" Type="http://schemas.openxmlformats.org/officeDocument/2006/relationships/slideLayout" Target="../slideLayouts/slideLayout395.xml"/><Relationship Id="rId114" Type="http://schemas.openxmlformats.org/officeDocument/2006/relationships/slideLayout" Target="../slideLayouts/slideLayout279.xml"/><Relationship Id="rId235" Type="http://schemas.openxmlformats.org/officeDocument/2006/relationships/slideLayout" Target="../slideLayouts/slideLayout400.xml"/><Relationship Id="rId113" Type="http://schemas.openxmlformats.org/officeDocument/2006/relationships/slideLayout" Target="../slideLayouts/slideLayout278.xml"/><Relationship Id="rId234" Type="http://schemas.openxmlformats.org/officeDocument/2006/relationships/slideLayout" Target="../slideLayouts/slideLayout399.xml"/><Relationship Id="rId112" Type="http://schemas.openxmlformats.org/officeDocument/2006/relationships/slideLayout" Target="../slideLayouts/slideLayout277.xml"/><Relationship Id="rId233" Type="http://schemas.openxmlformats.org/officeDocument/2006/relationships/slideLayout" Target="../slideLayouts/slideLayout398.xml"/><Relationship Id="rId111" Type="http://schemas.openxmlformats.org/officeDocument/2006/relationships/slideLayout" Target="../slideLayouts/slideLayout276.xml"/><Relationship Id="rId232" Type="http://schemas.openxmlformats.org/officeDocument/2006/relationships/slideLayout" Target="../slideLayouts/slideLayout397.xml"/><Relationship Id="rId206" Type="http://schemas.openxmlformats.org/officeDocument/2006/relationships/slideLayout" Target="../slideLayouts/slideLayout371.xml"/><Relationship Id="rId205" Type="http://schemas.openxmlformats.org/officeDocument/2006/relationships/slideLayout" Target="../slideLayouts/slideLayout370.xml"/><Relationship Id="rId204" Type="http://schemas.openxmlformats.org/officeDocument/2006/relationships/slideLayout" Target="../slideLayouts/slideLayout369.xml"/><Relationship Id="rId203" Type="http://schemas.openxmlformats.org/officeDocument/2006/relationships/slideLayout" Target="../slideLayouts/slideLayout368.xml"/><Relationship Id="rId209" Type="http://schemas.openxmlformats.org/officeDocument/2006/relationships/slideLayout" Target="../slideLayouts/slideLayout374.xml"/><Relationship Id="rId208" Type="http://schemas.openxmlformats.org/officeDocument/2006/relationships/slideLayout" Target="../slideLayouts/slideLayout373.xml"/><Relationship Id="rId207" Type="http://schemas.openxmlformats.org/officeDocument/2006/relationships/slideLayout" Target="../slideLayouts/slideLayout372.xml"/><Relationship Id="rId202" Type="http://schemas.openxmlformats.org/officeDocument/2006/relationships/slideLayout" Target="../slideLayouts/slideLayout367.xml"/><Relationship Id="rId201" Type="http://schemas.openxmlformats.org/officeDocument/2006/relationships/slideLayout" Target="../slideLayouts/slideLayout366.xml"/><Relationship Id="rId200" Type="http://schemas.openxmlformats.org/officeDocument/2006/relationships/slideLayout" Target="../slideLayouts/slideLayout3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1pPr>
            <a:lvl2pPr lvl="1"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2pPr>
            <a:lvl3pPr lvl="2"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3pPr>
            <a:lvl4pPr lvl="3"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4pPr>
            <a:lvl5pPr lvl="4"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5pPr>
            <a:lvl6pPr lvl="5"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6pPr>
            <a:lvl7pPr lvl="6"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7pPr>
            <a:lvl8pPr lvl="7"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8pPr>
            <a:lvl9pPr lvl="8"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0"/>
              </a:spcBef>
              <a:spcAft>
                <a:spcPts val="0"/>
              </a:spcAft>
              <a:buClr>
                <a:srgbClr val="000000"/>
              </a:buClr>
              <a:buSzPts val="2100"/>
              <a:buFont typeface="Overpass Light"/>
              <a:buChar char="●"/>
              <a:defRPr b="0" i="0" sz="2100" u="none" cap="none" strike="noStrike">
                <a:solidFill>
                  <a:srgbClr val="000000"/>
                </a:solidFill>
                <a:latin typeface="Overpass Light"/>
                <a:ea typeface="Overpass Light"/>
                <a:cs typeface="Overpass Light"/>
                <a:sym typeface="Overpass Light"/>
              </a:defRPr>
            </a:lvl1pPr>
            <a:lvl2pPr indent="-330200" lvl="1" marL="9144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2pPr>
            <a:lvl3pPr indent="-330200" lvl="2" marL="13716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3pPr>
            <a:lvl4pPr indent="-330200" lvl="3" marL="18288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4pPr>
            <a:lvl5pPr indent="-330200" lvl="4" marL="22860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5pPr>
            <a:lvl6pPr indent="-330200" lvl="5" marL="27432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6pPr>
            <a:lvl7pPr indent="-330200" lvl="6" marL="32004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7pPr>
            <a:lvl8pPr indent="-330200" lvl="7" marL="36576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8pPr>
            <a:lvl9pPr indent="-330200" lvl="8" marL="4114800" marR="0" rtl="0" algn="l">
              <a:lnSpc>
                <a:spcPct val="115000"/>
              </a:lnSpc>
              <a:spcBef>
                <a:spcPts val="2100"/>
              </a:spcBef>
              <a:spcAft>
                <a:spcPts val="210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9" name="Shape 199"/>
        <p:cNvGrpSpPr/>
        <p:nvPr/>
      </p:nvGrpSpPr>
      <p:grpSpPr>
        <a:xfrm>
          <a:off x="0" y="0"/>
          <a:ext cx="0" cy="0"/>
          <a:chOff x="0" y="0"/>
          <a:chExt cx="0" cy="0"/>
        </a:xfrm>
      </p:grpSpPr>
      <p:sp>
        <p:nvSpPr>
          <p:cNvPr id="200" name="Google Shape;200;p23"/>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201" name="Google Shape;201;p23"/>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6" r:id="rId38"/>
    <p:sldLayoutId id="2147483707" r:id="rId39"/>
    <p:sldLayoutId id="2147483708" r:id="rId40"/>
    <p:sldLayoutId id="2147483709" r:id="rId41"/>
    <p:sldLayoutId id="2147483710" r:id="rId42"/>
    <p:sldLayoutId id="2147483711" r:id="rId43"/>
    <p:sldLayoutId id="2147483712" r:id="rId44"/>
    <p:sldLayoutId id="2147483713" r:id="rId45"/>
    <p:sldLayoutId id="2147483714" r:id="rId46"/>
    <p:sldLayoutId id="2147483715" r:id="rId47"/>
    <p:sldLayoutId id="2147483716" r:id="rId48"/>
    <p:sldLayoutId id="2147483717" r:id="rId49"/>
    <p:sldLayoutId id="2147483718"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64" name="Shape 964"/>
        <p:cNvGrpSpPr/>
        <p:nvPr/>
      </p:nvGrpSpPr>
      <p:grpSpPr>
        <a:xfrm>
          <a:off x="0" y="0"/>
          <a:ext cx="0" cy="0"/>
          <a:chOff x="0" y="0"/>
          <a:chExt cx="0" cy="0"/>
        </a:xfrm>
      </p:grpSpPr>
      <p:sp>
        <p:nvSpPr>
          <p:cNvPr id="965" name="Google Shape;965;p7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966" name="Google Shape;966;p7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967" name="Google Shape;967;p7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84" name="Shape 1084"/>
        <p:cNvGrpSpPr/>
        <p:nvPr/>
      </p:nvGrpSpPr>
      <p:grpSpPr>
        <a:xfrm>
          <a:off x="0" y="0"/>
          <a:ext cx="0" cy="0"/>
          <a:chOff x="0" y="0"/>
          <a:chExt cx="0" cy="0"/>
        </a:xfrm>
      </p:grpSpPr>
      <p:sp>
        <p:nvSpPr>
          <p:cNvPr id="1085" name="Google Shape;1085;p95"/>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1086" name="Google Shape;1086;p95"/>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
        <p:nvSpPr>
          <p:cNvPr id="1087" name="Google Shape;1087;p95"/>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designator</a:t>
            </a:r>
            <a:endParaRPr sz="700">
              <a:latin typeface="Red Hat Text Medium"/>
              <a:ea typeface="Red Hat Text Medium"/>
              <a:cs typeface="Red Hat Text Medium"/>
              <a:sym typeface="Red Hat Text Medium"/>
            </a:endParaRPr>
          </a:p>
        </p:txBody>
      </p:sp>
      <p:sp>
        <p:nvSpPr>
          <p:cNvPr id="1088" name="Google Shape;1088;p95"/>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V0000000</a:t>
            </a:r>
            <a:endParaRPr sz="800">
              <a:solidFill>
                <a:schemeClr val="dk1"/>
              </a:solidFill>
              <a:latin typeface="Red Hat Text"/>
              <a:ea typeface="Red Hat Text"/>
              <a:cs typeface="Red Hat Text"/>
              <a:sym typeface="Red Hat Text"/>
            </a:endParaRPr>
          </a:p>
        </p:txBody>
      </p:sp>
      <p:sp>
        <p:nvSpPr>
          <p:cNvPr id="1089" name="Google Shape;1089;p95"/>
          <p:cNvSpPr txBox="1"/>
          <p:nvPr/>
        </p:nvSpPr>
        <p:spPr>
          <a:xfrm>
            <a:off x="1746900" y="6630600"/>
            <a:ext cx="7157400" cy="1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Red Hat Text"/>
                <a:ea typeface="Red Hat Text"/>
                <a:cs typeface="Red Hat Text"/>
                <a:sym typeface="Red Hat Text"/>
              </a:rPr>
              <a:t>Customer or partner by presentation only, </a:t>
            </a:r>
            <a:r>
              <a:rPr b="1" lang="en" sz="1000">
                <a:solidFill>
                  <a:srgbClr val="980000"/>
                </a:solidFill>
                <a:latin typeface="Red Hat Text"/>
                <a:ea typeface="Red Hat Text"/>
                <a:cs typeface="Red Hat Text"/>
                <a:sym typeface="Red Hat Text"/>
              </a:rPr>
              <a:t>do not</a:t>
            </a:r>
            <a:r>
              <a:rPr lang="en" sz="1000">
                <a:solidFill>
                  <a:srgbClr val="980000"/>
                </a:solidFill>
                <a:latin typeface="Red Hat Text"/>
                <a:ea typeface="Red Hat Text"/>
                <a:cs typeface="Red Hat Text"/>
                <a:sym typeface="Red Hat Text"/>
              </a:rPr>
              <a:t> email outside Red Hat</a:t>
            </a:r>
            <a:endParaRPr sz="1000">
              <a:solidFill>
                <a:srgbClr val="980000"/>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49" name="Shape 2049"/>
        <p:cNvGrpSpPr/>
        <p:nvPr/>
      </p:nvGrpSpPr>
      <p:grpSpPr>
        <a:xfrm>
          <a:off x="0" y="0"/>
          <a:ext cx="0" cy="0"/>
          <a:chOff x="0" y="0"/>
          <a:chExt cx="0" cy="0"/>
        </a:xfrm>
      </p:grpSpPr>
      <p:sp>
        <p:nvSpPr>
          <p:cNvPr id="2050" name="Google Shape;2050;p170"/>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2051" name="Google Shape;2051;p170"/>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23850" lvl="1" marL="91440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2pPr>
            <a:lvl3pPr indent="-323850" lvl="2" marL="137160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3pPr>
            <a:lvl4pPr indent="-323850" lvl="3" marL="182880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4pPr>
            <a:lvl5pPr indent="-323850" lvl="4" marL="228600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5pPr>
            <a:lvl6pPr indent="-323850" lvl="5" marL="274320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6pPr>
            <a:lvl7pPr indent="-323850" lvl="6" marL="320040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7pPr>
            <a:lvl8pPr indent="-323850" lvl="7" marL="365760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8pPr>
            <a:lvl9pPr indent="-323850" lvl="8" marL="4114800">
              <a:lnSpc>
                <a:spcPct val="140000"/>
              </a:lnSpc>
              <a:spcBef>
                <a:spcPts val="500"/>
              </a:spcBef>
              <a:spcAft>
                <a:spcPts val="500"/>
              </a:spcAft>
              <a:buSzPts val="1500"/>
              <a:buFont typeface="Red Hat Text"/>
              <a:buChar char="･"/>
              <a:defRPr sz="15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 id="2147483852" r:id="rId40"/>
    <p:sldLayoutId id="2147483853" r:id="rId41"/>
    <p:sldLayoutId id="2147483854" r:id="rId42"/>
    <p:sldLayoutId id="2147483855" r:id="rId43"/>
    <p:sldLayoutId id="2147483856" r:id="rId44"/>
    <p:sldLayoutId id="2147483857" r:id="rId45"/>
    <p:sldLayoutId id="2147483858" r:id="rId46"/>
    <p:sldLayoutId id="2147483859" r:id="rId47"/>
    <p:sldLayoutId id="2147483860" r:id="rId48"/>
    <p:sldLayoutId id="2147483861" r:id="rId49"/>
    <p:sldLayoutId id="2147483862" r:id="rId50"/>
    <p:sldLayoutId id="2147483863" r:id="rId51"/>
    <p:sldLayoutId id="2147483864" r:id="rId52"/>
    <p:sldLayoutId id="2147483865" r:id="rId53"/>
    <p:sldLayoutId id="2147483866" r:id="rId54"/>
    <p:sldLayoutId id="2147483867" r:id="rId55"/>
    <p:sldLayoutId id="2147483868" r:id="rId56"/>
    <p:sldLayoutId id="2147483869" r:id="rId57"/>
    <p:sldLayoutId id="2147483870" r:id="rId58"/>
    <p:sldLayoutId id="2147483871" r:id="rId59"/>
    <p:sldLayoutId id="2147483872" r:id="rId60"/>
    <p:sldLayoutId id="2147483873" r:id="rId61"/>
    <p:sldLayoutId id="2147483874" r:id="rId62"/>
    <p:sldLayoutId id="2147483875" r:id="rId63"/>
    <p:sldLayoutId id="2147483876" r:id="rId64"/>
    <p:sldLayoutId id="2147483877" r:id="rId65"/>
    <p:sldLayoutId id="2147483878" r:id="rId66"/>
    <p:sldLayoutId id="2147483879" r:id="rId67"/>
    <p:sldLayoutId id="2147483880" r:id="rId68"/>
    <p:sldLayoutId id="2147483881" r:id="rId69"/>
    <p:sldLayoutId id="2147483882" r:id="rId70"/>
    <p:sldLayoutId id="2147483883" r:id="rId71"/>
    <p:sldLayoutId id="2147483884" r:id="rId72"/>
    <p:sldLayoutId id="2147483885" r:id="rId73"/>
    <p:sldLayoutId id="2147483886" r:id="rId74"/>
    <p:sldLayoutId id="2147483887" r:id="rId75"/>
    <p:sldLayoutId id="2147483888" r:id="rId76"/>
    <p:sldLayoutId id="2147483889" r:id="rId77"/>
    <p:sldLayoutId id="2147483890" r:id="rId78"/>
    <p:sldLayoutId id="2147483891" r:id="rId79"/>
    <p:sldLayoutId id="2147483892" r:id="rId80"/>
    <p:sldLayoutId id="2147483893" r:id="rId81"/>
    <p:sldLayoutId id="2147483894" r:id="rId82"/>
    <p:sldLayoutId id="2147483895" r:id="rId83"/>
    <p:sldLayoutId id="2147483896" r:id="rId84"/>
    <p:sldLayoutId id="2147483897" r:id="rId85"/>
    <p:sldLayoutId id="2147483898" r:id="rId86"/>
    <p:sldLayoutId id="2147483899" r:id="rId87"/>
    <p:sldLayoutId id="2147483900" r:id="rId88"/>
    <p:sldLayoutId id="2147483901" r:id="rId89"/>
    <p:sldLayoutId id="2147483902" r:id="rId90"/>
    <p:sldLayoutId id="2147483903" r:id="rId91"/>
    <p:sldLayoutId id="2147483904" r:id="rId92"/>
    <p:sldLayoutId id="2147483905" r:id="rId93"/>
    <p:sldLayoutId id="2147483906" r:id="rId94"/>
    <p:sldLayoutId id="2147483907" r:id="rId95"/>
    <p:sldLayoutId id="2147483908" r:id="rId96"/>
    <p:sldLayoutId id="2147483909" r:id="rId97"/>
    <p:sldLayoutId id="2147483910" r:id="rId98"/>
    <p:sldLayoutId id="2147483911" r:id="rId99"/>
    <p:sldLayoutId id="2147483912" r:id="rId100"/>
    <p:sldLayoutId id="2147483913" r:id="rId101"/>
    <p:sldLayoutId id="2147483914" r:id="rId102"/>
    <p:sldLayoutId id="2147483915" r:id="rId103"/>
    <p:sldLayoutId id="2147483916" r:id="rId104"/>
    <p:sldLayoutId id="2147483917" r:id="rId105"/>
    <p:sldLayoutId id="2147483918" r:id="rId106"/>
    <p:sldLayoutId id="2147483919" r:id="rId107"/>
    <p:sldLayoutId id="2147483920" r:id="rId108"/>
    <p:sldLayoutId id="2147483921" r:id="rId109"/>
    <p:sldLayoutId id="2147483922" r:id="rId110"/>
    <p:sldLayoutId id="2147483923" r:id="rId111"/>
    <p:sldLayoutId id="2147483924" r:id="rId112"/>
    <p:sldLayoutId id="2147483925" r:id="rId113"/>
    <p:sldLayoutId id="2147483926" r:id="rId114"/>
    <p:sldLayoutId id="2147483927" r:id="rId115"/>
    <p:sldLayoutId id="2147483928" r:id="rId116"/>
    <p:sldLayoutId id="2147483929" r:id="rId117"/>
    <p:sldLayoutId id="2147483930" r:id="rId118"/>
    <p:sldLayoutId id="2147483931" r:id="rId119"/>
    <p:sldLayoutId id="2147483932" r:id="rId120"/>
    <p:sldLayoutId id="2147483933" r:id="rId121"/>
    <p:sldLayoutId id="2147483934" r:id="rId122"/>
    <p:sldLayoutId id="2147483935" r:id="rId123"/>
    <p:sldLayoutId id="2147483936" r:id="rId124"/>
    <p:sldLayoutId id="2147483937" r:id="rId125"/>
    <p:sldLayoutId id="2147483938" r:id="rId126"/>
    <p:sldLayoutId id="2147483939" r:id="rId127"/>
    <p:sldLayoutId id="2147483940" r:id="rId128"/>
    <p:sldLayoutId id="2147483941" r:id="rId129"/>
    <p:sldLayoutId id="2147483942" r:id="rId130"/>
    <p:sldLayoutId id="2147483943" r:id="rId131"/>
    <p:sldLayoutId id="2147483944" r:id="rId132"/>
    <p:sldLayoutId id="2147483945" r:id="rId133"/>
    <p:sldLayoutId id="2147483946" r:id="rId134"/>
    <p:sldLayoutId id="2147483947" r:id="rId135"/>
    <p:sldLayoutId id="2147483948" r:id="rId136"/>
    <p:sldLayoutId id="2147483949" r:id="rId137"/>
    <p:sldLayoutId id="2147483950" r:id="rId138"/>
    <p:sldLayoutId id="2147483951" r:id="rId139"/>
    <p:sldLayoutId id="2147483952" r:id="rId140"/>
    <p:sldLayoutId id="2147483953" r:id="rId141"/>
    <p:sldLayoutId id="2147483954" r:id="rId142"/>
    <p:sldLayoutId id="2147483955" r:id="rId143"/>
    <p:sldLayoutId id="2147483956" r:id="rId144"/>
    <p:sldLayoutId id="2147483957" r:id="rId145"/>
    <p:sldLayoutId id="2147483958" r:id="rId146"/>
    <p:sldLayoutId id="2147483959" r:id="rId147"/>
    <p:sldLayoutId id="2147483960" r:id="rId148"/>
    <p:sldLayoutId id="2147483961" r:id="rId149"/>
    <p:sldLayoutId id="2147483962" r:id="rId150"/>
    <p:sldLayoutId id="2147483963" r:id="rId151"/>
    <p:sldLayoutId id="2147483964" r:id="rId152"/>
    <p:sldLayoutId id="2147483965" r:id="rId153"/>
    <p:sldLayoutId id="2147483966" r:id="rId154"/>
    <p:sldLayoutId id="2147483967" r:id="rId155"/>
    <p:sldLayoutId id="2147483968" r:id="rId156"/>
    <p:sldLayoutId id="2147483969" r:id="rId157"/>
    <p:sldLayoutId id="2147483970" r:id="rId158"/>
    <p:sldLayoutId id="2147483971" r:id="rId159"/>
    <p:sldLayoutId id="2147483972" r:id="rId160"/>
    <p:sldLayoutId id="2147483973" r:id="rId161"/>
    <p:sldLayoutId id="2147483974" r:id="rId162"/>
    <p:sldLayoutId id="2147483975" r:id="rId163"/>
    <p:sldLayoutId id="2147483976" r:id="rId164"/>
    <p:sldLayoutId id="2147483977" r:id="rId165"/>
    <p:sldLayoutId id="2147483978" r:id="rId166"/>
    <p:sldLayoutId id="2147483979" r:id="rId167"/>
    <p:sldLayoutId id="2147483980" r:id="rId168"/>
    <p:sldLayoutId id="2147483981" r:id="rId169"/>
    <p:sldLayoutId id="2147483982" r:id="rId170"/>
    <p:sldLayoutId id="2147483983" r:id="rId171"/>
    <p:sldLayoutId id="2147483984" r:id="rId172"/>
    <p:sldLayoutId id="2147483985" r:id="rId173"/>
    <p:sldLayoutId id="2147483986" r:id="rId174"/>
    <p:sldLayoutId id="2147483987" r:id="rId175"/>
    <p:sldLayoutId id="2147483988" r:id="rId176"/>
    <p:sldLayoutId id="2147483989" r:id="rId177"/>
    <p:sldLayoutId id="2147483990" r:id="rId178"/>
    <p:sldLayoutId id="2147483991" r:id="rId179"/>
    <p:sldLayoutId id="2147483992" r:id="rId180"/>
    <p:sldLayoutId id="2147483993" r:id="rId181"/>
    <p:sldLayoutId id="2147483994" r:id="rId182"/>
    <p:sldLayoutId id="2147483995" r:id="rId183"/>
    <p:sldLayoutId id="2147483996" r:id="rId184"/>
    <p:sldLayoutId id="2147483997" r:id="rId185"/>
    <p:sldLayoutId id="2147483998" r:id="rId186"/>
    <p:sldLayoutId id="2147483999" r:id="rId187"/>
    <p:sldLayoutId id="2147484000" r:id="rId188"/>
    <p:sldLayoutId id="2147484001" r:id="rId189"/>
    <p:sldLayoutId id="2147484002" r:id="rId190"/>
    <p:sldLayoutId id="2147484003" r:id="rId191"/>
    <p:sldLayoutId id="2147484004" r:id="rId192"/>
    <p:sldLayoutId id="2147484005" r:id="rId193"/>
    <p:sldLayoutId id="2147484006" r:id="rId194"/>
    <p:sldLayoutId id="2147484007" r:id="rId195"/>
    <p:sldLayoutId id="2147484008" r:id="rId196"/>
    <p:sldLayoutId id="2147484009" r:id="rId197"/>
    <p:sldLayoutId id="2147484010" r:id="rId198"/>
    <p:sldLayoutId id="2147484011" r:id="rId199"/>
    <p:sldLayoutId id="2147484012" r:id="rId200"/>
    <p:sldLayoutId id="2147484013" r:id="rId201"/>
    <p:sldLayoutId id="2147484014" r:id="rId202"/>
    <p:sldLayoutId id="2147484015" r:id="rId203"/>
    <p:sldLayoutId id="2147484016" r:id="rId204"/>
    <p:sldLayoutId id="2147484017" r:id="rId205"/>
    <p:sldLayoutId id="2147484018" r:id="rId206"/>
    <p:sldLayoutId id="2147484019" r:id="rId207"/>
    <p:sldLayoutId id="2147484020" r:id="rId208"/>
    <p:sldLayoutId id="2147484021" r:id="rId209"/>
    <p:sldLayoutId id="2147484022" r:id="rId210"/>
    <p:sldLayoutId id="2147484023" r:id="rId211"/>
    <p:sldLayoutId id="2147484024" r:id="rId212"/>
    <p:sldLayoutId id="2147484025" r:id="rId213"/>
    <p:sldLayoutId id="2147484026" r:id="rId214"/>
    <p:sldLayoutId id="2147484027" r:id="rId215"/>
    <p:sldLayoutId id="2147484028" r:id="rId216"/>
    <p:sldLayoutId id="2147484029" r:id="rId217"/>
    <p:sldLayoutId id="2147484030" r:id="rId218"/>
    <p:sldLayoutId id="2147484031" r:id="rId219"/>
    <p:sldLayoutId id="2147484032" r:id="rId220"/>
    <p:sldLayoutId id="2147484033" r:id="rId221"/>
    <p:sldLayoutId id="2147484034" r:id="rId222"/>
    <p:sldLayoutId id="2147484035" r:id="rId223"/>
    <p:sldLayoutId id="2147484036" r:id="rId224"/>
    <p:sldLayoutId id="2147484037" r:id="rId225"/>
    <p:sldLayoutId id="2147484038" r:id="rId226"/>
    <p:sldLayoutId id="2147484039" r:id="rId227"/>
    <p:sldLayoutId id="2147484040" r:id="rId228"/>
    <p:sldLayoutId id="2147484041" r:id="rId229"/>
    <p:sldLayoutId id="2147484042" r:id="rId230"/>
    <p:sldLayoutId id="2147484043" r:id="rId231"/>
    <p:sldLayoutId id="2147484044" r:id="rId232"/>
    <p:sldLayoutId id="2147484045" r:id="rId233"/>
    <p:sldLayoutId id="2147484046" r:id="rId234"/>
    <p:sldLayoutId id="2147484047" r:id="rId235"/>
    <p:sldLayoutId id="2147484048" r:id="rId236"/>
    <p:sldLayoutId id="2147484049" r:id="rId237"/>
    <p:sldLayoutId id="2147484050" r:id="rId238"/>
    <p:sldLayoutId id="2147484051" r:id="rId239"/>
    <p:sldLayoutId id="2147484052" r:id="rId240"/>
    <p:sldLayoutId id="2147484053" r:id="rId241"/>
    <p:sldLayoutId id="2147484054" r:id="rId242"/>
    <p:sldLayoutId id="2147484055" r:id="rId243"/>
    <p:sldLayoutId id="2147484056" r:id="rId244"/>
    <p:sldLayoutId id="2147484057" r:id="rId245"/>
    <p:sldLayoutId id="2147484058" r:id="rId246"/>
    <p:sldLayoutId id="2147484059" r:id="rId247"/>
    <p:sldLayoutId id="2147484060" r:id="rId248"/>
    <p:sldLayoutId id="2147484061" r:id="rId249"/>
    <p:sldLayoutId id="2147484062" r:id="rId250"/>
    <p:sldLayoutId id="2147484063" r:id="rId25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34.png"/><Relationship Id="rId4" Type="http://schemas.openxmlformats.org/officeDocument/2006/relationships/image" Target="../media/image2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0" Type="http://schemas.openxmlformats.org/officeDocument/2006/relationships/image" Target="../media/image244.jpg"/><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38.png"/><Relationship Id="rId4" Type="http://schemas.openxmlformats.org/officeDocument/2006/relationships/image" Target="../media/image231.png"/><Relationship Id="rId9" Type="http://schemas.openxmlformats.org/officeDocument/2006/relationships/image" Target="../media/image239.png"/><Relationship Id="rId5" Type="http://schemas.openxmlformats.org/officeDocument/2006/relationships/image" Target="../media/image233.png"/><Relationship Id="rId6" Type="http://schemas.openxmlformats.org/officeDocument/2006/relationships/image" Target="../media/image235.png"/><Relationship Id="rId7" Type="http://schemas.openxmlformats.org/officeDocument/2006/relationships/image" Target="../media/image240.png"/><Relationship Id="rId8" Type="http://schemas.openxmlformats.org/officeDocument/2006/relationships/image" Target="../media/image242.png"/></Relationships>
</file>

<file path=ppt/slides/_rels/slide19.xml.rels><?xml version="1.0" encoding="UTF-8" standalone="yes"?><Relationships xmlns="http://schemas.openxmlformats.org/package/2006/relationships"><Relationship Id="rId10" Type="http://schemas.openxmlformats.org/officeDocument/2006/relationships/image" Target="../media/image244.jpg"/><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238.png"/><Relationship Id="rId4" Type="http://schemas.openxmlformats.org/officeDocument/2006/relationships/image" Target="../media/image231.png"/><Relationship Id="rId9" Type="http://schemas.openxmlformats.org/officeDocument/2006/relationships/image" Target="../media/image239.png"/><Relationship Id="rId5" Type="http://schemas.openxmlformats.org/officeDocument/2006/relationships/image" Target="../media/image233.png"/><Relationship Id="rId6" Type="http://schemas.openxmlformats.org/officeDocument/2006/relationships/image" Target="../media/image235.png"/><Relationship Id="rId7" Type="http://schemas.openxmlformats.org/officeDocument/2006/relationships/image" Target="../media/image240.png"/><Relationship Id="rId8" Type="http://schemas.openxmlformats.org/officeDocument/2006/relationships/image" Target="../media/image2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236.png"/></Relationships>
</file>

<file path=ppt/slides/_rels/slide20.xml.rels><?xml version="1.0" encoding="UTF-8" standalone="yes"?><Relationships xmlns="http://schemas.openxmlformats.org/package/2006/relationships"><Relationship Id="rId10" Type="http://schemas.openxmlformats.org/officeDocument/2006/relationships/image" Target="../media/image244.jpg"/><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38.png"/><Relationship Id="rId4" Type="http://schemas.openxmlformats.org/officeDocument/2006/relationships/image" Target="../media/image231.png"/><Relationship Id="rId9" Type="http://schemas.openxmlformats.org/officeDocument/2006/relationships/image" Target="../media/image239.png"/><Relationship Id="rId5" Type="http://schemas.openxmlformats.org/officeDocument/2006/relationships/image" Target="../media/image233.png"/><Relationship Id="rId6" Type="http://schemas.openxmlformats.org/officeDocument/2006/relationships/image" Target="../media/image235.png"/><Relationship Id="rId7" Type="http://schemas.openxmlformats.org/officeDocument/2006/relationships/image" Target="../media/image240.png"/><Relationship Id="rId8" Type="http://schemas.openxmlformats.org/officeDocument/2006/relationships/image" Target="../media/image242.png"/></Relationships>
</file>

<file path=ppt/slides/_rels/slide21.xml.rels><?xml version="1.0" encoding="UTF-8" standalone="yes"?><Relationships xmlns="http://schemas.openxmlformats.org/package/2006/relationships"><Relationship Id="rId10" Type="http://schemas.openxmlformats.org/officeDocument/2006/relationships/image" Target="../media/image244.jpg"/><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238.png"/><Relationship Id="rId4" Type="http://schemas.openxmlformats.org/officeDocument/2006/relationships/image" Target="../media/image231.png"/><Relationship Id="rId9" Type="http://schemas.openxmlformats.org/officeDocument/2006/relationships/image" Target="../media/image239.png"/><Relationship Id="rId5" Type="http://schemas.openxmlformats.org/officeDocument/2006/relationships/image" Target="../media/image233.png"/><Relationship Id="rId6" Type="http://schemas.openxmlformats.org/officeDocument/2006/relationships/image" Target="../media/image235.png"/><Relationship Id="rId7" Type="http://schemas.openxmlformats.org/officeDocument/2006/relationships/image" Target="../media/image240.png"/><Relationship Id="rId8" Type="http://schemas.openxmlformats.org/officeDocument/2006/relationships/image" Target="../media/image242.png"/></Relationships>
</file>

<file path=ppt/slides/_rels/slide22.xml.rels><?xml version="1.0" encoding="UTF-8" standalone="yes"?><Relationships xmlns="http://schemas.openxmlformats.org/package/2006/relationships"><Relationship Id="rId10" Type="http://schemas.openxmlformats.org/officeDocument/2006/relationships/image" Target="../media/image244.jpg"/><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38.png"/><Relationship Id="rId4" Type="http://schemas.openxmlformats.org/officeDocument/2006/relationships/image" Target="../media/image231.png"/><Relationship Id="rId9" Type="http://schemas.openxmlformats.org/officeDocument/2006/relationships/image" Target="../media/image239.png"/><Relationship Id="rId5" Type="http://schemas.openxmlformats.org/officeDocument/2006/relationships/image" Target="../media/image233.png"/><Relationship Id="rId6" Type="http://schemas.openxmlformats.org/officeDocument/2006/relationships/image" Target="../media/image235.png"/><Relationship Id="rId7" Type="http://schemas.openxmlformats.org/officeDocument/2006/relationships/image" Target="../media/image240.png"/><Relationship Id="rId8" Type="http://schemas.openxmlformats.org/officeDocument/2006/relationships/image" Target="../media/image2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6.xml"/><Relationship Id="rId3" Type="http://schemas.openxmlformats.org/officeDocument/2006/relationships/image" Target="../media/image2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7.xml"/><Relationship Id="rId3" Type="http://schemas.openxmlformats.org/officeDocument/2006/relationships/image" Target="../media/image2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52.png"/><Relationship Id="rId4" Type="http://schemas.openxmlformats.org/officeDocument/2006/relationships/image" Target="../media/image2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5.xml"/><Relationship Id="rId3" Type="http://schemas.openxmlformats.org/officeDocument/2006/relationships/image" Target="../media/image253.png"/><Relationship Id="rId4" Type="http://schemas.openxmlformats.org/officeDocument/2006/relationships/image" Target="../media/image255.png"/><Relationship Id="rId5" Type="http://schemas.openxmlformats.org/officeDocument/2006/relationships/image" Target="../media/image2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6.xml"/><Relationship Id="rId3" Type="http://schemas.openxmlformats.org/officeDocument/2006/relationships/image" Target="../media/image254.png"/><Relationship Id="rId4" Type="http://schemas.openxmlformats.org/officeDocument/2006/relationships/image" Target="../media/image2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 Id="rId3" Type="http://schemas.openxmlformats.org/officeDocument/2006/relationships/image" Target="../media/image2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8.xml"/><Relationship Id="rId3" Type="http://schemas.openxmlformats.org/officeDocument/2006/relationships/image" Target="../media/image264.png"/><Relationship Id="rId4" Type="http://schemas.openxmlformats.org/officeDocument/2006/relationships/image" Target="../media/image268.png"/><Relationship Id="rId5" Type="http://schemas.openxmlformats.org/officeDocument/2006/relationships/image" Target="../media/image2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9.xml"/><Relationship Id="rId3" Type="http://schemas.openxmlformats.org/officeDocument/2006/relationships/image" Target="../media/image273.png"/><Relationship Id="rId4" Type="http://schemas.openxmlformats.org/officeDocument/2006/relationships/image" Target="../media/image269.png"/><Relationship Id="rId5" Type="http://schemas.openxmlformats.org/officeDocument/2006/relationships/image" Target="../media/image270.png"/><Relationship Id="rId6" Type="http://schemas.openxmlformats.org/officeDocument/2006/relationships/image" Target="../media/image272.png"/><Relationship Id="rId7" Type="http://schemas.openxmlformats.org/officeDocument/2006/relationships/image" Target="../media/image2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0.xml"/><Relationship Id="rId3" Type="http://schemas.openxmlformats.org/officeDocument/2006/relationships/image" Target="../media/image273.png"/><Relationship Id="rId4" Type="http://schemas.openxmlformats.org/officeDocument/2006/relationships/image" Target="../media/image269.png"/><Relationship Id="rId5" Type="http://schemas.openxmlformats.org/officeDocument/2006/relationships/image" Target="../media/image270.png"/><Relationship Id="rId6" Type="http://schemas.openxmlformats.org/officeDocument/2006/relationships/image" Target="../media/image272.png"/><Relationship Id="rId7" Type="http://schemas.openxmlformats.org/officeDocument/2006/relationships/image" Target="../media/image2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1.xml"/><Relationship Id="rId3" Type="http://schemas.openxmlformats.org/officeDocument/2006/relationships/image" Target="../media/image273.png"/><Relationship Id="rId4" Type="http://schemas.openxmlformats.org/officeDocument/2006/relationships/image" Target="../media/image269.png"/><Relationship Id="rId5" Type="http://schemas.openxmlformats.org/officeDocument/2006/relationships/image" Target="../media/image270.png"/><Relationship Id="rId6" Type="http://schemas.openxmlformats.org/officeDocument/2006/relationships/image" Target="../media/image272.png"/><Relationship Id="rId7" Type="http://schemas.openxmlformats.org/officeDocument/2006/relationships/image" Target="../media/image2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3.xml"/><Relationship Id="rId3" Type="http://schemas.openxmlformats.org/officeDocument/2006/relationships/image" Target="../media/image2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5.xml"/><Relationship Id="rId3" Type="http://schemas.openxmlformats.org/officeDocument/2006/relationships/image" Target="../media/image269.png"/><Relationship Id="rId4" Type="http://schemas.openxmlformats.org/officeDocument/2006/relationships/image" Target="../media/image266.png"/><Relationship Id="rId5" Type="http://schemas.openxmlformats.org/officeDocument/2006/relationships/image" Target="../media/image267.png"/><Relationship Id="rId6" Type="http://schemas.openxmlformats.org/officeDocument/2006/relationships/image" Target="../media/image272.png"/><Relationship Id="rId7" Type="http://schemas.openxmlformats.org/officeDocument/2006/relationships/image" Target="../media/image2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59.png"/><Relationship Id="rId4" Type="http://schemas.openxmlformats.org/officeDocument/2006/relationships/image" Target="../media/image257.png"/><Relationship Id="rId5" Type="http://schemas.openxmlformats.org/officeDocument/2006/relationships/image" Target="../media/image2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79.png"/><Relationship Id="rId4" Type="http://schemas.openxmlformats.org/officeDocument/2006/relationships/image" Target="../media/image278.png"/><Relationship Id="rId5" Type="http://schemas.openxmlformats.org/officeDocument/2006/relationships/image" Target="../media/image2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59.xml"/><Relationship Id="rId3" Type="http://schemas.openxmlformats.org/officeDocument/2006/relationships/image" Target="../media/image2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6.xml"/><Relationship Id="rId2" Type="http://schemas.openxmlformats.org/officeDocument/2006/relationships/notesSlide" Target="../notesSlides/notesSlide60.xml"/><Relationship Id="rId3" Type="http://schemas.openxmlformats.org/officeDocument/2006/relationships/hyperlink" Target="https://www.forrester.com/about-us/objectivity/" TargetMode="External"/><Relationship Id="rId4" Type="http://schemas.openxmlformats.org/officeDocument/2006/relationships/image" Target="../media/image2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79.png"/><Relationship Id="rId4" Type="http://schemas.openxmlformats.org/officeDocument/2006/relationships/image" Target="../media/image274.png"/><Relationship Id="rId5" Type="http://schemas.openxmlformats.org/officeDocument/2006/relationships/image" Target="../media/image2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57.png"/><Relationship Id="rId4" Type="http://schemas.openxmlformats.org/officeDocument/2006/relationships/image" Target="../media/image278.png"/><Relationship Id="rId5" Type="http://schemas.openxmlformats.org/officeDocument/2006/relationships/image" Target="../media/image2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57.png"/><Relationship Id="rId4" Type="http://schemas.openxmlformats.org/officeDocument/2006/relationships/image" Target="../media/image274.png"/><Relationship Id="rId5" Type="http://schemas.openxmlformats.org/officeDocument/2006/relationships/image" Target="../media/image2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1" name="Shape 4441"/>
        <p:cNvGrpSpPr/>
        <p:nvPr/>
      </p:nvGrpSpPr>
      <p:grpSpPr>
        <a:xfrm>
          <a:off x="0" y="0"/>
          <a:ext cx="0" cy="0"/>
          <a:chOff x="0" y="0"/>
          <a:chExt cx="0" cy="0"/>
        </a:xfrm>
      </p:grpSpPr>
      <p:sp>
        <p:nvSpPr>
          <p:cNvPr id="4442" name="Google Shape;4442;p422"/>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
                <a:latin typeface="Red Hat Text"/>
                <a:ea typeface="Red Hat Text"/>
                <a:cs typeface="Red Hat Text"/>
                <a:sym typeface="Red Hat Text"/>
              </a:rPr>
              <a:t>Openshift 101</a:t>
            </a:r>
            <a:endParaRPr>
              <a:latin typeface="Red Hat Text"/>
              <a:ea typeface="Red Hat Text"/>
              <a:cs typeface="Red Hat Text"/>
              <a:sym typeface="Red Hat Text"/>
            </a:endParaRPr>
          </a:p>
        </p:txBody>
      </p:sp>
      <p:sp>
        <p:nvSpPr>
          <p:cNvPr id="4443" name="Google Shape;4443;p422"/>
          <p:cNvSpPr txBox="1"/>
          <p:nvPr>
            <p:ph type="title"/>
          </p:nvPr>
        </p:nvSpPr>
        <p:spPr>
          <a:xfrm>
            <a:off x="2083875" y="1743625"/>
            <a:ext cx="7533300" cy="1600200"/>
          </a:xfrm>
          <a:prstGeom prst="rect">
            <a:avLst/>
          </a:prstGeom>
          <a:noFill/>
          <a:ln>
            <a:noFill/>
          </a:ln>
        </p:spPr>
        <p:txBody>
          <a:bodyPr anchorCtr="0" anchor="b" bIns="0" lIns="0" spcFirstLastPara="1" rIns="0" wrap="square" tIns="0">
            <a:noAutofit/>
          </a:bodyPr>
          <a:lstStyle/>
          <a:p>
            <a:pPr indent="0" lvl="0" marL="0" rtl="0" algn="l">
              <a:lnSpc>
                <a:spcPct val="105000"/>
              </a:lnSpc>
              <a:spcBef>
                <a:spcPts val="0"/>
              </a:spcBef>
              <a:spcAft>
                <a:spcPts val="0"/>
              </a:spcAft>
              <a:buSzPts val="3400"/>
              <a:buNone/>
            </a:pPr>
            <a:r>
              <a:rPr lang="en">
                <a:latin typeface="Red Hat Display"/>
                <a:ea typeface="Red Hat Display"/>
                <a:cs typeface="Red Hat Display"/>
                <a:sym typeface="Red Hat Display"/>
              </a:rPr>
              <a:t>Getting Started with OpenShift for Developers</a:t>
            </a:r>
            <a:endParaRPr>
              <a:latin typeface="Red Hat Display"/>
              <a:ea typeface="Red Hat Display"/>
              <a:cs typeface="Red Hat Display"/>
              <a:sym typeface="Red Hat Display"/>
            </a:endParaRPr>
          </a:p>
        </p:txBody>
      </p:sp>
      <p:sp>
        <p:nvSpPr>
          <p:cNvPr id="4444" name="Google Shape;4444;p422"/>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Clr>
                <a:schemeClr val="dk1"/>
              </a:buClr>
              <a:buSzPts val="1100"/>
              <a:buFont typeface="Arial"/>
              <a:buNone/>
            </a:pPr>
            <a:r>
              <a:rPr lang="en">
                <a:latin typeface="Red Hat Text"/>
                <a:ea typeface="Red Hat Text"/>
                <a:cs typeface="Red Hat Text"/>
                <a:sym typeface="Red Hat Text"/>
              </a:rPr>
              <a:t>Arslan Khan</a:t>
            </a:r>
            <a:endParaRPr>
              <a:latin typeface="Red Hat Text"/>
              <a:ea typeface="Red Hat Text"/>
              <a:cs typeface="Red Hat Text"/>
              <a:sym typeface="Red Hat Text"/>
            </a:endParaRPr>
          </a:p>
          <a:p>
            <a:pPr indent="0" lvl="0" marL="0" rtl="0" algn="l">
              <a:lnSpc>
                <a:spcPct val="135000"/>
              </a:lnSpc>
              <a:spcBef>
                <a:spcPts val="0"/>
              </a:spcBef>
              <a:spcAft>
                <a:spcPts val="0"/>
              </a:spcAft>
              <a:buSzPts val="1200"/>
              <a:buNone/>
            </a:pPr>
            <a:r>
              <a:rPr lang="en">
                <a:latin typeface="Red Hat Text"/>
                <a:ea typeface="Red Hat Text"/>
                <a:cs typeface="Red Hat Text"/>
                <a:sym typeface="Red Hat Text"/>
              </a:rPr>
              <a:t>Solution Architect</a:t>
            </a:r>
            <a:endParaRPr>
              <a:latin typeface="Red Hat Text"/>
              <a:ea typeface="Red Hat Text"/>
              <a:cs typeface="Red Hat Text"/>
              <a:sym typeface="Red Hat Text"/>
            </a:endParaRPr>
          </a:p>
        </p:txBody>
      </p:sp>
      <p:cxnSp>
        <p:nvCxnSpPr>
          <p:cNvPr id="4445" name="Google Shape;4445;p422"/>
          <p:cNvCxnSpPr/>
          <p:nvPr/>
        </p:nvCxnSpPr>
        <p:spPr>
          <a:xfrm>
            <a:off x="2083725" y="4572800"/>
            <a:ext cx="327600" cy="0"/>
          </a:xfrm>
          <a:prstGeom prst="straightConnector1">
            <a:avLst/>
          </a:prstGeom>
          <a:noFill/>
          <a:ln cap="flat" cmpd="sng" w="9525">
            <a:solidFill>
              <a:srgbClr val="EE0000"/>
            </a:solidFill>
            <a:prstDash val="solid"/>
            <a:round/>
            <a:headEnd len="sm" w="sm" type="none"/>
            <a:tailEnd len="sm" w="sm" type="none"/>
          </a:ln>
        </p:spPr>
      </p:cxnSp>
      <p:sp>
        <p:nvSpPr>
          <p:cNvPr id="4446" name="Google Shape;4446;p4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6" name="Shape 4666"/>
        <p:cNvGrpSpPr/>
        <p:nvPr/>
      </p:nvGrpSpPr>
      <p:grpSpPr>
        <a:xfrm>
          <a:off x="0" y="0"/>
          <a:ext cx="0" cy="0"/>
          <a:chOff x="0" y="0"/>
          <a:chExt cx="0" cy="0"/>
        </a:xfrm>
      </p:grpSpPr>
      <p:sp>
        <p:nvSpPr>
          <p:cNvPr id="4667" name="Google Shape;4667;p4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668" name="Google Shape;4668;p4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669" name="Google Shape;4669;p43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670" name="Google Shape;4670;p431"/>
          <p:cNvSpPr txBox="1"/>
          <p:nvPr/>
        </p:nvSpPr>
        <p:spPr>
          <a:xfrm>
            <a:off x="1545330" y="975225"/>
            <a:ext cx="8883600" cy="10926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sp>
        <p:nvSpPr>
          <p:cNvPr id="4671" name="Google Shape;4671;p431"/>
          <p:cNvSpPr/>
          <p:nvPr/>
        </p:nvSpPr>
        <p:spPr>
          <a:xfrm>
            <a:off x="5067745" y="3543604"/>
            <a:ext cx="298080" cy="378"/>
          </a:xfrm>
          <a:custGeom>
            <a:rect b="b" l="l" r="r" t="t"/>
            <a:pathLst>
              <a:path extrusionOk="0" h="21600" w="21600">
                <a:moveTo>
                  <a:pt x="0" y="0"/>
                </a:moveTo>
                <a:lnTo>
                  <a:pt x="21600" y="21600"/>
                </a:lnTo>
              </a:path>
            </a:pathLst>
          </a:custGeom>
          <a:noFill/>
          <a:ln cap="flat" cmpd="sng" w="9525">
            <a:solidFill>
              <a:srgbClr val="FFFFFF"/>
            </a:solidFill>
            <a:prstDash val="solid"/>
            <a:round/>
            <a:headEnd len="sm" w="sm" type="none"/>
            <a:tailEnd len="med" w="med" type="triangle"/>
          </a:ln>
        </p:spPr>
      </p:sp>
      <p:sp>
        <p:nvSpPr>
          <p:cNvPr id="4672" name="Google Shape;4672;p431"/>
          <p:cNvSpPr/>
          <p:nvPr/>
        </p:nvSpPr>
        <p:spPr>
          <a:xfrm flipH="1" rot="10800000">
            <a:off x="5616424" y="2889215"/>
            <a:ext cx="201960" cy="491292"/>
          </a:xfrm>
          <a:custGeom>
            <a:rect b="b" l="l" r="r" t="t"/>
            <a:pathLst>
              <a:path extrusionOk="0" h="21600" w="21600">
                <a:moveTo>
                  <a:pt x="0" y="0"/>
                </a:moveTo>
                <a:lnTo>
                  <a:pt x="21600" y="21600"/>
                </a:lnTo>
              </a:path>
            </a:pathLst>
          </a:custGeom>
          <a:noFill/>
          <a:ln cap="flat" cmpd="sng" w="9525">
            <a:solidFill>
              <a:srgbClr val="FFFFFF"/>
            </a:solidFill>
            <a:prstDash val="solid"/>
            <a:round/>
            <a:headEnd len="sm" w="sm" type="none"/>
            <a:tailEnd len="med" w="med" type="triangle"/>
          </a:ln>
        </p:spPr>
      </p:sp>
      <p:sp>
        <p:nvSpPr>
          <p:cNvPr id="4673" name="Google Shape;4673;p431"/>
          <p:cNvSpPr/>
          <p:nvPr/>
        </p:nvSpPr>
        <p:spPr>
          <a:xfrm>
            <a:off x="5616018" y="3695220"/>
            <a:ext cx="201960" cy="543942"/>
          </a:xfrm>
          <a:custGeom>
            <a:rect b="b" l="l" r="r" t="t"/>
            <a:pathLst>
              <a:path extrusionOk="0" h="21600" w="21600">
                <a:moveTo>
                  <a:pt x="0" y="0"/>
                </a:moveTo>
                <a:lnTo>
                  <a:pt x="21600" y="21600"/>
                </a:lnTo>
              </a:path>
            </a:pathLst>
          </a:custGeom>
          <a:noFill/>
          <a:ln cap="flat" cmpd="sng" w="9525">
            <a:solidFill>
              <a:srgbClr val="FFFFFF"/>
            </a:solidFill>
            <a:prstDash val="solid"/>
            <a:round/>
            <a:headEnd len="sm" w="sm" type="none"/>
            <a:tailEnd len="med" w="med" type="triangle"/>
          </a:ln>
        </p:spPr>
      </p:sp>
      <p:sp>
        <p:nvSpPr>
          <p:cNvPr id="4674" name="Google Shape;4674;p431"/>
          <p:cNvSpPr/>
          <p:nvPr/>
        </p:nvSpPr>
        <p:spPr>
          <a:xfrm>
            <a:off x="4826861" y="2806501"/>
            <a:ext cx="954558" cy="378"/>
          </a:xfrm>
          <a:custGeom>
            <a:rect b="b" l="l" r="r" t="t"/>
            <a:pathLst>
              <a:path extrusionOk="0" h="21600" w="21600">
                <a:moveTo>
                  <a:pt x="0" y="0"/>
                </a:moveTo>
                <a:lnTo>
                  <a:pt x="21600" y="21600"/>
                </a:lnTo>
              </a:path>
            </a:pathLst>
          </a:custGeom>
          <a:noFill/>
          <a:ln cap="flat" cmpd="sng" w="9525">
            <a:solidFill>
              <a:srgbClr val="FFFFFF"/>
            </a:solidFill>
            <a:prstDash val="solid"/>
            <a:round/>
            <a:headEnd len="sm" w="sm" type="none"/>
            <a:tailEnd len="med" w="med" type="triangle"/>
          </a:ln>
        </p:spPr>
      </p:sp>
      <p:sp>
        <p:nvSpPr>
          <p:cNvPr id="4675" name="Google Shape;4675;p431"/>
          <p:cNvSpPr/>
          <p:nvPr/>
        </p:nvSpPr>
        <p:spPr>
          <a:xfrm>
            <a:off x="1763098" y="2871819"/>
            <a:ext cx="1275900" cy="1177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31"/>
          <p:cNvSpPr/>
          <p:nvPr/>
        </p:nvSpPr>
        <p:spPr>
          <a:xfrm>
            <a:off x="3333707" y="3219785"/>
            <a:ext cx="411611" cy="481769"/>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7" name="Google Shape;4677;p431"/>
          <p:cNvPicPr preferRelativeResize="0"/>
          <p:nvPr/>
        </p:nvPicPr>
        <p:blipFill rotWithShape="1">
          <a:blip r:embed="rId3">
            <a:alphaModFix/>
          </a:blip>
          <a:srcRect b="0" l="0" r="0" t="0"/>
          <a:stretch/>
        </p:blipFill>
        <p:spPr>
          <a:xfrm>
            <a:off x="11188674" y="2945118"/>
            <a:ext cx="775369" cy="734326"/>
          </a:xfrm>
          <a:prstGeom prst="rect">
            <a:avLst/>
          </a:prstGeom>
          <a:noFill/>
          <a:ln>
            <a:noFill/>
          </a:ln>
        </p:spPr>
      </p:pic>
      <p:pic>
        <p:nvPicPr>
          <p:cNvPr id="4678" name="Google Shape;4678;p431"/>
          <p:cNvPicPr preferRelativeResize="0"/>
          <p:nvPr/>
        </p:nvPicPr>
        <p:blipFill rotWithShape="1">
          <a:blip r:embed="rId4">
            <a:alphaModFix/>
          </a:blip>
          <a:srcRect b="0" l="0" r="0" t="0"/>
          <a:stretch/>
        </p:blipFill>
        <p:spPr>
          <a:xfrm>
            <a:off x="11099075" y="3927491"/>
            <a:ext cx="954575" cy="995173"/>
          </a:xfrm>
          <a:prstGeom prst="rect">
            <a:avLst/>
          </a:prstGeom>
          <a:noFill/>
          <a:ln>
            <a:noFill/>
          </a:ln>
        </p:spPr>
      </p:pic>
      <p:sp>
        <p:nvSpPr>
          <p:cNvPr id="4679" name="Google Shape;4679;p431"/>
          <p:cNvSpPr/>
          <p:nvPr/>
        </p:nvSpPr>
        <p:spPr>
          <a:xfrm rot="10800000">
            <a:off x="3039731" y="3460490"/>
            <a:ext cx="293976" cy="378"/>
          </a:xfrm>
          <a:custGeom>
            <a:rect b="b" l="l" r="r" t="t"/>
            <a:pathLst>
              <a:path extrusionOk="0" h="21600" w="21600">
                <a:moveTo>
                  <a:pt x="0" y="0"/>
                </a:moveTo>
                <a:lnTo>
                  <a:pt x="21600" y="21600"/>
                </a:lnTo>
              </a:path>
            </a:pathLst>
          </a:custGeom>
          <a:noFill/>
          <a:ln cap="flat" cmpd="sng" w="19075">
            <a:solidFill>
              <a:srgbClr val="000000"/>
            </a:solidFill>
            <a:prstDash val="solid"/>
            <a:round/>
            <a:headEnd len="med" w="med" type="triangle"/>
            <a:tailEnd len="sm" w="sm" type="none"/>
          </a:ln>
        </p:spPr>
      </p:sp>
      <p:sp>
        <p:nvSpPr>
          <p:cNvPr id="4680" name="Google Shape;4680;p431"/>
          <p:cNvSpPr/>
          <p:nvPr/>
        </p:nvSpPr>
        <p:spPr>
          <a:xfrm>
            <a:off x="4379158" y="1399198"/>
            <a:ext cx="432" cy="4325616"/>
          </a:xfrm>
          <a:custGeom>
            <a:rect b="b" l="l" r="r" t="t"/>
            <a:pathLst>
              <a:path extrusionOk="0" h="21600" w="21600">
                <a:moveTo>
                  <a:pt x="0" y="0"/>
                </a:moveTo>
                <a:lnTo>
                  <a:pt x="21600" y="21600"/>
                </a:lnTo>
              </a:path>
            </a:pathLst>
          </a:custGeom>
          <a:noFill/>
          <a:ln cap="flat" cmpd="sng" w="9525">
            <a:solidFill>
              <a:srgbClr val="999999"/>
            </a:solidFill>
            <a:prstDash val="dashDot"/>
            <a:round/>
            <a:headEnd len="sm" w="sm" type="none"/>
            <a:tailEnd len="sm" w="sm" type="none"/>
          </a:ln>
        </p:spPr>
      </p:sp>
      <p:sp>
        <p:nvSpPr>
          <p:cNvPr id="4681" name="Google Shape;4681;p431"/>
          <p:cNvSpPr/>
          <p:nvPr/>
        </p:nvSpPr>
        <p:spPr>
          <a:xfrm>
            <a:off x="1200225" y="4720909"/>
            <a:ext cx="2662200" cy="48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 sz="1400" strike="noStrike">
                <a:latin typeface="Red Hat Display"/>
                <a:ea typeface="Red Hat Display"/>
                <a:cs typeface="Red Hat Display"/>
                <a:sym typeface="Red Hat Display"/>
              </a:rPr>
              <a:t>Love Thy Mono</a:t>
            </a:r>
            <a:endParaRPr b="0" sz="1400" strike="noStrike">
              <a:latin typeface="Arial"/>
              <a:ea typeface="Arial"/>
              <a:cs typeface="Arial"/>
              <a:sym typeface="Arial"/>
            </a:endParaRPr>
          </a:p>
        </p:txBody>
      </p:sp>
      <p:sp>
        <p:nvSpPr>
          <p:cNvPr id="4682" name="Google Shape;4682;p431"/>
          <p:cNvSpPr/>
          <p:nvPr/>
        </p:nvSpPr>
        <p:spPr>
          <a:xfrm>
            <a:off x="1654202" y="1240454"/>
            <a:ext cx="8883600" cy="434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b="1" lang="en" sz="2400" strike="noStrike">
                <a:solidFill>
                  <a:srgbClr val="FF0000"/>
                </a:solidFill>
                <a:latin typeface="Red Hat Display"/>
                <a:ea typeface="Red Hat Display"/>
                <a:cs typeface="Red Hat Display"/>
                <a:sym typeface="Red Hat Display"/>
              </a:rPr>
              <a:t>Old School 						                 New School</a:t>
            </a:r>
            <a:endParaRPr b="0" sz="2400" strike="noStrike">
              <a:latin typeface="Arial"/>
              <a:ea typeface="Arial"/>
              <a:cs typeface="Arial"/>
              <a:sym typeface="Arial"/>
            </a:endParaRPr>
          </a:p>
        </p:txBody>
      </p:sp>
      <p:sp>
        <p:nvSpPr>
          <p:cNvPr id="4683" name="Google Shape;4683;p431"/>
          <p:cNvSpPr/>
          <p:nvPr/>
        </p:nvSpPr>
        <p:spPr>
          <a:xfrm>
            <a:off x="5215834" y="3720234"/>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31"/>
          <p:cNvSpPr/>
          <p:nvPr/>
        </p:nvSpPr>
        <p:spPr>
          <a:xfrm>
            <a:off x="5661392" y="2803822"/>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31"/>
          <p:cNvSpPr/>
          <p:nvPr/>
        </p:nvSpPr>
        <p:spPr>
          <a:xfrm>
            <a:off x="6043299" y="3458402"/>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31"/>
          <p:cNvSpPr/>
          <p:nvPr/>
        </p:nvSpPr>
        <p:spPr>
          <a:xfrm>
            <a:off x="6234253" y="4243898"/>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31"/>
          <p:cNvSpPr/>
          <p:nvPr/>
        </p:nvSpPr>
        <p:spPr>
          <a:xfrm>
            <a:off x="5661392" y="4702104"/>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31"/>
          <p:cNvSpPr/>
          <p:nvPr/>
        </p:nvSpPr>
        <p:spPr>
          <a:xfrm>
            <a:off x="6934415" y="3196570"/>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31"/>
          <p:cNvSpPr/>
          <p:nvPr/>
        </p:nvSpPr>
        <p:spPr>
          <a:xfrm>
            <a:off x="6998067" y="3851150"/>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31"/>
          <p:cNvSpPr/>
          <p:nvPr/>
        </p:nvSpPr>
        <p:spPr>
          <a:xfrm>
            <a:off x="7443625" y="4898478"/>
            <a:ext cx="409200" cy="376800"/>
          </a:xfrm>
          <a:prstGeom prst="decagon">
            <a:avLst>
              <a:gd fmla="val 105146" name="vf"/>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31"/>
          <p:cNvSpPr/>
          <p:nvPr/>
        </p:nvSpPr>
        <p:spPr>
          <a:xfrm>
            <a:off x="7634578" y="4243898"/>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31"/>
          <p:cNvSpPr/>
          <p:nvPr/>
        </p:nvSpPr>
        <p:spPr>
          <a:xfrm>
            <a:off x="7761881" y="3589318"/>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31"/>
          <p:cNvSpPr/>
          <p:nvPr/>
        </p:nvSpPr>
        <p:spPr>
          <a:xfrm>
            <a:off x="7825532" y="2869280"/>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31"/>
          <p:cNvSpPr/>
          <p:nvPr/>
        </p:nvSpPr>
        <p:spPr>
          <a:xfrm>
            <a:off x="7379974" y="2345616"/>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31"/>
          <p:cNvSpPr/>
          <p:nvPr/>
        </p:nvSpPr>
        <p:spPr>
          <a:xfrm>
            <a:off x="8589346" y="3262028"/>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431"/>
          <p:cNvSpPr/>
          <p:nvPr/>
        </p:nvSpPr>
        <p:spPr>
          <a:xfrm>
            <a:off x="8462043" y="4112982"/>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31"/>
          <p:cNvSpPr/>
          <p:nvPr/>
        </p:nvSpPr>
        <p:spPr>
          <a:xfrm>
            <a:off x="9353160" y="3523860"/>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31"/>
          <p:cNvSpPr/>
          <p:nvPr/>
        </p:nvSpPr>
        <p:spPr>
          <a:xfrm>
            <a:off x="9353160" y="2869280"/>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31"/>
          <p:cNvSpPr/>
          <p:nvPr/>
        </p:nvSpPr>
        <p:spPr>
          <a:xfrm>
            <a:off x="9162206" y="4178440"/>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31"/>
          <p:cNvSpPr/>
          <p:nvPr/>
        </p:nvSpPr>
        <p:spPr>
          <a:xfrm>
            <a:off x="9416811" y="4767562"/>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31"/>
          <p:cNvSpPr/>
          <p:nvPr/>
        </p:nvSpPr>
        <p:spPr>
          <a:xfrm>
            <a:off x="9162206" y="2214700"/>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31"/>
          <p:cNvSpPr/>
          <p:nvPr/>
        </p:nvSpPr>
        <p:spPr>
          <a:xfrm>
            <a:off x="9098555" y="5291225"/>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3" name="Google Shape;4703;p431"/>
          <p:cNvCxnSpPr>
            <a:endCxn id="4683" idx="6"/>
          </p:cNvCxnSpPr>
          <p:nvPr/>
        </p:nvCxnSpPr>
        <p:spPr>
          <a:xfrm>
            <a:off x="4896334" y="3908634"/>
            <a:ext cx="319500" cy="0"/>
          </a:xfrm>
          <a:prstGeom prst="straightConnector1">
            <a:avLst/>
          </a:prstGeom>
          <a:noFill/>
          <a:ln cap="flat" cmpd="sng" w="9525">
            <a:solidFill>
              <a:srgbClr val="000000"/>
            </a:solidFill>
            <a:prstDash val="solid"/>
            <a:round/>
            <a:headEnd len="med" w="med" type="none"/>
            <a:tailEnd len="med" w="med" type="triangle"/>
          </a:ln>
        </p:spPr>
      </p:cxnSp>
      <p:cxnSp>
        <p:nvCxnSpPr>
          <p:cNvPr id="4704" name="Google Shape;4704;p431"/>
          <p:cNvCxnSpPr>
            <a:stCxn id="4683" idx="9"/>
            <a:endCxn id="4684" idx="5"/>
          </p:cNvCxnSpPr>
          <p:nvPr/>
        </p:nvCxnSpPr>
        <p:spPr>
          <a:xfrm flipH="1" rot="10800000">
            <a:off x="5483659" y="3108534"/>
            <a:ext cx="216900" cy="611700"/>
          </a:xfrm>
          <a:prstGeom prst="straightConnector1">
            <a:avLst/>
          </a:prstGeom>
          <a:noFill/>
          <a:ln cap="flat" cmpd="sng" w="9525">
            <a:solidFill>
              <a:srgbClr val="000000"/>
            </a:solidFill>
            <a:prstDash val="solid"/>
            <a:round/>
            <a:headEnd len="med" w="med" type="none"/>
            <a:tailEnd len="med" w="med" type="triangle"/>
          </a:ln>
        </p:spPr>
      </p:cxnSp>
      <p:cxnSp>
        <p:nvCxnSpPr>
          <p:cNvPr id="4705" name="Google Shape;4705;p431"/>
          <p:cNvCxnSpPr>
            <a:stCxn id="4683" idx="1"/>
            <a:endCxn id="4685" idx="6"/>
          </p:cNvCxnSpPr>
          <p:nvPr/>
        </p:nvCxnSpPr>
        <p:spPr>
          <a:xfrm flipH="1" rot="10800000">
            <a:off x="5625034" y="3646734"/>
            <a:ext cx="418200" cy="261900"/>
          </a:xfrm>
          <a:prstGeom prst="straightConnector1">
            <a:avLst/>
          </a:prstGeom>
          <a:noFill/>
          <a:ln cap="flat" cmpd="sng" w="9525">
            <a:solidFill>
              <a:srgbClr val="000000"/>
            </a:solidFill>
            <a:prstDash val="solid"/>
            <a:round/>
            <a:headEnd len="med" w="med" type="none"/>
            <a:tailEnd len="med" w="med" type="triangle"/>
          </a:ln>
        </p:spPr>
      </p:cxnSp>
      <p:cxnSp>
        <p:nvCxnSpPr>
          <p:cNvPr id="4706" name="Google Shape;4706;p431"/>
          <p:cNvCxnSpPr>
            <a:stCxn id="4683" idx="2"/>
            <a:endCxn id="4686" idx="6"/>
          </p:cNvCxnSpPr>
          <p:nvPr/>
        </p:nvCxnSpPr>
        <p:spPr>
          <a:xfrm>
            <a:off x="5585959" y="4025071"/>
            <a:ext cx="648300" cy="407100"/>
          </a:xfrm>
          <a:prstGeom prst="straightConnector1">
            <a:avLst/>
          </a:prstGeom>
          <a:noFill/>
          <a:ln cap="flat" cmpd="sng" w="9525">
            <a:solidFill>
              <a:srgbClr val="000000"/>
            </a:solidFill>
            <a:prstDash val="solid"/>
            <a:round/>
            <a:headEnd len="med" w="med" type="none"/>
            <a:tailEnd len="med" w="med" type="triangle"/>
          </a:ln>
        </p:spPr>
      </p:cxnSp>
      <p:cxnSp>
        <p:nvCxnSpPr>
          <p:cNvPr id="4707" name="Google Shape;4707;p431"/>
          <p:cNvCxnSpPr>
            <a:stCxn id="4683" idx="3"/>
            <a:endCxn id="4687" idx="7"/>
          </p:cNvCxnSpPr>
          <p:nvPr/>
        </p:nvCxnSpPr>
        <p:spPr>
          <a:xfrm>
            <a:off x="5483659" y="4097033"/>
            <a:ext cx="216900" cy="677100"/>
          </a:xfrm>
          <a:prstGeom prst="straightConnector1">
            <a:avLst/>
          </a:prstGeom>
          <a:noFill/>
          <a:ln cap="flat" cmpd="sng" w="9525">
            <a:solidFill>
              <a:srgbClr val="000000"/>
            </a:solidFill>
            <a:prstDash val="solid"/>
            <a:round/>
            <a:headEnd len="med" w="med" type="none"/>
            <a:tailEnd len="med" w="med" type="triangle"/>
          </a:ln>
        </p:spPr>
      </p:cxnSp>
      <p:cxnSp>
        <p:nvCxnSpPr>
          <p:cNvPr id="4708" name="Google Shape;4708;p431"/>
          <p:cNvCxnSpPr>
            <a:stCxn id="4685" idx="1"/>
            <a:endCxn id="4688" idx="5"/>
          </p:cNvCxnSpPr>
          <p:nvPr/>
        </p:nvCxnSpPr>
        <p:spPr>
          <a:xfrm flipH="1" rot="10800000">
            <a:off x="6452499" y="3501302"/>
            <a:ext cx="521100" cy="145500"/>
          </a:xfrm>
          <a:prstGeom prst="straightConnector1">
            <a:avLst/>
          </a:prstGeom>
          <a:noFill/>
          <a:ln cap="flat" cmpd="sng" w="9525">
            <a:solidFill>
              <a:srgbClr val="000000"/>
            </a:solidFill>
            <a:prstDash val="solid"/>
            <a:round/>
            <a:headEnd len="med" w="med" type="none"/>
            <a:tailEnd len="med" w="med" type="triangle"/>
          </a:ln>
        </p:spPr>
      </p:cxnSp>
      <p:cxnSp>
        <p:nvCxnSpPr>
          <p:cNvPr id="4709" name="Google Shape;4709;p431"/>
          <p:cNvCxnSpPr>
            <a:stCxn id="4684" idx="1"/>
            <a:endCxn id="4694" idx="6"/>
          </p:cNvCxnSpPr>
          <p:nvPr/>
        </p:nvCxnSpPr>
        <p:spPr>
          <a:xfrm flipH="1" rot="10800000">
            <a:off x="6070592" y="2534122"/>
            <a:ext cx="1309500" cy="458100"/>
          </a:xfrm>
          <a:prstGeom prst="straightConnector1">
            <a:avLst/>
          </a:prstGeom>
          <a:noFill/>
          <a:ln cap="flat" cmpd="sng" w="9525">
            <a:solidFill>
              <a:srgbClr val="000000"/>
            </a:solidFill>
            <a:prstDash val="solid"/>
            <a:round/>
            <a:headEnd len="med" w="med" type="none"/>
            <a:tailEnd len="med" w="med" type="triangle"/>
          </a:ln>
        </p:spPr>
      </p:cxnSp>
      <p:cxnSp>
        <p:nvCxnSpPr>
          <p:cNvPr id="4710" name="Google Shape;4710;p431"/>
          <p:cNvCxnSpPr>
            <a:stCxn id="4685" idx="0"/>
            <a:endCxn id="4694" idx="5"/>
          </p:cNvCxnSpPr>
          <p:nvPr/>
        </p:nvCxnSpPr>
        <p:spPr>
          <a:xfrm flipH="1" rot="10800000">
            <a:off x="6413424" y="2650464"/>
            <a:ext cx="1005600" cy="879900"/>
          </a:xfrm>
          <a:prstGeom prst="straightConnector1">
            <a:avLst/>
          </a:prstGeom>
          <a:noFill/>
          <a:ln cap="flat" cmpd="sng" w="9525">
            <a:solidFill>
              <a:srgbClr val="000000"/>
            </a:solidFill>
            <a:prstDash val="solid"/>
            <a:round/>
            <a:headEnd len="med" w="med" type="none"/>
            <a:tailEnd len="med" w="med" type="triangle"/>
          </a:ln>
        </p:spPr>
      </p:cxnSp>
      <p:cxnSp>
        <p:nvCxnSpPr>
          <p:cNvPr id="4711" name="Google Shape;4711;p431"/>
          <p:cNvCxnSpPr>
            <a:stCxn id="4685" idx="2"/>
            <a:endCxn id="4689" idx="6"/>
          </p:cNvCxnSpPr>
          <p:nvPr/>
        </p:nvCxnSpPr>
        <p:spPr>
          <a:xfrm>
            <a:off x="6413424" y="3763239"/>
            <a:ext cx="584700" cy="276300"/>
          </a:xfrm>
          <a:prstGeom prst="straightConnector1">
            <a:avLst/>
          </a:prstGeom>
          <a:noFill/>
          <a:ln cap="flat" cmpd="sng" w="9525">
            <a:solidFill>
              <a:srgbClr val="000000"/>
            </a:solidFill>
            <a:prstDash val="solid"/>
            <a:round/>
            <a:headEnd len="med" w="med" type="none"/>
            <a:tailEnd len="med" w="med" type="triangle"/>
          </a:ln>
        </p:spPr>
      </p:cxnSp>
      <p:cxnSp>
        <p:nvCxnSpPr>
          <p:cNvPr id="4712" name="Google Shape;4712;p431"/>
          <p:cNvCxnSpPr>
            <a:stCxn id="4686" idx="1"/>
            <a:endCxn id="4689" idx="5"/>
          </p:cNvCxnSpPr>
          <p:nvPr/>
        </p:nvCxnSpPr>
        <p:spPr>
          <a:xfrm flipH="1" rot="10800000">
            <a:off x="6643453" y="4155998"/>
            <a:ext cx="393600" cy="276300"/>
          </a:xfrm>
          <a:prstGeom prst="straightConnector1">
            <a:avLst/>
          </a:prstGeom>
          <a:noFill/>
          <a:ln cap="flat" cmpd="sng" w="9525">
            <a:solidFill>
              <a:srgbClr val="000000"/>
            </a:solidFill>
            <a:prstDash val="solid"/>
            <a:round/>
            <a:headEnd len="med" w="med" type="none"/>
            <a:tailEnd len="med" w="med" type="triangle"/>
          </a:ln>
        </p:spPr>
      </p:cxnSp>
      <p:cxnSp>
        <p:nvCxnSpPr>
          <p:cNvPr id="4713" name="Google Shape;4713;p431"/>
          <p:cNvCxnSpPr>
            <a:stCxn id="4694" idx="2"/>
            <a:endCxn id="4693" idx="7"/>
          </p:cNvCxnSpPr>
          <p:nvPr/>
        </p:nvCxnSpPr>
        <p:spPr>
          <a:xfrm>
            <a:off x="7750098" y="2650453"/>
            <a:ext cx="114600" cy="290700"/>
          </a:xfrm>
          <a:prstGeom prst="straightConnector1">
            <a:avLst/>
          </a:prstGeom>
          <a:noFill/>
          <a:ln cap="flat" cmpd="sng" w="9525">
            <a:solidFill>
              <a:srgbClr val="000000"/>
            </a:solidFill>
            <a:prstDash val="solid"/>
            <a:round/>
            <a:headEnd len="med" w="med" type="none"/>
            <a:tailEnd len="med" w="med" type="triangle"/>
          </a:ln>
        </p:spPr>
      </p:cxnSp>
      <p:cxnSp>
        <p:nvCxnSpPr>
          <p:cNvPr id="4714" name="Google Shape;4714;p431"/>
          <p:cNvCxnSpPr>
            <a:stCxn id="4688" idx="1"/>
            <a:endCxn id="4693" idx="5"/>
          </p:cNvCxnSpPr>
          <p:nvPr/>
        </p:nvCxnSpPr>
        <p:spPr>
          <a:xfrm flipH="1" rot="10800000">
            <a:off x="7343615" y="3174070"/>
            <a:ext cx="521100" cy="210900"/>
          </a:xfrm>
          <a:prstGeom prst="straightConnector1">
            <a:avLst/>
          </a:prstGeom>
          <a:noFill/>
          <a:ln cap="flat" cmpd="sng" w="9525">
            <a:solidFill>
              <a:srgbClr val="000000"/>
            </a:solidFill>
            <a:prstDash val="solid"/>
            <a:round/>
            <a:headEnd len="med" w="med" type="none"/>
            <a:tailEnd len="med" w="med" type="triangle"/>
          </a:ln>
        </p:spPr>
      </p:cxnSp>
      <p:cxnSp>
        <p:nvCxnSpPr>
          <p:cNvPr id="4715" name="Google Shape;4715;p431"/>
          <p:cNvCxnSpPr>
            <a:stCxn id="4693" idx="0"/>
            <a:endCxn id="4716" idx="5"/>
          </p:cNvCxnSpPr>
          <p:nvPr/>
        </p:nvCxnSpPr>
        <p:spPr>
          <a:xfrm flipH="1" rot="10800000">
            <a:off x="8195657" y="2781343"/>
            <a:ext cx="241800" cy="159900"/>
          </a:xfrm>
          <a:prstGeom prst="straightConnector1">
            <a:avLst/>
          </a:prstGeom>
          <a:noFill/>
          <a:ln cap="flat" cmpd="sng" w="9525">
            <a:solidFill>
              <a:srgbClr val="000000"/>
            </a:solidFill>
            <a:prstDash val="solid"/>
            <a:round/>
            <a:headEnd len="med" w="med" type="none"/>
            <a:tailEnd len="med" w="med" type="triangle"/>
          </a:ln>
        </p:spPr>
      </p:cxnSp>
      <p:sp>
        <p:nvSpPr>
          <p:cNvPr id="4716" name="Google Shape;4716;p431"/>
          <p:cNvSpPr/>
          <p:nvPr/>
        </p:nvSpPr>
        <p:spPr>
          <a:xfrm>
            <a:off x="8398392" y="2476532"/>
            <a:ext cx="409200" cy="3768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7" name="Google Shape;4717;p431"/>
          <p:cNvCxnSpPr>
            <a:stCxn id="4688" idx="2"/>
            <a:endCxn id="4692" idx="7"/>
          </p:cNvCxnSpPr>
          <p:nvPr/>
        </p:nvCxnSpPr>
        <p:spPr>
          <a:xfrm>
            <a:off x="7304540" y="3501407"/>
            <a:ext cx="496500" cy="159900"/>
          </a:xfrm>
          <a:prstGeom prst="straightConnector1">
            <a:avLst/>
          </a:prstGeom>
          <a:noFill/>
          <a:ln cap="flat" cmpd="sng" w="9525">
            <a:solidFill>
              <a:srgbClr val="000000"/>
            </a:solidFill>
            <a:prstDash val="solid"/>
            <a:round/>
            <a:headEnd len="med" w="med" type="none"/>
            <a:tailEnd len="med" w="med" type="triangle"/>
          </a:ln>
        </p:spPr>
      </p:cxnSp>
      <p:cxnSp>
        <p:nvCxnSpPr>
          <p:cNvPr id="4718" name="Google Shape;4718;p431"/>
          <p:cNvCxnSpPr>
            <a:stCxn id="4689" idx="1"/>
            <a:endCxn id="4692" idx="5"/>
          </p:cNvCxnSpPr>
          <p:nvPr/>
        </p:nvCxnSpPr>
        <p:spPr>
          <a:xfrm flipH="1" rot="10800000">
            <a:off x="7407267" y="3894050"/>
            <a:ext cx="393600" cy="145500"/>
          </a:xfrm>
          <a:prstGeom prst="straightConnector1">
            <a:avLst/>
          </a:prstGeom>
          <a:noFill/>
          <a:ln cap="flat" cmpd="sng" w="9525">
            <a:solidFill>
              <a:srgbClr val="000000"/>
            </a:solidFill>
            <a:prstDash val="solid"/>
            <a:round/>
            <a:headEnd len="med" w="med" type="none"/>
            <a:tailEnd len="med" w="med" type="triangle"/>
          </a:ln>
        </p:spPr>
      </p:cxnSp>
      <p:cxnSp>
        <p:nvCxnSpPr>
          <p:cNvPr id="4719" name="Google Shape;4719;p431"/>
          <p:cNvCxnSpPr>
            <a:stCxn id="4689" idx="2"/>
            <a:endCxn id="4691" idx="7"/>
          </p:cNvCxnSpPr>
          <p:nvPr/>
        </p:nvCxnSpPr>
        <p:spPr>
          <a:xfrm>
            <a:off x="7368191" y="4155987"/>
            <a:ext cx="305400" cy="159900"/>
          </a:xfrm>
          <a:prstGeom prst="straightConnector1">
            <a:avLst/>
          </a:prstGeom>
          <a:noFill/>
          <a:ln cap="flat" cmpd="sng" w="9525">
            <a:solidFill>
              <a:srgbClr val="000000"/>
            </a:solidFill>
            <a:prstDash val="solid"/>
            <a:round/>
            <a:headEnd len="med" w="med" type="none"/>
            <a:tailEnd len="med" w="med" type="triangle"/>
          </a:ln>
        </p:spPr>
      </p:cxnSp>
      <p:cxnSp>
        <p:nvCxnSpPr>
          <p:cNvPr id="4720" name="Google Shape;4720;p431"/>
          <p:cNvCxnSpPr>
            <a:stCxn id="4687" idx="1"/>
            <a:endCxn id="4691" idx="6"/>
          </p:cNvCxnSpPr>
          <p:nvPr/>
        </p:nvCxnSpPr>
        <p:spPr>
          <a:xfrm flipH="1" rot="10800000">
            <a:off x="6070592" y="4432404"/>
            <a:ext cx="1563900" cy="458100"/>
          </a:xfrm>
          <a:prstGeom prst="straightConnector1">
            <a:avLst/>
          </a:prstGeom>
          <a:noFill/>
          <a:ln cap="flat" cmpd="sng" w="9525">
            <a:solidFill>
              <a:srgbClr val="000000"/>
            </a:solidFill>
            <a:prstDash val="solid"/>
            <a:round/>
            <a:headEnd len="med" w="med" type="none"/>
            <a:tailEnd len="med" w="med" type="triangle"/>
          </a:ln>
        </p:spPr>
      </p:cxnSp>
      <p:cxnSp>
        <p:nvCxnSpPr>
          <p:cNvPr id="4721" name="Google Shape;4721;p431"/>
          <p:cNvCxnSpPr>
            <a:stCxn id="4686" idx="2"/>
            <a:endCxn id="4690" idx="7"/>
          </p:cNvCxnSpPr>
          <p:nvPr/>
        </p:nvCxnSpPr>
        <p:spPr>
          <a:xfrm>
            <a:off x="6604377" y="4548735"/>
            <a:ext cx="878400" cy="421800"/>
          </a:xfrm>
          <a:prstGeom prst="straightConnector1">
            <a:avLst/>
          </a:prstGeom>
          <a:noFill/>
          <a:ln cap="flat" cmpd="sng" w="9525">
            <a:solidFill>
              <a:srgbClr val="000000"/>
            </a:solidFill>
            <a:prstDash val="solid"/>
            <a:round/>
            <a:headEnd len="med" w="med" type="none"/>
            <a:tailEnd len="med" w="med" type="triangle"/>
          </a:ln>
        </p:spPr>
      </p:cxnSp>
      <p:cxnSp>
        <p:nvCxnSpPr>
          <p:cNvPr id="4722" name="Google Shape;4722;p431"/>
          <p:cNvCxnSpPr>
            <a:stCxn id="4690" idx="9"/>
            <a:endCxn id="4691" idx="4"/>
          </p:cNvCxnSpPr>
          <p:nvPr/>
        </p:nvCxnSpPr>
        <p:spPr>
          <a:xfrm flipH="1" rot="10800000">
            <a:off x="7711450" y="4620678"/>
            <a:ext cx="64500" cy="277800"/>
          </a:xfrm>
          <a:prstGeom prst="straightConnector1">
            <a:avLst/>
          </a:prstGeom>
          <a:noFill/>
          <a:ln cap="flat" cmpd="sng" w="9525">
            <a:solidFill>
              <a:srgbClr val="000000"/>
            </a:solidFill>
            <a:prstDash val="solid"/>
            <a:round/>
            <a:headEnd len="med" w="med" type="none"/>
            <a:tailEnd len="med" w="med" type="triangle"/>
          </a:ln>
        </p:spPr>
      </p:cxnSp>
      <p:cxnSp>
        <p:nvCxnSpPr>
          <p:cNvPr id="4723" name="Google Shape;4723;p431"/>
          <p:cNvCxnSpPr>
            <a:stCxn id="4692" idx="1"/>
            <a:endCxn id="4695" idx="5"/>
          </p:cNvCxnSpPr>
          <p:nvPr/>
        </p:nvCxnSpPr>
        <p:spPr>
          <a:xfrm flipH="1" rot="10800000">
            <a:off x="8171081" y="3566818"/>
            <a:ext cx="457200" cy="210900"/>
          </a:xfrm>
          <a:prstGeom prst="straightConnector1">
            <a:avLst/>
          </a:prstGeom>
          <a:noFill/>
          <a:ln cap="flat" cmpd="sng" w="9525">
            <a:solidFill>
              <a:srgbClr val="000000"/>
            </a:solidFill>
            <a:prstDash val="solid"/>
            <a:round/>
            <a:headEnd len="med" w="med" type="none"/>
            <a:tailEnd len="med" w="med" type="triangle"/>
          </a:ln>
        </p:spPr>
      </p:cxnSp>
      <p:cxnSp>
        <p:nvCxnSpPr>
          <p:cNvPr id="4724" name="Google Shape;4724;p431"/>
          <p:cNvCxnSpPr>
            <a:stCxn id="4692" idx="2"/>
            <a:endCxn id="4696" idx="7"/>
          </p:cNvCxnSpPr>
          <p:nvPr/>
        </p:nvCxnSpPr>
        <p:spPr>
          <a:xfrm>
            <a:off x="8132005" y="3894155"/>
            <a:ext cx="369000" cy="290700"/>
          </a:xfrm>
          <a:prstGeom prst="straightConnector1">
            <a:avLst/>
          </a:prstGeom>
          <a:noFill/>
          <a:ln cap="flat" cmpd="sng" w="9525">
            <a:solidFill>
              <a:srgbClr val="000000"/>
            </a:solidFill>
            <a:prstDash val="solid"/>
            <a:round/>
            <a:headEnd len="med" w="med" type="none"/>
            <a:tailEnd len="med" w="med" type="triangle"/>
          </a:ln>
        </p:spPr>
      </p:cxnSp>
      <p:cxnSp>
        <p:nvCxnSpPr>
          <p:cNvPr id="4725" name="Google Shape;4725;p431"/>
          <p:cNvCxnSpPr>
            <a:stCxn id="4691" idx="1"/>
            <a:endCxn id="4696" idx="5"/>
          </p:cNvCxnSpPr>
          <p:nvPr/>
        </p:nvCxnSpPr>
        <p:spPr>
          <a:xfrm flipH="1" rot="10800000">
            <a:off x="8043778" y="4417898"/>
            <a:ext cx="457200" cy="14400"/>
          </a:xfrm>
          <a:prstGeom prst="straightConnector1">
            <a:avLst/>
          </a:prstGeom>
          <a:noFill/>
          <a:ln cap="flat" cmpd="sng" w="9525">
            <a:solidFill>
              <a:srgbClr val="000000"/>
            </a:solidFill>
            <a:prstDash val="solid"/>
            <a:round/>
            <a:headEnd len="med" w="med" type="none"/>
            <a:tailEnd len="med" w="med" type="triangle"/>
          </a:ln>
        </p:spPr>
      </p:cxnSp>
      <p:cxnSp>
        <p:nvCxnSpPr>
          <p:cNvPr id="4726" name="Google Shape;4726;p431"/>
          <p:cNvCxnSpPr>
            <a:stCxn id="4693" idx="1"/>
            <a:endCxn id="4698" idx="6"/>
          </p:cNvCxnSpPr>
          <p:nvPr/>
        </p:nvCxnSpPr>
        <p:spPr>
          <a:xfrm>
            <a:off x="8234732" y="3057680"/>
            <a:ext cx="1118400" cy="0"/>
          </a:xfrm>
          <a:prstGeom prst="straightConnector1">
            <a:avLst/>
          </a:prstGeom>
          <a:noFill/>
          <a:ln cap="flat" cmpd="sng" w="9525">
            <a:solidFill>
              <a:srgbClr val="000000"/>
            </a:solidFill>
            <a:prstDash val="solid"/>
            <a:round/>
            <a:headEnd len="med" w="med" type="none"/>
            <a:tailEnd len="med" w="med" type="triangle"/>
          </a:ln>
        </p:spPr>
      </p:cxnSp>
      <p:cxnSp>
        <p:nvCxnSpPr>
          <p:cNvPr id="4727" name="Google Shape;4727;p431"/>
          <p:cNvCxnSpPr>
            <a:stCxn id="4716" idx="1"/>
            <a:endCxn id="4701" idx="5"/>
          </p:cNvCxnSpPr>
          <p:nvPr/>
        </p:nvCxnSpPr>
        <p:spPr>
          <a:xfrm flipH="1" rot="10800000">
            <a:off x="8807592" y="2519432"/>
            <a:ext cx="393600" cy="145500"/>
          </a:xfrm>
          <a:prstGeom prst="straightConnector1">
            <a:avLst/>
          </a:prstGeom>
          <a:noFill/>
          <a:ln cap="flat" cmpd="sng" w="9525">
            <a:solidFill>
              <a:srgbClr val="000000"/>
            </a:solidFill>
            <a:prstDash val="solid"/>
            <a:round/>
            <a:headEnd len="med" w="med" type="none"/>
            <a:tailEnd len="med" w="med" type="triangle"/>
          </a:ln>
        </p:spPr>
      </p:cxnSp>
      <p:cxnSp>
        <p:nvCxnSpPr>
          <p:cNvPr id="4728" name="Google Shape;4728;p431"/>
          <p:cNvCxnSpPr>
            <a:stCxn id="4695" idx="2"/>
            <a:endCxn id="4697" idx="6"/>
          </p:cNvCxnSpPr>
          <p:nvPr/>
        </p:nvCxnSpPr>
        <p:spPr>
          <a:xfrm>
            <a:off x="8959471" y="3566865"/>
            <a:ext cx="393600" cy="145500"/>
          </a:xfrm>
          <a:prstGeom prst="straightConnector1">
            <a:avLst/>
          </a:prstGeom>
          <a:noFill/>
          <a:ln cap="flat" cmpd="sng" w="9525">
            <a:solidFill>
              <a:srgbClr val="000000"/>
            </a:solidFill>
            <a:prstDash val="solid"/>
            <a:round/>
            <a:headEnd len="med" w="med" type="none"/>
            <a:tailEnd len="med" w="med" type="triangle"/>
          </a:ln>
        </p:spPr>
      </p:cxnSp>
      <p:cxnSp>
        <p:nvCxnSpPr>
          <p:cNvPr id="4729" name="Google Shape;4729;p431"/>
          <p:cNvCxnSpPr>
            <a:stCxn id="4696" idx="1"/>
            <a:endCxn id="4699" idx="6"/>
          </p:cNvCxnSpPr>
          <p:nvPr/>
        </p:nvCxnSpPr>
        <p:spPr>
          <a:xfrm>
            <a:off x="8871243" y="4301382"/>
            <a:ext cx="291000" cy="65400"/>
          </a:xfrm>
          <a:prstGeom prst="straightConnector1">
            <a:avLst/>
          </a:prstGeom>
          <a:noFill/>
          <a:ln cap="flat" cmpd="sng" w="9525">
            <a:solidFill>
              <a:srgbClr val="000000"/>
            </a:solidFill>
            <a:prstDash val="solid"/>
            <a:round/>
            <a:headEnd len="med" w="med" type="none"/>
            <a:tailEnd len="med" w="med" type="triangle"/>
          </a:ln>
        </p:spPr>
      </p:cxnSp>
      <p:cxnSp>
        <p:nvCxnSpPr>
          <p:cNvPr id="4730" name="Google Shape;4730;p431"/>
          <p:cNvCxnSpPr>
            <a:stCxn id="4696" idx="2"/>
            <a:endCxn id="4700" idx="7"/>
          </p:cNvCxnSpPr>
          <p:nvPr/>
        </p:nvCxnSpPr>
        <p:spPr>
          <a:xfrm>
            <a:off x="8832168" y="4417819"/>
            <a:ext cx="623700" cy="421800"/>
          </a:xfrm>
          <a:prstGeom prst="straightConnector1">
            <a:avLst/>
          </a:prstGeom>
          <a:noFill/>
          <a:ln cap="flat" cmpd="sng" w="9525">
            <a:solidFill>
              <a:srgbClr val="000000"/>
            </a:solidFill>
            <a:prstDash val="solid"/>
            <a:round/>
            <a:headEnd len="med" w="med" type="none"/>
            <a:tailEnd len="med" w="med" type="triangle"/>
          </a:ln>
        </p:spPr>
      </p:cxnSp>
      <p:cxnSp>
        <p:nvCxnSpPr>
          <p:cNvPr id="4731" name="Google Shape;4731;p431"/>
          <p:cNvCxnSpPr>
            <a:stCxn id="4691" idx="2"/>
            <a:endCxn id="4702" idx="7"/>
          </p:cNvCxnSpPr>
          <p:nvPr/>
        </p:nvCxnSpPr>
        <p:spPr>
          <a:xfrm>
            <a:off x="8004703" y="4548735"/>
            <a:ext cx="1132800" cy="814500"/>
          </a:xfrm>
          <a:prstGeom prst="straightConnector1">
            <a:avLst/>
          </a:prstGeom>
          <a:noFill/>
          <a:ln cap="flat" cmpd="sng" w="9525">
            <a:solidFill>
              <a:srgbClr val="000000"/>
            </a:solidFill>
            <a:prstDash val="solid"/>
            <a:round/>
            <a:headEnd len="med" w="med" type="none"/>
            <a:tailEnd len="med" w="med" type="triangle"/>
          </a:ln>
        </p:spPr>
      </p:cxnSp>
      <p:cxnSp>
        <p:nvCxnSpPr>
          <p:cNvPr id="4732" name="Google Shape;4732;p431"/>
          <p:cNvCxnSpPr>
            <a:stCxn id="4695" idx="1"/>
            <a:endCxn id="4698" idx="5"/>
          </p:cNvCxnSpPr>
          <p:nvPr/>
        </p:nvCxnSpPr>
        <p:spPr>
          <a:xfrm flipH="1" rot="10800000">
            <a:off x="8998546" y="3174128"/>
            <a:ext cx="393600" cy="276300"/>
          </a:xfrm>
          <a:prstGeom prst="straightConnector1">
            <a:avLst/>
          </a:prstGeom>
          <a:noFill/>
          <a:ln cap="flat" cmpd="sng" w="9525">
            <a:solidFill>
              <a:srgbClr val="000000"/>
            </a:solidFill>
            <a:prstDash val="solid"/>
            <a:round/>
            <a:headEnd len="med" w="med" type="none"/>
            <a:tailEnd len="med" w="med" type="triangle"/>
          </a:ln>
        </p:spPr>
      </p:cxnSp>
      <p:sp>
        <p:nvSpPr>
          <p:cNvPr id="4733" name="Google Shape;4733;p431"/>
          <p:cNvSpPr/>
          <p:nvPr/>
        </p:nvSpPr>
        <p:spPr>
          <a:xfrm>
            <a:off x="9891041" y="4178440"/>
            <a:ext cx="305475" cy="37677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31"/>
          <p:cNvSpPr/>
          <p:nvPr/>
        </p:nvSpPr>
        <p:spPr>
          <a:xfrm>
            <a:off x="10018344" y="3523860"/>
            <a:ext cx="305475" cy="37677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31"/>
          <p:cNvSpPr/>
          <p:nvPr/>
        </p:nvSpPr>
        <p:spPr>
          <a:xfrm>
            <a:off x="10272948" y="4767562"/>
            <a:ext cx="305475" cy="37677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31"/>
          <p:cNvSpPr/>
          <p:nvPr/>
        </p:nvSpPr>
        <p:spPr>
          <a:xfrm>
            <a:off x="9827390" y="5291225"/>
            <a:ext cx="305475" cy="37677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31"/>
          <p:cNvSpPr/>
          <p:nvPr/>
        </p:nvSpPr>
        <p:spPr>
          <a:xfrm>
            <a:off x="10336600" y="2869280"/>
            <a:ext cx="305475" cy="37677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31"/>
          <p:cNvSpPr/>
          <p:nvPr/>
        </p:nvSpPr>
        <p:spPr>
          <a:xfrm>
            <a:off x="9891041" y="2214700"/>
            <a:ext cx="305475" cy="37677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9" name="Google Shape;4739;p431"/>
          <p:cNvCxnSpPr>
            <a:stCxn id="4698" idx="1"/>
            <a:endCxn id="4737" idx="2"/>
          </p:cNvCxnSpPr>
          <p:nvPr/>
        </p:nvCxnSpPr>
        <p:spPr>
          <a:xfrm>
            <a:off x="9762360" y="3057680"/>
            <a:ext cx="574200" cy="0"/>
          </a:xfrm>
          <a:prstGeom prst="straightConnector1">
            <a:avLst/>
          </a:prstGeom>
          <a:noFill/>
          <a:ln cap="flat" cmpd="sng" w="9525">
            <a:solidFill>
              <a:srgbClr val="000000"/>
            </a:solidFill>
            <a:prstDash val="solid"/>
            <a:round/>
            <a:headEnd len="med" w="med" type="none"/>
            <a:tailEnd len="med" w="med" type="triangle"/>
          </a:ln>
        </p:spPr>
      </p:cxnSp>
      <p:cxnSp>
        <p:nvCxnSpPr>
          <p:cNvPr id="4740" name="Google Shape;4740;p431"/>
          <p:cNvCxnSpPr>
            <a:stCxn id="4697" idx="1"/>
            <a:endCxn id="4734" idx="2"/>
          </p:cNvCxnSpPr>
          <p:nvPr/>
        </p:nvCxnSpPr>
        <p:spPr>
          <a:xfrm>
            <a:off x="9762360" y="3712260"/>
            <a:ext cx="255900" cy="0"/>
          </a:xfrm>
          <a:prstGeom prst="straightConnector1">
            <a:avLst/>
          </a:prstGeom>
          <a:noFill/>
          <a:ln cap="flat" cmpd="sng" w="9525">
            <a:solidFill>
              <a:srgbClr val="000000"/>
            </a:solidFill>
            <a:prstDash val="solid"/>
            <a:round/>
            <a:headEnd len="med" w="med" type="none"/>
            <a:tailEnd len="med" w="med" type="triangle"/>
          </a:ln>
        </p:spPr>
      </p:cxnSp>
      <p:cxnSp>
        <p:nvCxnSpPr>
          <p:cNvPr id="4741" name="Google Shape;4741;p431"/>
          <p:cNvCxnSpPr>
            <a:stCxn id="4699" idx="1"/>
            <a:endCxn id="4733" idx="2"/>
          </p:cNvCxnSpPr>
          <p:nvPr/>
        </p:nvCxnSpPr>
        <p:spPr>
          <a:xfrm>
            <a:off x="9571406" y="4366840"/>
            <a:ext cx="319500" cy="0"/>
          </a:xfrm>
          <a:prstGeom prst="straightConnector1">
            <a:avLst/>
          </a:prstGeom>
          <a:noFill/>
          <a:ln cap="flat" cmpd="sng" w="9525">
            <a:solidFill>
              <a:srgbClr val="000000"/>
            </a:solidFill>
            <a:prstDash val="solid"/>
            <a:round/>
            <a:headEnd len="med" w="med" type="none"/>
            <a:tailEnd len="med" w="med" type="triangle"/>
          </a:ln>
        </p:spPr>
      </p:cxnSp>
      <p:cxnSp>
        <p:nvCxnSpPr>
          <p:cNvPr id="4742" name="Google Shape;4742;p431"/>
          <p:cNvCxnSpPr>
            <a:stCxn id="4700" idx="1"/>
            <a:endCxn id="4735" idx="2"/>
          </p:cNvCxnSpPr>
          <p:nvPr/>
        </p:nvCxnSpPr>
        <p:spPr>
          <a:xfrm>
            <a:off x="9826011" y="4955962"/>
            <a:ext cx="447000" cy="0"/>
          </a:xfrm>
          <a:prstGeom prst="straightConnector1">
            <a:avLst/>
          </a:prstGeom>
          <a:noFill/>
          <a:ln cap="flat" cmpd="sng" w="9525">
            <a:solidFill>
              <a:srgbClr val="000000"/>
            </a:solidFill>
            <a:prstDash val="solid"/>
            <a:round/>
            <a:headEnd len="med" w="med" type="none"/>
            <a:tailEnd len="med" w="med" type="triangle"/>
          </a:ln>
        </p:spPr>
      </p:cxnSp>
      <p:cxnSp>
        <p:nvCxnSpPr>
          <p:cNvPr id="4743" name="Google Shape;4743;p431"/>
          <p:cNvCxnSpPr>
            <a:stCxn id="4702" idx="1"/>
            <a:endCxn id="4736" idx="2"/>
          </p:cNvCxnSpPr>
          <p:nvPr/>
        </p:nvCxnSpPr>
        <p:spPr>
          <a:xfrm>
            <a:off x="9507755" y="5479625"/>
            <a:ext cx="3195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7" name="Shape 4747"/>
        <p:cNvGrpSpPr/>
        <p:nvPr/>
      </p:nvGrpSpPr>
      <p:grpSpPr>
        <a:xfrm>
          <a:off x="0" y="0"/>
          <a:ext cx="0" cy="0"/>
          <a:chOff x="0" y="0"/>
          <a:chExt cx="0" cy="0"/>
        </a:xfrm>
      </p:grpSpPr>
      <p:sp>
        <p:nvSpPr>
          <p:cNvPr id="4748" name="Google Shape;4748;p4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749" name="Google Shape;4749;p432"/>
          <p:cNvSpPr txBox="1"/>
          <p:nvPr>
            <p:ph type="title"/>
          </p:nvPr>
        </p:nvSpPr>
        <p:spPr>
          <a:xfrm>
            <a:off x="2062998" y="1311150"/>
            <a:ext cx="7804500" cy="546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3400">
                <a:solidFill>
                  <a:schemeClr val="dk1"/>
                </a:solidFill>
                <a:latin typeface="Red Hat Display"/>
                <a:ea typeface="Red Hat Display"/>
                <a:cs typeface="Red Hat Display"/>
                <a:sym typeface="Red Hat Display"/>
              </a:rPr>
              <a:t>Understanding Kubernetes Objects</a:t>
            </a:r>
            <a:endParaRPr sz="3400">
              <a:solidFill>
                <a:schemeClr val="dk1"/>
              </a:solidFill>
              <a:latin typeface="Red Hat Display"/>
              <a:ea typeface="Red Hat Display"/>
              <a:cs typeface="Red Hat Display"/>
              <a:sym typeface="Red Hat Display"/>
            </a:endParaRPr>
          </a:p>
        </p:txBody>
      </p:sp>
      <p:sp>
        <p:nvSpPr>
          <p:cNvPr id="4750" name="Google Shape;4750;p432"/>
          <p:cNvSpPr txBox="1"/>
          <p:nvPr>
            <p:ph idx="4294967295" type="body"/>
          </p:nvPr>
        </p:nvSpPr>
        <p:spPr>
          <a:xfrm>
            <a:off x="5624934" y="2051000"/>
            <a:ext cx="3562500" cy="324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Red Hat Text"/>
                <a:ea typeface="Red Hat Text"/>
                <a:cs typeface="Red Hat Text"/>
                <a:sym typeface="Red Hat Text"/>
              </a:rPr>
              <a:t>Kubernetes objects are persistent entities that represent the </a:t>
            </a:r>
            <a:r>
              <a:rPr b="1" lang="en">
                <a:latin typeface="Red Hat Text"/>
                <a:ea typeface="Red Hat Text"/>
                <a:cs typeface="Red Hat Text"/>
                <a:sym typeface="Red Hat Text"/>
              </a:rPr>
              <a:t>desired</a:t>
            </a:r>
            <a:r>
              <a:rPr b="1" lang="en">
                <a:latin typeface="Red Hat Text"/>
                <a:ea typeface="Red Hat Text"/>
                <a:cs typeface="Red Hat Text"/>
                <a:sym typeface="Red Hat Text"/>
              </a:rPr>
              <a:t> </a:t>
            </a:r>
            <a:r>
              <a:rPr b="1" lang="en">
                <a:latin typeface="Red Hat Text"/>
                <a:ea typeface="Red Hat Text"/>
                <a:cs typeface="Red Hat Text"/>
                <a:sym typeface="Red Hat Text"/>
              </a:rPr>
              <a:t>state</a:t>
            </a:r>
            <a:r>
              <a:rPr lang="en">
                <a:latin typeface="Red Hat Text"/>
                <a:ea typeface="Red Hat Text"/>
                <a:cs typeface="Red Hat Text"/>
                <a:sym typeface="Red Hat Text"/>
              </a:rPr>
              <a:t> of your cluster that you can manage with the K8s API</a:t>
            </a:r>
            <a:endParaRPr>
              <a:latin typeface="Red Hat Text"/>
              <a:ea typeface="Red Hat Text"/>
              <a:cs typeface="Red Hat Text"/>
              <a:sym typeface="Red Hat Text"/>
            </a:endParaRPr>
          </a:p>
        </p:txBody>
      </p:sp>
      <p:sp>
        <p:nvSpPr>
          <p:cNvPr id="4751" name="Google Shape;4751;p432"/>
          <p:cNvSpPr/>
          <p:nvPr/>
        </p:nvSpPr>
        <p:spPr>
          <a:xfrm>
            <a:off x="1855900" y="2515400"/>
            <a:ext cx="2987100" cy="2315700"/>
          </a:xfrm>
          <a:prstGeom prst="rightArrow">
            <a:avLst>
              <a:gd fmla="val 50000" name="adj1"/>
              <a:gd fmla="val 50000" name="adj2"/>
            </a:avLst>
          </a:prstGeom>
          <a:solidFill>
            <a:srgbClr val="F4433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5" name="Shape 4755"/>
        <p:cNvGrpSpPr/>
        <p:nvPr/>
      </p:nvGrpSpPr>
      <p:grpSpPr>
        <a:xfrm>
          <a:off x="0" y="0"/>
          <a:ext cx="0" cy="0"/>
          <a:chOff x="0" y="0"/>
          <a:chExt cx="0" cy="0"/>
        </a:xfrm>
      </p:grpSpPr>
      <p:sp>
        <p:nvSpPr>
          <p:cNvPr id="4756" name="Google Shape;4756;p4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757" name="Google Shape;4757;p433"/>
          <p:cNvSpPr txBox="1"/>
          <p:nvPr>
            <p:ph type="title"/>
          </p:nvPr>
        </p:nvSpPr>
        <p:spPr>
          <a:xfrm>
            <a:off x="2713500" y="1292925"/>
            <a:ext cx="6765000" cy="5460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3400">
                <a:solidFill>
                  <a:schemeClr val="dk1"/>
                </a:solidFill>
                <a:latin typeface="Red Hat Display"/>
                <a:ea typeface="Red Hat Display"/>
                <a:cs typeface="Red Hat Display"/>
                <a:sym typeface="Red Hat Display"/>
              </a:rPr>
              <a:t>Understanding Kubernetes Objects</a:t>
            </a:r>
            <a:endParaRPr sz="3400">
              <a:solidFill>
                <a:schemeClr val="dk1"/>
              </a:solidFill>
              <a:latin typeface="Red Hat Display"/>
              <a:ea typeface="Red Hat Display"/>
              <a:cs typeface="Red Hat Display"/>
              <a:sym typeface="Red Hat Display"/>
            </a:endParaRPr>
          </a:p>
        </p:txBody>
      </p:sp>
      <p:sp>
        <p:nvSpPr>
          <p:cNvPr id="4758" name="Google Shape;4758;p433"/>
          <p:cNvSpPr txBox="1"/>
          <p:nvPr>
            <p:ph idx="4294967295" type="body"/>
          </p:nvPr>
        </p:nvSpPr>
        <p:spPr>
          <a:xfrm>
            <a:off x="6176913" y="4861083"/>
            <a:ext cx="3562500" cy="84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Text"/>
                <a:ea typeface="Red Hat Text"/>
                <a:cs typeface="Red Hat Text"/>
                <a:sym typeface="Red Hat Text"/>
              </a:rPr>
              <a:t>PersistentVolume</a:t>
            </a:r>
            <a:endParaRPr>
              <a:latin typeface="Red Hat Text"/>
              <a:ea typeface="Red Hat Text"/>
              <a:cs typeface="Red Hat Text"/>
              <a:sym typeface="Red Hat Text"/>
            </a:endParaRPr>
          </a:p>
        </p:txBody>
      </p:sp>
      <p:sp>
        <p:nvSpPr>
          <p:cNvPr id="4759" name="Google Shape;4759;p433"/>
          <p:cNvSpPr txBox="1"/>
          <p:nvPr>
            <p:ph idx="4294967295" type="body"/>
          </p:nvPr>
        </p:nvSpPr>
        <p:spPr>
          <a:xfrm>
            <a:off x="6176913" y="3933683"/>
            <a:ext cx="3562500" cy="84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Text"/>
                <a:ea typeface="Red Hat Text"/>
                <a:cs typeface="Red Hat Text"/>
                <a:sym typeface="Red Hat Text"/>
              </a:rPr>
              <a:t>ConfigMap</a:t>
            </a:r>
            <a:endParaRPr>
              <a:latin typeface="Red Hat Text"/>
              <a:ea typeface="Red Hat Text"/>
              <a:cs typeface="Red Hat Text"/>
              <a:sym typeface="Red Hat Text"/>
            </a:endParaRPr>
          </a:p>
        </p:txBody>
      </p:sp>
      <p:sp>
        <p:nvSpPr>
          <p:cNvPr id="4760" name="Google Shape;4760;p433"/>
          <p:cNvSpPr txBox="1"/>
          <p:nvPr>
            <p:ph idx="4294967295" type="body"/>
          </p:nvPr>
        </p:nvSpPr>
        <p:spPr>
          <a:xfrm>
            <a:off x="6176913" y="3006283"/>
            <a:ext cx="3562500" cy="84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Text"/>
                <a:ea typeface="Red Hat Text"/>
                <a:cs typeface="Red Hat Text"/>
                <a:sym typeface="Red Hat Text"/>
              </a:rPr>
              <a:t>Secret</a:t>
            </a:r>
            <a:endParaRPr>
              <a:latin typeface="Red Hat Text"/>
              <a:ea typeface="Red Hat Text"/>
              <a:cs typeface="Red Hat Text"/>
              <a:sym typeface="Red Hat Text"/>
            </a:endParaRPr>
          </a:p>
        </p:txBody>
      </p:sp>
      <p:sp>
        <p:nvSpPr>
          <p:cNvPr id="4761" name="Google Shape;4761;p433"/>
          <p:cNvSpPr txBox="1"/>
          <p:nvPr>
            <p:ph idx="4294967295" type="body"/>
          </p:nvPr>
        </p:nvSpPr>
        <p:spPr>
          <a:xfrm>
            <a:off x="6176913" y="2078883"/>
            <a:ext cx="3562500" cy="84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Text"/>
                <a:ea typeface="Red Hat Text"/>
                <a:cs typeface="Red Hat Text"/>
                <a:sym typeface="Red Hat Text"/>
              </a:rPr>
              <a:t>ReplicaSet</a:t>
            </a:r>
            <a:endParaRPr>
              <a:latin typeface="Red Hat Text"/>
              <a:ea typeface="Red Hat Text"/>
              <a:cs typeface="Red Hat Text"/>
              <a:sym typeface="Red Hat Text"/>
            </a:endParaRPr>
          </a:p>
        </p:txBody>
      </p:sp>
      <p:sp>
        <p:nvSpPr>
          <p:cNvPr id="4762" name="Google Shape;4762;p433"/>
          <p:cNvSpPr txBox="1"/>
          <p:nvPr>
            <p:ph idx="4294967295" type="body"/>
          </p:nvPr>
        </p:nvSpPr>
        <p:spPr>
          <a:xfrm>
            <a:off x="2191079" y="4861083"/>
            <a:ext cx="3562500" cy="84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Text"/>
                <a:ea typeface="Red Hat Text"/>
                <a:cs typeface="Red Hat Text"/>
                <a:sym typeface="Red Hat Text"/>
              </a:rPr>
              <a:t>Service</a:t>
            </a:r>
            <a:endParaRPr>
              <a:latin typeface="Red Hat Text"/>
              <a:ea typeface="Red Hat Text"/>
              <a:cs typeface="Red Hat Text"/>
              <a:sym typeface="Red Hat Text"/>
            </a:endParaRPr>
          </a:p>
        </p:txBody>
      </p:sp>
      <p:sp>
        <p:nvSpPr>
          <p:cNvPr id="4763" name="Google Shape;4763;p433"/>
          <p:cNvSpPr txBox="1"/>
          <p:nvPr>
            <p:ph idx="4294967295" type="body"/>
          </p:nvPr>
        </p:nvSpPr>
        <p:spPr>
          <a:xfrm>
            <a:off x="2191079" y="3933683"/>
            <a:ext cx="3562500" cy="84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Text"/>
                <a:ea typeface="Red Hat Text"/>
                <a:cs typeface="Red Hat Text"/>
                <a:sym typeface="Red Hat Text"/>
              </a:rPr>
              <a:t>Namespace</a:t>
            </a:r>
            <a:endParaRPr>
              <a:latin typeface="Red Hat Text"/>
              <a:ea typeface="Red Hat Text"/>
              <a:cs typeface="Red Hat Text"/>
              <a:sym typeface="Red Hat Text"/>
            </a:endParaRPr>
          </a:p>
        </p:txBody>
      </p:sp>
      <p:sp>
        <p:nvSpPr>
          <p:cNvPr id="4764" name="Google Shape;4764;p433"/>
          <p:cNvSpPr txBox="1"/>
          <p:nvPr>
            <p:ph idx="4294967295" type="body"/>
          </p:nvPr>
        </p:nvSpPr>
        <p:spPr>
          <a:xfrm>
            <a:off x="2191079" y="3006283"/>
            <a:ext cx="3562500" cy="84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Text"/>
                <a:ea typeface="Red Hat Text"/>
                <a:cs typeface="Red Hat Text"/>
                <a:sym typeface="Red Hat Text"/>
              </a:rPr>
              <a:t>Deployment</a:t>
            </a:r>
            <a:endParaRPr>
              <a:latin typeface="Red Hat Text"/>
              <a:ea typeface="Red Hat Text"/>
              <a:cs typeface="Red Hat Text"/>
              <a:sym typeface="Red Hat Text"/>
            </a:endParaRPr>
          </a:p>
        </p:txBody>
      </p:sp>
      <p:sp>
        <p:nvSpPr>
          <p:cNvPr id="4765" name="Google Shape;4765;p433"/>
          <p:cNvSpPr txBox="1"/>
          <p:nvPr>
            <p:ph idx="4294967295" type="body"/>
          </p:nvPr>
        </p:nvSpPr>
        <p:spPr>
          <a:xfrm>
            <a:off x="2191079" y="2078883"/>
            <a:ext cx="3562500" cy="84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Text"/>
                <a:ea typeface="Red Hat Text"/>
                <a:cs typeface="Red Hat Text"/>
                <a:sym typeface="Red Hat Text"/>
              </a:rPr>
              <a:t>Pod</a:t>
            </a:r>
            <a:endParaRPr>
              <a:latin typeface="Red Hat Text"/>
              <a:ea typeface="Red Hat Text"/>
              <a:cs typeface="Red Hat Text"/>
              <a:sym typeface="Red Hat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9" name="Shape 4769"/>
        <p:cNvGrpSpPr/>
        <p:nvPr/>
      </p:nvGrpSpPr>
      <p:grpSpPr>
        <a:xfrm>
          <a:off x="0" y="0"/>
          <a:ext cx="0" cy="0"/>
          <a:chOff x="0" y="0"/>
          <a:chExt cx="0" cy="0"/>
        </a:xfrm>
      </p:grpSpPr>
      <p:sp>
        <p:nvSpPr>
          <p:cNvPr id="4770" name="Google Shape;4770;p4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771" name="Google Shape;4771;p434"/>
          <p:cNvSpPr txBox="1"/>
          <p:nvPr>
            <p:ph type="title"/>
          </p:nvPr>
        </p:nvSpPr>
        <p:spPr>
          <a:xfrm>
            <a:off x="1121333" y="1274683"/>
            <a:ext cx="8066100" cy="5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solidFill>
                  <a:schemeClr val="dk1"/>
                </a:solidFill>
                <a:latin typeface="Red Hat Display"/>
                <a:ea typeface="Red Hat Display"/>
                <a:cs typeface="Red Hat Display"/>
                <a:sym typeface="Red Hat Display"/>
              </a:rPr>
              <a:t>Kubernetes provides an API</a:t>
            </a:r>
            <a:endParaRPr sz="3400">
              <a:solidFill>
                <a:schemeClr val="dk1"/>
              </a:solidFill>
              <a:latin typeface="Red Hat Display"/>
              <a:ea typeface="Red Hat Display"/>
              <a:cs typeface="Red Hat Display"/>
              <a:sym typeface="Red Hat Display"/>
            </a:endParaRPr>
          </a:p>
        </p:txBody>
      </p:sp>
      <p:sp>
        <p:nvSpPr>
          <p:cNvPr id="4772" name="Google Shape;4772;p434"/>
          <p:cNvSpPr txBox="1"/>
          <p:nvPr>
            <p:ph idx="4294967295" type="body"/>
          </p:nvPr>
        </p:nvSpPr>
        <p:spPr>
          <a:xfrm>
            <a:off x="685733" y="2785333"/>
            <a:ext cx="8937300" cy="84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Text"/>
                <a:ea typeface="Red Hat Text"/>
                <a:cs typeface="Red Hat Text"/>
                <a:sym typeface="Red Hat Text"/>
              </a:rPr>
              <a:t>API object primitives include these:</a:t>
            </a:r>
            <a:endParaRPr>
              <a:latin typeface="Red Hat Text"/>
              <a:ea typeface="Red Hat Text"/>
              <a:cs typeface="Red Hat Text"/>
              <a:sym typeface="Red Hat Text"/>
            </a:endParaRPr>
          </a:p>
        </p:txBody>
      </p:sp>
      <p:sp>
        <p:nvSpPr>
          <p:cNvPr id="4773" name="Google Shape;4773;p434"/>
          <p:cNvSpPr txBox="1"/>
          <p:nvPr/>
        </p:nvSpPr>
        <p:spPr>
          <a:xfrm>
            <a:off x="685733" y="3773533"/>
            <a:ext cx="8937300" cy="2559600"/>
          </a:xfrm>
          <a:prstGeom prst="rect">
            <a:avLst/>
          </a:prstGeom>
          <a:solidFill>
            <a:srgbClr val="000000"/>
          </a:solidFill>
          <a:ln>
            <a:noFill/>
          </a:ln>
        </p:spPr>
        <p:txBody>
          <a:bodyPr anchorCtr="0" anchor="t" bIns="60925" lIns="121900" spcFirstLastPara="1" rIns="121900" wrap="square" tIns="60925">
            <a:noAutofit/>
          </a:bodyPr>
          <a:lstStyle/>
          <a:p>
            <a:pPr indent="0" lvl="0" marL="0" rtl="0" algn="l">
              <a:lnSpc>
                <a:spcPct val="150000"/>
              </a:lnSpc>
              <a:spcBef>
                <a:spcPts val="0"/>
              </a:spcBef>
              <a:spcAft>
                <a:spcPts val="0"/>
              </a:spcAft>
              <a:buNone/>
            </a:pPr>
            <a:r>
              <a:rPr b="1" lang="en" sz="2100">
                <a:solidFill>
                  <a:srgbClr val="FF5370"/>
                </a:solidFill>
                <a:latin typeface="Courier New"/>
                <a:ea typeface="Courier New"/>
                <a:cs typeface="Courier New"/>
                <a:sym typeface="Courier New"/>
              </a:rPr>
              <a:t>kind</a:t>
            </a:r>
            <a:endParaRPr b="1" sz="2100">
              <a:solidFill>
                <a:srgbClr val="C3E88D"/>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FF5370"/>
                </a:solidFill>
                <a:latin typeface="Courier New"/>
                <a:ea typeface="Courier New"/>
                <a:cs typeface="Courier New"/>
                <a:sym typeface="Courier New"/>
              </a:rPr>
              <a:t>apiVersion</a:t>
            </a:r>
            <a:endParaRPr b="1" sz="2100">
              <a:solidFill>
                <a:srgbClr val="C3E88D"/>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FF5370"/>
                </a:solidFill>
                <a:latin typeface="Courier New"/>
                <a:ea typeface="Courier New"/>
                <a:cs typeface="Courier New"/>
                <a:sym typeface="Courier New"/>
              </a:rPr>
              <a:t>metadata</a:t>
            </a:r>
            <a:endParaRPr b="1" sz="2100">
              <a:solidFill>
                <a:srgbClr val="CDD3DE"/>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FF5370"/>
                </a:solidFill>
                <a:latin typeface="Courier New"/>
                <a:ea typeface="Courier New"/>
                <a:cs typeface="Courier New"/>
                <a:sym typeface="Courier New"/>
              </a:rPr>
              <a:t>spec</a:t>
            </a:r>
            <a:endParaRPr b="1" sz="2100">
              <a:solidFill>
                <a:srgbClr val="FF5370"/>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FF5370"/>
                </a:solidFill>
                <a:latin typeface="Courier New"/>
                <a:ea typeface="Courier New"/>
                <a:cs typeface="Courier New"/>
                <a:sym typeface="Courier New"/>
              </a:rPr>
              <a:t>status</a:t>
            </a:r>
            <a:endParaRPr b="1" sz="2100">
              <a:solidFill>
                <a:srgbClr val="FF5370"/>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CDD3DE"/>
                </a:solidFill>
                <a:latin typeface="Courier New"/>
                <a:ea typeface="Courier New"/>
                <a:cs typeface="Courier New"/>
                <a:sym typeface="Courier New"/>
              </a:rPr>
              <a:t>   </a:t>
            </a:r>
            <a:endParaRPr b="1" sz="2100">
              <a:solidFill>
                <a:srgbClr val="FFFFFF"/>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7" name="Shape 4777"/>
        <p:cNvGrpSpPr/>
        <p:nvPr/>
      </p:nvGrpSpPr>
      <p:grpSpPr>
        <a:xfrm>
          <a:off x="0" y="0"/>
          <a:ext cx="0" cy="0"/>
          <a:chOff x="0" y="0"/>
          <a:chExt cx="0" cy="0"/>
        </a:xfrm>
      </p:grpSpPr>
      <p:sp>
        <p:nvSpPr>
          <p:cNvPr id="4778" name="Google Shape;4778;p435"/>
          <p:cNvSpPr txBox="1"/>
          <p:nvPr>
            <p:ph idx="4294967295" type="body"/>
          </p:nvPr>
        </p:nvSpPr>
        <p:spPr>
          <a:xfrm>
            <a:off x="437749" y="2006600"/>
            <a:ext cx="3806700" cy="3007500"/>
          </a:xfrm>
          <a:prstGeom prst="rect">
            <a:avLst/>
          </a:prstGeom>
        </p:spPr>
        <p:txBody>
          <a:bodyPr anchorCtr="0" anchor="t" bIns="0" lIns="0" spcFirstLastPara="1" rIns="0" wrap="square" tIns="0">
            <a:noAutofit/>
          </a:bodyPr>
          <a:lstStyle/>
          <a:p>
            <a:pPr indent="-450850" lvl="0" marL="609600" rtl="0" algn="l">
              <a:spcBef>
                <a:spcPts val="0"/>
              </a:spcBef>
              <a:spcAft>
                <a:spcPts val="0"/>
              </a:spcAft>
              <a:buSzPts val="2300"/>
              <a:buFont typeface="Red Hat Text"/>
              <a:buChar char="●"/>
            </a:pPr>
            <a:r>
              <a:rPr lang="en" sz="2300">
                <a:latin typeface="Red Hat Text"/>
                <a:ea typeface="Red Hat Text"/>
                <a:cs typeface="Red Hat Text"/>
                <a:sym typeface="Red Hat Text"/>
              </a:rPr>
              <a:t>Helps you specify container runtime, in terms of pods</a:t>
            </a:r>
            <a:endParaRPr sz="2300">
              <a:latin typeface="Red Hat Text"/>
              <a:ea typeface="Red Hat Text"/>
              <a:cs typeface="Red Hat Text"/>
              <a:sym typeface="Red Hat Tex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779" name="Google Shape;4779;p435"/>
          <p:cNvSpPr txBox="1"/>
          <p:nvPr>
            <p:ph type="title"/>
          </p:nvPr>
        </p:nvSpPr>
        <p:spPr>
          <a:xfrm>
            <a:off x="441641" y="1292933"/>
            <a:ext cx="8561400" cy="5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solidFill>
                  <a:schemeClr val="dk1"/>
                </a:solidFill>
                <a:latin typeface="Red Hat Display"/>
                <a:ea typeface="Red Hat Display"/>
                <a:cs typeface="Red Hat Display"/>
                <a:sym typeface="Red Hat Display"/>
              </a:rPr>
              <a:t>Deployment</a:t>
            </a:r>
            <a:endParaRPr sz="3400">
              <a:solidFill>
                <a:schemeClr val="dk1"/>
              </a:solidFill>
              <a:latin typeface="Red Hat Display"/>
              <a:ea typeface="Red Hat Display"/>
              <a:cs typeface="Red Hat Display"/>
              <a:sym typeface="Red Hat Display"/>
            </a:endParaRPr>
          </a:p>
        </p:txBody>
      </p:sp>
      <p:sp>
        <p:nvSpPr>
          <p:cNvPr id="4780" name="Google Shape;4780;p435"/>
          <p:cNvSpPr txBox="1"/>
          <p:nvPr/>
        </p:nvSpPr>
        <p:spPr>
          <a:xfrm>
            <a:off x="5714558" y="0"/>
            <a:ext cx="6477000" cy="6858000"/>
          </a:xfrm>
          <a:prstGeom prst="rect">
            <a:avLst/>
          </a:prstGeom>
          <a:solidFill>
            <a:srgbClr val="000000"/>
          </a:solidFill>
          <a:ln>
            <a:noFill/>
          </a:ln>
        </p:spPr>
        <p:txBody>
          <a:bodyPr anchorCtr="0" anchor="t" bIns="60925" lIns="121900" spcFirstLastPara="1" rIns="121900" wrap="square" tIns="60925">
            <a:noAutofit/>
          </a:bodyPr>
          <a:lstStyle/>
          <a:p>
            <a:pPr indent="0" lvl="0" marL="0" rtl="0" algn="l">
              <a:lnSpc>
                <a:spcPct val="115000"/>
              </a:lnSpc>
              <a:spcBef>
                <a:spcPts val="0"/>
              </a:spcBef>
              <a:spcAft>
                <a:spcPts val="0"/>
              </a:spcAft>
              <a:buNone/>
            </a:pPr>
            <a:r>
              <a:rPr b="1" lang="en" sz="1600">
                <a:solidFill>
                  <a:srgbClr val="FF5370"/>
                </a:solidFill>
                <a:latin typeface="Courier New"/>
                <a:ea typeface="Courier New"/>
                <a:cs typeface="Courier New"/>
                <a:sym typeface="Courier New"/>
              </a:rPr>
              <a:t>kind</a:t>
            </a:r>
            <a:r>
              <a:rPr b="1" lang="en" sz="1600">
                <a:solidFill>
                  <a:srgbClr val="92D400"/>
                </a:solidFill>
                <a:latin typeface="Courier New"/>
                <a:ea typeface="Courier New"/>
                <a:cs typeface="Courier New"/>
                <a:sym typeface="Courier New"/>
              </a:rPr>
              <a:t>: Deployment</a:t>
            </a:r>
            <a:br>
              <a:rPr b="1" lang="en" sz="1600">
                <a:solidFill>
                  <a:srgbClr val="92D400"/>
                </a:solidFill>
                <a:latin typeface="Courier New"/>
                <a:ea typeface="Courier New"/>
                <a:cs typeface="Courier New"/>
                <a:sym typeface="Courier New"/>
              </a:rPr>
            </a:br>
            <a:r>
              <a:rPr b="1" lang="en" sz="1600">
                <a:solidFill>
                  <a:srgbClr val="FF5370"/>
                </a:solidFill>
                <a:latin typeface="Courier New"/>
                <a:ea typeface="Courier New"/>
                <a:cs typeface="Courier New"/>
                <a:sym typeface="Courier New"/>
              </a:rPr>
              <a:t>apiVersion</a:t>
            </a:r>
            <a:r>
              <a:rPr b="1" lang="en" sz="1600">
                <a:solidFill>
                  <a:srgbClr val="92D400"/>
                </a:solidFill>
                <a:latin typeface="Courier New"/>
                <a:ea typeface="Courier New"/>
                <a:cs typeface="Courier New"/>
                <a:sym typeface="Courier New"/>
              </a:rPr>
              <a:t>: apps/v1</a:t>
            </a:r>
            <a:br>
              <a:rPr b="1" lang="en" sz="1600">
                <a:solidFill>
                  <a:srgbClr val="92D400"/>
                </a:solidFill>
                <a:latin typeface="Courier New"/>
                <a:ea typeface="Courier New"/>
                <a:cs typeface="Courier New"/>
                <a:sym typeface="Courier New"/>
              </a:rPr>
            </a:br>
            <a:r>
              <a:rPr b="1" lang="en" sz="1600">
                <a:solidFill>
                  <a:srgbClr val="FF5370"/>
                </a:solidFill>
                <a:latin typeface="Courier New"/>
                <a:ea typeface="Courier New"/>
                <a:cs typeface="Courier New"/>
                <a:sym typeface="Courier New"/>
              </a:rPr>
              <a:t>metadata</a:t>
            </a:r>
            <a:r>
              <a:rPr b="1" lang="en" sz="1600">
                <a:solidFill>
                  <a:srgbClr val="92D400"/>
                </a:solidFill>
                <a:latin typeface="Courier New"/>
                <a:ea typeface="Courier New"/>
                <a:cs typeface="Courier New"/>
                <a:sym typeface="Courier New"/>
              </a:rPr>
              <a:t>:</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name</a:t>
            </a:r>
            <a:r>
              <a:rPr b="1" lang="en" sz="1600">
                <a:solidFill>
                  <a:srgbClr val="92D400"/>
                </a:solidFill>
                <a:latin typeface="Courier New"/>
                <a:ea typeface="Courier New"/>
                <a:cs typeface="Courier New"/>
                <a:sym typeface="Courier New"/>
              </a:rPr>
              <a:t>: hello-k8s</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creationTimestamp</a:t>
            </a:r>
            <a:r>
              <a:rPr b="1" lang="en" sz="1600">
                <a:solidFill>
                  <a:srgbClr val="92D400"/>
                </a:solidFill>
                <a:latin typeface="Courier New"/>
                <a:ea typeface="Courier New"/>
                <a:cs typeface="Courier New"/>
                <a:sym typeface="Courier New"/>
              </a:rPr>
              <a:t>: </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labels</a:t>
            </a:r>
            <a:r>
              <a:rPr b="1" lang="en" sz="1600">
                <a:solidFill>
                  <a:srgbClr val="92D400"/>
                </a:solidFill>
                <a:latin typeface="Courier New"/>
                <a:ea typeface="Courier New"/>
                <a:cs typeface="Courier New"/>
                <a:sym typeface="Courier New"/>
              </a:rPr>
              <a:t>:</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run</a:t>
            </a:r>
            <a:r>
              <a:rPr b="1" lang="en" sz="1600">
                <a:solidFill>
                  <a:srgbClr val="92D400"/>
                </a:solidFill>
                <a:latin typeface="Courier New"/>
                <a:ea typeface="Courier New"/>
                <a:cs typeface="Courier New"/>
                <a:sym typeface="Courier New"/>
              </a:rPr>
              <a:t>: hello-k8s</a:t>
            </a:r>
            <a:br>
              <a:rPr b="1" lang="en" sz="1600">
                <a:solidFill>
                  <a:srgbClr val="92D400"/>
                </a:solidFill>
                <a:latin typeface="Courier New"/>
                <a:ea typeface="Courier New"/>
                <a:cs typeface="Courier New"/>
                <a:sym typeface="Courier New"/>
              </a:rPr>
            </a:br>
            <a:r>
              <a:rPr b="1" lang="en" sz="1600">
                <a:solidFill>
                  <a:srgbClr val="FF5370"/>
                </a:solidFill>
                <a:latin typeface="Courier New"/>
                <a:ea typeface="Courier New"/>
                <a:cs typeface="Courier New"/>
                <a:sym typeface="Courier New"/>
              </a:rPr>
              <a:t>spec</a:t>
            </a:r>
            <a:r>
              <a:rPr b="1" lang="en" sz="1600">
                <a:solidFill>
                  <a:srgbClr val="92D400"/>
                </a:solidFill>
                <a:latin typeface="Courier New"/>
                <a:ea typeface="Courier New"/>
                <a:cs typeface="Courier New"/>
                <a:sym typeface="Courier New"/>
              </a:rPr>
              <a:t>:</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Replicas</a:t>
            </a:r>
            <a:r>
              <a:rPr b="1" lang="en" sz="1600">
                <a:solidFill>
                  <a:srgbClr val="92D400"/>
                </a:solidFill>
                <a:latin typeface="Courier New"/>
                <a:ea typeface="Courier New"/>
                <a:cs typeface="Courier New"/>
                <a:sym typeface="Courier New"/>
              </a:rPr>
              <a:t>: 2</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selector</a:t>
            </a:r>
            <a:r>
              <a:rPr b="1" lang="en" sz="1600">
                <a:solidFill>
                  <a:srgbClr val="92D400"/>
                </a:solidFill>
                <a:latin typeface="Courier New"/>
                <a:ea typeface="Courier New"/>
                <a:cs typeface="Courier New"/>
                <a:sym typeface="Courier New"/>
              </a:rPr>
              <a:t>:</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matchLabels</a:t>
            </a:r>
            <a:r>
              <a:rPr b="1" lang="en" sz="1600">
                <a:solidFill>
                  <a:srgbClr val="92D400"/>
                </a:solidFill>
                <a:latin typeface="Courier New"/>
                <a:ea typeface="Courier New"/>
                <a:cs typeface="Courier New"/>
                <a:sym typeface="Courier New"/>
              </a:rPr>
              <a:t>:</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run</a:t>
            </a:r>
            <a:r>
              <a:rPr b="1" lang="en" sz="1600">
                <a:solidFill>
                  <a:srgbClr val="92D400"/>
                </a:solidFill>
                <a:latin typeface="Courier New"/>
                <a:ea typeface="Courier New"/>
                <a:cs typeface="Courier New"/>
                <a:sym typeface="Courier New"/>
              </a:rPr>
              <a:t>: hello-k8s</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template</a:t>
            </a:r>
            <a:r>
              <a:rPr b="1" lang="en" sz="1600">
                <a:solidFill>
                  <a:srgbClr val="92D400"/>
                </a:solidFill>
                <a:latin typeface="Courier New"/>
                <a:ea typeface="Courier New"/>
                <a:cs typeface="Courier New"/>
                <a:sym typeface="Courier New"/>
              </a:rPr>
              <a:t>:</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metadata</a:t>
            </a:r>
            <a:r>
              <a:rPr b="1" lang="en" sz="1600">
                <a:solidFill>
                  <a:srgbClr val="92D400"/>
                </a:solidFill>
                <a:latin typeface="Courier New"/>
                <a:ea typeface="Courier New"/>
                <a:cs typeface="Courier New"/>
                <a:sym typeface="Courier New"/>
              </a:rPr>
              <a:t>:</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creationTimestamp</a:t>
            </a:r>
            <a:r>
              <a:rPr b="1" lang="en" sz="1600">
                <a:solidFill>
                  <a:srgbClr val="92D400"/>
                </a:solidFill>
                <a:latin typeface="Courier New"/>
                <a:ea typeface="Courier New"/>
                <a:cs typeface="Courier New"/>
                <a:sym typeface="Courier New"/>
              </a:rPr>
              <a:t>: </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labels</a:t>
            </a:r>
            <a:r>
              <a:rPr b="1" lang="en" sz="1600">
                <a:solidFill>
                  <a:srgbClr val="92D400"/>
                </a:solidFill>
                <a:latin typeface="Courier New"/>
                <a:ea typeface="Courier New"/>
                <a:cs typeface="Courier New"/>
                <a:sym typeface="Courier New"/>
              </a:rPr>
              <a:t>:</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run</a:t>
            </a:r>
            <a:r>
              <a:rPr b="1" lang="en" sz="1600">
                <a:solidFill>
                  <a:srgbClr val="92D400"/>
                </a:solidFill>
                <a:latin typeface="Courier New"/>
                <a:ea typeface="Courier New"/>
                <a:cs typeface="Courier New"/>
                <a:sym typeface="Courier New"/>
              </a:rPr>
              <a:t>: hello-k8s</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spec</a:t>
            </a:r>
            <a:r>
              <a:rPr b="1" lang="en" sz="1600">
                <a:solidFill>
                  <a:srgbClr val="92D400"/>
                </a:solidFill>
                <a:latin typeface="Courier New"/>
                <a:ea typeface="Courier New"/>
                <a:cs typeface="Courier New"/>
                <a:sym typeface="Courier New"/>
              </a:rPr>
              <a:t>:</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containers</a:t>
            </a:r>
            <a:r>
              <a:rPr b="1" lang="en" sz="1600">
                <a:solidFill>
                  <a:srgbClr val="92D400"/>
                </a:solidFill>
                <a:latin typeface="Courier New"/>
                <a:ea typeface="Courier New"/>
                <a:cs typeface="Courier New"/>
                <a:sym typeface="Courier New"/>
              </a:rPr>
              <a:t>:</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 </a:t>
            </a:r>
            <a:r>
              <a:rPr b="1" lang="en" sz="1600">
                <a:solidFill>
                  <a:srgbClr val="FF5370"/>
                </a:solidFill>
                <a:latin typeface="Courier New"/>
                <a:ea typeface="Courier New"/>
                <a:cs typeface="Courier New"/>
                <a:sym typeface="Courier New"/>
              </a:rPr>
              <a:t>name</a:t>
            </a:r>
            <a:r>
              <a:rPr b="1" lang="en" sz="1600">
                <a:solidFill>
                  <a:srgbClr val="92D400"/>
                </a:solidFill>
                <a:latin typeface="Courier New"/>
                <a:ea typeface="Courier New"/>
                <a:cs typeface="Courier New"/>
                <a:sym typeface="Courier New"/>
              </a:rPr>
              <a:t>: hello-k8s</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image</a:t>
            </a:r>
            <a:r>
              <a:rPr b="1" lang="en" sz="1600">
                <a:solidFill>
                  <a:srgbClr val="92D400"/>
                </a:solidFill>
                <a:latin typeface="Courier New"/>
                <a:ea typeface="Courier New"/>
                <a:cs typeface="Courier New"/>
                <a:sym typeface="Courier New"/>
              </a:rPr>
              <a:t>: jkleinert/nodejsint-workshop</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resources</a:t>
            </a:r>
            <a:r>
              <a:rPr b="1" lang="en" sz="1600">
                <a:solidFill>
                  <a:srgbClr val="92D400"/>
                </a:solidFill>
                <a:latin typeface="Courier New"/>
                <a:ea typeface="Courier New"/>
                <a:cs typeface="Courier New"/>
                <a:sym typeface="Courier New"/>
              </a:rPr>
              <a:t>: {}</a:t>
            </a:r>
            <a:br>
              <a:rPr b="1" lang="en" sz="1600">
                <a:solidFill>
                  <a:srgbClr val="92D400"/>
                </a:solidFill>
                <a:latin typeface="Courier New"/>
                <a:ea typeface="Courier New"/>
                <a:cs typeface="Courier New"/>
                <a:sym typeface="Courier New"/>
              </a:rPr>
            </a:br>
            <a:r>
              <a:rPr b="1" lang="en" sz="1600">
                <a:solidFill>
                  <a:srgbClr val="92D400"/>
                </a:solidFill>
                <a:latin typeface="Courier New"/>
                <a:ea typeface="Courier New"/>
                <a:cs typeface="Courier New"/>
                <a:sym typeface="Courier New"/>
              </a:rPr>
              <a:t>  </a:t>
            </a:r>
            <a:r>
              <a:rPr b="1" lang="en" sz="1600">
                <a:solidFill>
                  <a:srgbClr val="FF5370"/>
                </a:solidFill>
                <a:latin typeface="Courier New"/>
                <a:ea typeface="Courier New"/>
                <a:cs typeface="Courier New"/>
                <a:sym typeface="Courier New"/>
              </a:rPr>
              <a:t>strategy</a:t>
            </a:r>
            <a:r>
              <a:rPr b="1" lang="en" sz="1600">
                <a:solidFill>
                  <a:srgbClr val="92D400"/>
                </a:solidFill>
                <a:latin typeface="Courier New"/>
                <a:ea typeface="Courier New"/>
                <a:cs typeface="Courier New"/>
                <a:sym typeface="Courier New"/>
              </a:rPr>
              <a:t>: {}</a:t>
            </a:r>
            <a:br>
              <a:rPr b="1" lang="en" sz="1600">
                <a:solidFill>
                  <a:srgbClr val="92D400"/>
                </a:solidFill>
                <a:latin typeface="Courier New"/>
                <a:ea typeface="Courier New"/>
                <a:cs typeface="Courier New"/>
                <a:sym typeface="Courier New"/>
              </a:rPr>
            </a:br>
            <a:r>
              <a:rPr b="1" lang="en" sz="1600">
                <a:solidFill>
                  <a:srgbClr val="FF5370"/>
                </a:solidFill>
                <a:latin typeface="Courier New"/>
                <a:ea typeface="Courier New"/>
                <a:cs typeface="Courier New"/>
                <a:sym typeface="Courier New"/>
              </a:rPr>
              <a:t>status</a:t>
            </a:r>
            <a:r>
              <a:rPr b="1" lang="en" sz="1600">
                <a:solidFill>
                  <a:srgbClr val="92D400"/>
                </a:solidFill>
                <a:latin typeface="Courier New"/>
                <a:ea typeface="Courier New"/>
                <a:cs typeface="Courier New"/>
                <a:sym typeface="Courier New"/>
              </a:rPr>
              <a:t>: {}</a:t>
            </a:r>
            <a:endParaRPr b="1" sz="16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2100">
              <a:solidFill>
                <a:srgbClr val="FF5370"/>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CDD3DE"/>
                </a:solidFill>
                <a:latin typeface="Courier New"/>
                <a:ea typeface="Courier New"/>
                <a:cs typeface="Courier New"/>
                <a:sym typeface="Courier New"/>
              </a:rPr>
              <a:t>   </a:t>
            </a:r>
            <a:endParaRPr b="1" sz="2100">
              <a:solidFill>
                <a:srgbClr val="FFFFFF"/>
              </a:solidFill>
              <a:latin typeface="Consolas"/>
              <a:ea typeface="Consolas"/>
              <a:cs typeface="Consolas"/>
              <a:sym typeface="Consolas"/>
            </a:endParaRPr>
          </a:p>
        </p:txBody>
      </p:sp>
      <p:pic>
        <p:nvPicPr>
          <p:cNvPr id="4781" name="Google Shape;4781;p435"/>
          <p:cNvPicPr preferRelativeResize="0"/>
          <p:nvPr/>
        </p:nvPicPr>
        <p:blipFill rotWithShape="1">
          <a:blip r:embed="rId3">
            <a:alphaModFix/>
          </a:blip>
          <a:srcRect b="0" l="0" r="0" t="0"/>
          <a:stretch/>
        </p:blipFill>
        <p:spPr>
          <a:xfrm>
            <a:off x="10066359" y="270633"/>
            <a:ext cx="1725408" cy="162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5" name="Shape 4785"/>
        <p:cNvGrpSpPr/>
        <p:nvPr/>
      </p:nvGrpSpPr>
      <p:grpSpPr>
        <a:xfrm>
          <a:off x="0" y="0"/>
          <a:ext cx="0" cy="0"/>
          <a:chOff x="0" y="0"/>
          <a:chExt cx="0" cy="0"/>
        </a:xfrm>
      </p:grpSpPr>
      <p:sp>
        <p:nvSpPr>
          <p:cNvPr id="4786" name="Google Shape;4786;p4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787" name="Google Shape;4787;p436"/>
          <p:cNvSpPr txBox="1"/>
          <p:nvPr>
            <p:ph idx="4294967295" type="body"/>
          </p:nvPr>
        </p:nvSpPr>
        <p:spPr>
          <a:xfrm>
            <a:off x="419499" y="2006600"/>
            <a:ext cx="3812700" cy="3007500"/>
          </a:xfrm>
          <a:prstGeom prst="rect">
            <a:avLst/>
          </a:prstGeom>
        </p:spPr>
        <p:txBody>
          <a:bodyPr anchorCtr="0" anchor="t" bIns="0" lIns="0" spcFirstLastPara="1" rIns="0" wrap="square" tIns="0">
            <a:noAutofit/>
          </a:bodyPr>
          <a:lstStyle/>
          <a:p>
            <a:pPr indent="-438150" lvl="0" marL="609600" rtl="0" algn="l">
              <a:spcBef>
                <a:spcPts val="0"/>
              </a:spcBef>
              <a:spcAft>
                <a:spcPts val="0"/>
              </a:spcAft>
              <a:buSzPts val="2100"/>
              <a:buFont typeface="Red Hat Text"/>
              <a:buChar char="●"/>
            </a:pPr>
            <a:r>
              <a:rPr lang="en">
                <a:latin typeface="Red Hat Text"/>
                <a:ea typeface="Red Hat Text"/>
                <a:cs typeface="Red Hat Text"/>
                <a:sym typeface="Red Hat Text"/>
              </a:rPr>
              <a:t>A group of one or more co-located containers</a:t>
            </a:r>
            <a:endParaRPr>
              <a:latin typeface="Red Hat Text"/>
              <a:ea typeface="Red Hat Text"/>
              <a:cs typeface="Red Hat Text"/>
              <a:sym typeface="Red Hat Text"/>
            </a:endParaRPr>
          </a:p>
          <a:p>
            <a:pPr indent="-438150" lvl="0" marL="609600" rtl="0" algn="l">
              <a:spcBef>
                <a:spcPts val="0"/>
              </a:spcBef>
              <a:spcAft>
                <a:spcPts val="0"/>
              </a:spcAft>
              <a:buSzPts val="2100"/>
              <a:buFont typeface="Red Hat Text"/>
              <a:buChar char="●"/>
            </a:pPr>
            <a:r>
              <a:rPr lang="en">
                <a:latin typeface="Red Hat Text"/>
                <a:ea typeface="Red Hat Text"/>
                <a:cs typeface="Red Hat Text"/>
                <a:sym typeface="Red Hat Text"/>
              </a:rPr>
              <a:t>Minimum unit of scale</a:t>
            </a:r>
            <a:endParaRPr>
              <a:latin typeface="Red Hat Text"/>
              <a:ea typeface="Red Hat Text"/>
              <a:cs typeface="Red Hat Text"/>
              <a:sym typeface="Red Hat Tex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788" name="Google Shape;4788;p436"/>
          <p:cNvSpPr txBox="1"/>
          <p:nvPr>
            <p:ph type="title"/>
          </p:nvPr>
        </p:nvSpPr>
        <p:spPr>
          <a:xfrm>
            <a:off x="423397" y="1292933"/>
            <a:ext cx="8574600" cy="5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solidFill>
                  <a:schemeClr val="dk1"/>
                </a:solidFill>
                <a:latin typeface="Red Hat Display"/>
                <a:ea typeface="Red Hat Display"/>
                <a:cs typeface="Red Hat Display"/>
                <a:sym typeface="Red Hat Display"/>
              </a:rPr>
              <a:t>Pod</a:t>
            </a:r>
            <a:endParaRPr sz="3400">
              <a:solidFill>
                <a:schemeClr val="dk1"/>
              </a:solidFill>
              <a:latin typeface="Red Hat Display"/>
              <a:ea typeface="Red Hat Display"/>
              <a:cs typeface="Red Hat Display"/>
              <a:sym typeface="Red Hat Display"/>
            </a:endParaRPr>
          </a:p>
        </p:txBody>
      </p:sp>
      <p:sp>
        <p:nvSpPr>
          <p:cNvPr id="4789" name="Google Shape;4789;p436"/>
          <p:cNvSpPr txBox="1"/>
          <p:nvPr/>
        </p:nvSpPr>
        <p:spPr>
          <a:xfrm>
            <a:off x="5704501" y="0"/>
            <a:ext cx="6486900" cy="6858000"/>
          </a:xfrm>
          <a:prstGeom prst="rect">
            <a:avLst/>
          </a:prstGeom>
          <a:solidFill>
            <a:srgbClr val="000000"/>
          </a:solidFill>
          <a:ln>
            <a:noFill/>
          </a:ln>
        </p:spPr>
        <p:txBody>
          <a:bodyPr anchorCtr="0" anchor="t" bIns="60925" lIns="121900" spcFirstLastPara="1" rIns="121900" wrap="square" tIns="60925">
            <a:noAutofit/>
          </a:bodyPr>
          <a:lstStyle/>
          <a:p>
            <a:pPr indent="0" lvl="0" marL="0" rtl="0" algn="l">
              <a:lnSpc>
                <a:spcPct val="150000"/>
              </a:lnSpc>
              <a:spcBef>
                <a:spcPts val="0"/>
              </a:spcBef>
              <a:spcAft>
                <a:spcPts val="0"/>
              </a:spcAft>
              <a:buClr>
                <a:srgbClr val="000000"/>
              </a:buClr>
              <a:buSzPts val="1500"/>
              <a:buFont typeface="Arial"/>
              <a:buNone/>
            </a:pPr>
            <a:r>
              <a:rPr b="1" lang="en" sz="1900">
                <a:solidFill>
                  <a:srgbClr val="FF5370"/>
                </a:solidFill>
                <a:latin typeface="Courier New"/>
                <a:ea typeface="Courier New"/>
                <a:cs typeface="Courier New"/>
                <a:sym typeface="Courier New"/>
              </a:rPr>
              <a:t>kind</a:t>
            </a:r>
            <a:r>
              <a:rPr b="1" lang="en" sz="1900">
                <a:solidFill>
                  <a:srgbClr val="92D400"/>
                </a:solidFill>
                <a:latin typeface="Courier New"/>
                <a:ea typeface="Courier New"/>
                <a:cs typeface="Courier New"/>
                <a:sym typeface="Courier New"/>
              </a:rPr>
              <a:t>: Pod</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FF5370"/>
                </a:solidFill>
                <a:latin typeface="Courier New"/>
                <a:ea typeface="Courier New"/>
                <a:cs typeface="Courier New"/>
                <a:sym typeface="Courier New"/>
              </a:rPr>
              <a:t>apiVersion</a:t>
            </a:r>
            <a:r>
              <a:rPr b="1" lang="en" sz="1900">
                <a:solidFill>
                  <a:srgbClr val="92D400"/>
                </a:solidFill>
                <a:latin typeface="Courier New"/>
                <a:ea typeface="Courier New"/>
                <a:cs typeface="Courier New"/>
                <a:sym typeface="Courier New"/>
              </a:rPr>
              <a:t>: v1</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FF5370"/>
                </a:solidFill>
                <a:latin typeface="Courier New"/>
                <a:ea typeface="Courier New"/>
                <a:cs typeface="Courier New"/>
                <a:sym typeface="Courier New"/>
              </a:rPr>
              <a:t>metadata</a:t>
            </a:r>
            <a:r>
              <a:rPr b="1" lang="en" sz="1900">
                <a:solidFill>
                  <a:srgbClr val="92D400"/>
                </a:solidFill>
                <a:latin typeface="Courier New"/>
                <a:ea typeface="Courier New"/>
                <a:cs typeface="Courier New"/>
                <a:sym typeface="Courier New"/>
              </a:rPr>
              <a:t>:</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creationTimestamp</a:t>
            </a:r>
            <a:r>
              <a:rPr b="1" lang="en" sz="1900">
                <a:solidFill>
                  <a:srgbClr val="92D400"/>
                </a:solidFill>
                <a:latin typeface="Courier New"/>
                <a:ea typeface="Courier New"/>
                <a:cs typeface="Courier New"/>
                <a:sym typeface="Courier New"/>
              </a:rPr>
              <a:t>: </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name</a:t>
            </a:r>
            <a:r>
              <a:rPr b="1" lang="en" sz="1900">
                <a:solidFill>
                  <a:srgbClr val="92D400"/>
                </a:solidFill>
                <a:latin typeface="Courier New"/>
                <a:ea typeface="Courier New"/>
                <a:cs typeface="Courier New"/>
                <a:sym typeface="Courier New"/>
              </a:rPr>
              <a:t>: hello-k8s</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labels</a:t>
            </a:r>
            <a:r>
              <a:rPr b="1" lang="en" sz="1900">
                <a:solidFill>
                  <a:srgbClr val="92D400"/>
                </a:solidFill>
                <a:latin typeface="Courier New"/>
                <a:ea typeface="Courier New"/>
                <a:cs typeface="Courier New"/>
                <a:sym typeface="Courier New"/>
              </a:rPr>
              <a:t>:</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run</a:t>
            </a:r>
            <a:r>
              <a:rPr b="1" lang="en" sz="1900">
                <a:solidFill>
                  <a:srgbClr val="92D400"/>
                </a:solidFill>
                <a:latin typeface="Courier New"/>
                <a:ea typeface="Courier New"/>
                <a:cs typeface="Courier New"/>
                <a:sym typeface="Courier New"/>
              </a:rPr>
              <a:t>: hello-k8s</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FF5370"/>
                </a:solidFill>
                <a:latin typeface="Courier New"/>
                <a:ea typeface="Courier New"/>
                <a:cs typeface="Courier New"/>
                <a:sym typeface="Courier New"/>
              </a:rPr>
              <a:t>spec</a:t>
            </a:r>
            <a:r>
              <a:rPr b="1" lang="en" sz="1900">
                <a:solidFill>
                  <a:srgbClr val="92D400"/>
                </a:solidFill>
                <a:latin typeface="Courier New"/>
                <a:ea typeface="Courier New"/>
                <a:cs typeface="Courier New"/>
                <a:sym typeface="Courier New"/>
              </a:rPr>
              <a:t>:</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containers</a:t>
            </a:r>
            <a:r>
              <a:rPr b="1" lang="en" sz="1900">
                <a:solidFill>
                  <a:srgbClr val="92D400"/>
                </a:solidFill>
                <a:latin typeface="Courier New"/>
                <a:ea typeface="Courier New"/>
                <a:cs typeface="Courier New"/>
                <a:sym typeface="Courier New"/>
              </a:rPr>
              <a:t>:</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92D400"/>
                </a:solidFill>
                <a:latin typeface="Courier New"/>
                <a:ea typeface="Courier New"/>
                <a:cs typeface="Courier New"/>
                <a:sym typeface="Courier New"/>
              </a:rPr>
              <a:t>  - </a:t>
            </a:r>
            <a:r>
              <a:rPr b="1" lang="en" sz="1900">
                <a:solidFill>
                  <a:srgbClr val="FF5370"/>
                </a:solidFill>
                <a:latin typeface="Courier New"/>
                <a:ea typeface="Courier New"/>
                <a:cs typeface="Courier New"/>
                <a:sym typeface="Courier New"/>
              </a:rPr>
              <a:t>name</a:t>
            </a:r>
            <a:r>
              <a:rPr b="1" lang="en" sz="1900">
                <a:solidFill>
                  <a:srgbClr val="92D400"/>
                </a:solidFill>
                <a:latin typeface="Courier New"/>
                <a:ea typeface="Courier New"/>
                <a:cs typeface="Courier New"/>
                <a:sym typeface="Courier New"/>
              </a:rPr>
              <a:t>: hello-k8s</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image</a:t>
            </a:r>
            <a:r>
              <a:rPr b="1" lang="en" sz="1900">
                <a:solidFill>
                  <a:srgbClr val="92D400"/>
                </a:solidFill>
                <a:latin typeface="Courier New"/>
                <a:ea typeface="Courier New"/>
                <a:cs typeface="Courier New"/>
                <a:sym typeface="Courier New"/>
              </a:rPr>
              <a:t>: jkleinert/nodejsint-workshop</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ports</a:t>
            </a:r>
            <a:r>
              <a:rPr b="1" lang="en" sz="1900">
                <a:solidFill>
                  <a:srgbClr val="92D400"/>
                </a:solidFill>
                <a:latin typeface="Courier New"/>
                <a:ea typeface="Courier New"/>
                <a:cs typeface="Courier New"/>
                <a:sym typeface="Courier New"/>
              </a:rPr>
              <a:t>:</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92D400"/>
                </a:solidFill>
                <a:latin typeface="Courier New"/>
                <a:ea typeface="Courier New"/>
                <a:cs typeface="Courier New"/>
                <a:sym typeface="Courier New"/>
              </a:rPr>
              <a:t>    - </a:t>
            </a:r>
            <a:r>
              <a:rPr b="1" lang="en" sz="1900">
                <a:solidFill>
                  <a:srgbClr val="FF5370"/>
                </a:solidFill>
                <a:latin typeface="Courier New"/>
                <a:ea typeface="Courier New"/>
                <a:cs typeface="Courier New"/>
                <a:sym typeface="Courier New"/>
              </a:rPr>
              <a:t>containerPort</a:t>
            </a: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8080</a:t>
            </a:r>
            <a:endParaRPr b="1" sz="1900">
              <a:solidFill>
                <a:srgbClr val="FF537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resources</a:t>
            </a:r>
            <a:r>
              <a:rPr b="1" lang="en" sz="1900">
                <a:solidFill>
                  <a:srgbClr val="92D400"/>
                </a:solidFill>
                <a:latin typeface="Courier New"/>
                <a:ea typeface="Courier New"/>
                <a:cs typeface="Courier New"/>
                <a:sym typeface="Courier New"/>
              </a:rPr>
              <a:t>: {}</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500"/>
              <a:buFont typeface="Arial"/>
              <a:buNone/>
            </a:pPr>
            <a:r>
              <a:t/>
            </a:r>
            <a:endParaRPr b="1" sz="15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500">
              <a:solidFill>
                <a:srgbClr val="92D400"/>
              </a:solidFill>
              <a:latin typeface="Courier New"/>
              <a:ea typeface="Courier New"/>
              <a:cs typeface="Courier New"/>
              <a:sym typeface="Courier New"/>
            </a:endParaRPr>
          </a:p>
        </p:txBody>
      </p:sp>
      <p:pic>
        <p:nvPicPr>
          <p:cNvPr id="4790" name="Google Shape;4790;p436"/>
          <p:cNvPicPr preferRelativeResize="0"/>
          <p:nvPr/>
        </p:nvPicPr>
        <p:blipFill rotWithShape="1">
          <a:blip r:embed="rId3">
            <a:alphaModFix/>
          </a:blip>
          <a:srcRect b="0" l="0" r="0" t="0"/>
          <a:stretch/>
        </p:blipFill>
        <p:spPr>
          <a:xfrm>
            <a:off x="10063059" y="270633"/>
            <a:ext cx="1728087" cy="1625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4" name="Shape 4794"/>
        <p:cNvGrpSpPr/>
        <p:nvPr/>
      </p:nvGrpSpPr>
      <p:grpSpPr>
        <a:xfrm>
          <a:off x="0" y="0"/>
          <a:ext cx="0" cy="0"/>
          <a:chOff x="0" y="0"/>
          <a:chExt cx="0" cy="0"/>
        </a:xfrm>
      </p:grpSpPr>
      <p:sp>
        <p:nvSpPr>
          <p:cNvPr id="4795" name="Google Shape;4795;p437"/>
          <p:cNvSpPr txBox="1"/>
          <p:nvPr>
            <p:ph idx="4294967295" type="body"/>
          </p:nvPr>
        </p:nvSpPr>
        <p:spPr>
          <a:xfrm>
            <a:off x="419499" y="2006600"/>
            <a:ext cx="3812700" cy="3007500"/>
          </a:xfrm>
          <a:prstGeom prst="rect">
            <a:avLst/>
          </a:prstGeom>
        </p:spPr>
        <p:txBody>
          <a:bodyPr anchorCtr="0" anchor="t" bIns="0" lIns="0" spcFirstLastPara="1" rIns="0" wrap="square" tIns="0">
            <a:noAutofit/>
          </a:bodyPr>
          <a:lstStyle/>
          <a:p>
            <a:pPr indent="-450850" lvl="0" marL="609600" rtl="0" algn="l">
              <a:spcBef>
                <a:spcPts val="0"/>
              </a:spcBef>
              <a:spcAft>
                <a:spcPts val="0"/>
              </a:spcAft>
              <a:buSzPts val="2300"/>
              <a:buFont typeface="Red Hat Text"/>
              <a:buChar char="●"/>
            </a:pPr>
            <a:r>
              <a:rPr lang="en" sz="2300">
                <a:latin typeface="Red Hat Text"/>
                <a:ea typeface="Red Hat Text"/>
                <a:cs typeface="Red Hat Text"/>
                <a:sym typeface="Red Hat Text"/>
              </a:rPr>
              <a:t>Acts as a single endpoint for a collection of replicated pods</a:t>
            </a:r>
            <a:endParaRPr sz="2300">
              <a:latin typeface="Red Hat Text"/>
              <a:ea typeface="Red Hat Text"/>
              <a:cs typeface="Red Hat Text"/>
              <a:sym typeface="Red Hat Text"/>
            </a:endParaRPr>
          </a:p>
          <a:p>
            <a:pPr indent="-450850" lvl="0" marL="609600" rtl="0" algn="l">
              <a:spcBef>
                <a:spcPts val="0"/>
              </a:spcBef>
              <a:spcAft>
                <a:spcPts val="0"/>
              </a:spcAft>
              <a:buSzPts val="2300"/>
              <a:buFont typeface="Red Hat Text"/>
              <a:buChar char="●"/>
            </a:pPr>
            <a:r>
              <a:rPr lang="en" sz="2300">
                <a:latin typeface="Red Hat Text"/>
                <a:ea typeface="Red Hat Text"/>
                <a:cs typeface="Red Hat Text"/>
                <a:sym typeface="Red Hat Text"/>
              </a:rPr>
              <a:t>Like a load balancer</a:t>
            </a:r>
            <a:endParaRPr sz="2300">
              <a:latin typeface="Red Hat Text"/>
              <a:ea typeface="Red Hat Text"/>
              <a:cs typeface="Red Hat Text"/>
              <a:sym typeface="Red Hat Tex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796" name="Google Shape;4796;p437"/>
          <p:cNvSpPr txBox="1"/>
          <p:nvPr>
            <p:ph type="title"/>
          </p:nvPr>
        </p:nvSpPr>
        <p:spPr>
          <a:xfrm>
            <a:off x="423397" y="1292933"/>
            <a:ext cx="8574600" cy="5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solidFill>
                  <a:schemeClr val="dk1"/>
                </a:solidFill>
                <a:latin typeface="Red Hat Display"/>
                <a:ea typeface="Red Hat Display"/>
                <a:cs typeface="Red Hat Display"/>
                <a:sym typeface="Red Hat Display"/>
              </a:rPr>
              <a:t>Service</a:t>
            </a:r>
            <a:endParaRPr sz="3400">
              <a:solidFill>
                <a:schemeClr val="dk1"/>
              </a:solidFill>
              <a:latin typeface="Red Hat Display"/>
              <a:ea typeface="Red Hat Display"/>
              <a:cs typeface="Red Hat Display"/>
              <a:sym typeface="Red Hat Display"/>
            </a:endParaRPr>
          </a:p>
        </p:txBody>
      </p:sp>
      <p:sp>
        <p:nvSpPr>
          <p:cNvPr id="4797" name="Google Shape;4797;p437"/>
          <p:cNvSpPr txBox="1"/>
          <p:nvPr/>
        </p:nvSpPr>
        <p:spPr>
          <a:xfrm>
            <a:off x="5704501" y="0"/>
            <a:ext cx="6486900" cy="6858000"/>
          </a:xfrm>
          <a:prstGeom prst="rect">
            <a:avLst/>
          </a:prstGeom>
          <a:solidFill>
            <a:srgbClr val="000000"/>
          </a:solidFill>
          <a:ln>
            <a:noFill/>
          </a:ln>
        </p:spPr>
        <p:txBody>
          <a:bodyPr anchorCtr="0" anchor="t" bIns="60925" lIns="121900" spcFirstLastPara="1" rIns="121900" wrap="square" tIns="60925">
            <a:noAutofit/>
          </a:bodyPr>
          <a:lstStyle/>
          <a:p>
            <a:pPr indent="0" lvl="0" marL="0" rtl="0" algn="l">
              <a:lnSpc>
                <a:spcPct val="115000"/>
              </a:lnSpc>
              <a:spcBef>
                <a:spcPts val="0"/>
              </a:spcBef>
              <a:spcAft>
                <a:spcPts val="0"/>
              </a:spcAft>
              <a:buNone/>
            </a:pPr>
            <a:r>
              <a:rPr b="1" lang="en" sz="1900">
                <a:solidFill>
                  <a:srgbClr val="FF5370"/>
                </a:solidFill>
                <a:latin typeface="Courier New"/>
                <a:ea typeface="Courier New"/>
                <a:cs typeface="Courier New"/>
                <a:sym typeface="Courier New"/>
              </a:rPr>
              <a:t>kind</a:t>
            </a:r>
            <a:r>
              <a:rPr b="1" lang="en" sz="1900">
                <a:solidFill>
                  <a:srgbClr val="92D400"/>
                </a:solidFill>
                <a:latin typeface="Courier New"/>
                <a:ea typeface="Courier New"/>
                <a:cs typeface="Courier New"/>
                <a:sym typeface="Courier New"/>
              </a:rPr>
              <a:t>: Service</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FF5370"/>
                </a:solidFill>
                <a:latin typeface="Courier New"/>
                <a:ea typeface="Courier New"/>
                <a:cs typeface="Courier New"/>
                <a:sym typeface="Courier New"/>
              </a:rPr>
              <a:t>apiVersion</a:t>
            </a:r>
            <a:r>
              <a:rPr b="1" lang="en" sz="1900">
                <a:solidFill>
                  <a:srgbClr val="92D400"/>
                </a:solidFill>
                <a:latin typeface="Courier New"/>
                <a:ea typeface="Courier New"/>
                <a:cs typeface="Courier New"/>
                <a:sym typeface="Courier New"/>
              </a:rPr>
              <a:t>: v1</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FF5370"/>
                </a:solidFill>
                <a:latin typeface="Courier New"/>
                <a:ea typeface="Courier New"/>
                <a:cs typeface="Courier New"/>
                <a:sym typeface="Courier New"/>
              </a:rPr>
              <a:t>metadata</a:t>
            </a:r>
            <a:r>
              <a:rPr b="1" lang="en" sz="1900">
                <a:solidFill>
                  <a:srgbClr val="92D400"/>
                </a:solidFill>
                <a:latin typeface="Courier New"/>
                <a:ea typeface="Courier New"/>
                <a:cs typeface="Courier New"/>
                <a:sym typeface="Courier New"/>
              </a:rPr>
              <a:t>:</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name</a:t>
            </a:r>
            <a:r>
              <a:rPr b="1" lang="en" sz="1900">
                <a:solidFill>
                  <a:srgbClr val="92D400"/>
                </a:solidFill>
                <a:latin typeface="Courier New"/>
                <a:ea typeface="Courier New"/>
                <a:cs typeface="Courier New"/>
                <a:sym typeface="Courier New"/>
              </a:rPr>
              <a:t>: hello-k8s</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creationTimestamp</a:t>
            </a:r>
            <a:r>
              <a:rPr b="1" lang="en" sz="1900">
                <a:solidFill>
                  <a:srgbClr val="92D400"/>
                </a:solidFill>
                <a:latin typeface="Courier New"/>
                <a:ea typeface="Courier New"/>
                <a:cs typeface="Courier New"/>
                <a:sym typeface="Courier New"/>
              </a:rPr>
              <a:t>: </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labels</a:t>
            </a:r>
            <a:r>
              <a:rPr b="1" lang="en" sz="1900">
                <a:solidFill>
                  <a:srgbClr val="92D400"/>
                </a:solidFill>
                <a:latin typeface="Courier New"/>
                <a:ea typeface="Courier New"/>
                <a:cs typeface="Courier New"/>
                <a:sym typeface="Courier New"/>
              </a:rPr>
              <a:t>:</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run</a:t>
            </a:r>
            <a:r>
              <a:rPr b="1" lang="en" sz="1900">
                <a:solidFill>
                  <a:srgbClr val="92D400"/>
                </a:solidFill>
                <a:latin typeface="Courier New"/>
                <a:ea typeface="Courier New"/>
                <a:cs typeface="Courier New"/>
                <a:sym typeface="Courier New"/>
              </a:rPr>
              <a:t>: hello-k8s</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FF5370"/>
                </a:solidFill>
                <a:latin typeface="Courier New"/>
                <a:ea typeface="Courier New"/>
                <a:cs typeface="Courier New"/>
                <a:sym typeface="Courier New"/>
              </a:rPr>
              <a:t>spec</a:t>
            </a:r>
            <a:r>
              <a:rPr b="1" lang="en" sz="1900">
                <a:solidFill>
                  <a:srgbClr val="92D400"/>
                </a:solidFill>
                <a:latin typeface="Courier New"/>
                <a:ea typeface="Courier New"/>
                <a:cs typeface="Courier New"/>
                <a:sym typeface="Courier New"/>
              </a:rPr>
              <a:t>:</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ports</a:t>
            </a:r>
            <a:r>
              <a:rPr b="1" lang="en" sz="1900">
                <a:solidFill>
                  <a:srgbClr val="92D400"/>
                </a:solidFill>
                <a:latin typeface="Courier New"/>
                <a:ea typeface="Courier New"/>
                <a:cs typeface="Courier New"/>
                <a:sym typeface="Courier New"/>
              </a:rPr>
              <a:t>:</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 </a:t>
            </a:r>
            <a:r>
              <a:rPr b="1" lang="en" sz="1900">
                <a:solidFill>
                  <a:srgbClr val="FF5370"/>
                </a:solidFill>
                <a:latin typeface="Courier New"/>
                <a:ea typeface="Courier New"/>
                <a:cs typeface="Courier New"/>
                <a:sym typeface="Courier New"/>
              </a:rPr>
              <a:t>protocol</a:t>
            </a:r>
            <a:r>
              <a:rPr b="1" lang="en" sz="1900">
                <a:solidFill>
                  <a:srgbClr val="92D400"/>
                </a:solidFill>
                <a:latin typeface="Courier New"/>
                <a:ea typeface="Courier New"/>
                <a:cs typeface="Courier New"/>
                <a:sym typeface="Courier New"/>
              </a:rPr>
              <a:t>: TCP</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port</a:t>
            </a: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8080</a:t>
            </a:r>
            <a:endParaRPr b="1" sz="1900">
              <a:solidFill>
                <a:srgbClr val="FF537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targetPort</a:t>
            </a: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8080</a:t>
            </a:r>
            <a:endParaRPr b="1" sz="1900">
              <a:solidFill>
                <a:srgbClr val="FF537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selector</a:t>
            </a:r>
            <a:r>
              <a:rPr b="1" lang="en" sz="1900">
                <a:solidFill>
                  <a:srgbClr val="92D400"/>
                </a:solidFill>
                <a:latin typeface="Courier New"/>
                <a:ea typeface="Courier New"/>
                <a:cs typeface="Courier New"/>
                <a:sym typeface="Courier New"/>
              </a:rPr>
              <a:t>:</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run</a:t>
            </a:r>
            <a:r>
              <a:rPr b="1" lang="en" sz="1900">
                <a:solidFill>
                  <a:srgbClr val="92D400"/>
                </a:solidFill>
                <a:latin typeface="Courier New"/>
                <a:ea typeface="Courier New"/>
                <a:cs typeface="Courier New"/>
                <a:sym typeface="Courier New"/>
              </a:rPr>
              <a:t>: hello-k8s</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type</a:t>
            </a:r>
            <a:r>
              <a:rPr b="1" lang="en" sz="1900">
                <a:solidFill>
                  <a:srgbClr val="92D400"/>
                </a:solidFill>
                <a:latin typeface="Courier New"/>
                <a:ea typeface="Courier New"/>
                <a:cs typeface="Courier New"/>
                <a:sym typeface="Courier New"/>
              </a:rPr>
              <a:t>: NodePort</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FF5370"/>
                </a:solidFill>
                <a:latin typeface="Courier New"/>
                <a:ea typeface="Courier New"/>
                <a:cs typeface="Courier New"/>
                <a:sym typeface="Courier New"/>
              </a:rPr>
              <a:t>status</a:t>
            </a:r>
            <a:r>
              <a:rPr b="1" lang="en" sz="1900">
                <a:solidFill>
                  <a:srgbClr val="92D400"/>
                </a:solidFill>
                <a:latin typeface="Courier New"/>
                <a:ea typeface="Courier New"/>
                <a:cs typeface="Courier New"/>
                <a:sym typeface="Courier New"/>
              </a:rPr>
              <a:t>:</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900">
                <a:solidFill>
                  <a:srgbClr val="92D400"/>
                </a:solidFill>
                <a:latin typeface="Courier New"/>
                <a:ea typeface="Courier New"/>
                <a:cs typeface="Courier New"/>
                <a:sym typeface="Courier New"/>
              </a:rPr>
              <a:t>  </a:t>
            </a:r>
            <a:r>
              <a:rPr b="1" lang="en" sz="1900">
                <a:solidFill>
                  <a:srgbClr val="FF5370"/>
                </a:solidFill>
                <a:latin typeface="Courier New"/>
                <a:ea typeface="Courier New"/>
                <a:cs typeface="Courier New"/>
                <a:sym typeface="Courier New"/>
              </a:rPr>
              <a:t>loadBalancer</a:t>
            </a:r>
            <a:r>
              <a:rPr b="1" lang="en" sz="1900">
                <a:solidFill>
                  <a:srgbClr val="92D400"/>
                </a:solidFill>
                <a:latin typeface="Courier New"/>
                <a:ea typeface="Courier New"/>
                <a:cs typeface="Courier New"/>
                <a:sym typeface="Courier New"/>
              </a:rPr>
              <a:t>: {}</a:t>
            </a:r>
            <a:endParaRPr b="1" sz="1900">
              <a:solidFill>
                <a:srgbClr val="92D400"/>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900">
              <a:solidFill>
                <a:srgbClr val="92D40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900">
              <a:solidFill>
                <a:srgbClr val="FF5370"/>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1900">
                <a:solidFill>
                  <a:srgbClr val="CDD3DE"/>
                </a:solidFill>
                <a:latin typeface="Courier New"/>
                <a:ea typeface="Courier New"/>
                <a:cs typeface="Courier New"/>
                <a:sym typeface="Courier New"/>
              </a:rPr>
              <a:t>  </a:t>
            </a:r>
            <a:r>
              <a:rPr b="1" lang="en" sz="2100">
                <a:solidFill>
                  <a:srgbClr val="CDD3DE"/>
                </a:solidFill>
                <a:latin typeface="Courier New"/>
                <a:ea typeface="Courier New"/>
                <a:cs typeface="Courier New"/>
                <a:sym typeface="Courier New"/>
              </a:rPr>
              <a:t> </a:t>
            </a:r>
            <a:endParaRPr b="1" sz="2100">
              <a:solidFill>
                <a:srgbClr val="FFFFFF"/>
              </a:solidFill>
              <a:latin typeface="Consolas"/>
              <a:ea typeface="Consolas"/>
              <a:cs typeface="Consolas"/>
              <a:sym typeface="Consolas"/>
            </a:endParaRPr>
          </a:p>
        </p:txBody>
      </p:sp>
      <p:pic>
        <p:nvPicPr>
          <p:cNvPr id="4798" name="Google Shape;4798;p437"/>
          <p:cNvPicPr preferRelativeResize="0"/>
          <p:nvPr/>
        </p:nvPicPr>
        <p:blipFill rotWithShape="1">
          <a:blip r:embed="rId3">
            <a:alphaModFix/>
          </a:blip>
          <a:srcRect b="0" l="0" r="0" t="0"/>
          <a:stretch/>
        </p:blipFill>
        <p:spPr>
          <a:xfrm>
            <a:off x="10063059" y="270633"/>
            <a:ext cx="1728087" cy="162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2" name="Shape 4802"/>
        <p:cNvGrpSpPr/>
        <p:nvPr/>
      </p:nvGrpSpPr>
      <p:grpSpPr>
        <a:xfrm>
          <a:off x="0" y="0"/>
          <a:ext cx="0" cy="0"/>
          <a:chOff x="0" y="0"/>
          <a:chExt cx="0" cy="0"/>
        </a:xfrm>
      </p:grpSpPr>
      <p:sp>
        <p:nvSpPr>
          <p:cNvPr id="4803" name="Google Shape;4803;p4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4804" name="Google Shape;4804;p438"/>
          <p:cNvSpPr txBox="1"/>
          <p:nvPr>
            <p:ph type="title"/>
          </p:nvPr>
        </p:nvSpPr>
        <p:spPr>
          <a:xfrm>
            <a:off x="5674100" y="1632950"/>
            <a:ext cx="5600700" cy="3882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3400"/>
              <a:buFont typeface="Arial"/>
              <a:buNone/>
            </a:pPr>
            <a:r>
              <a:rPr lang="en">
                <a:latin typeface="Red Hat Display"/>
                <a:ea typeface="Red Hat Display"/>
                <a:cs typeface="Red Hat Display"/>
                <a:sym typeface="Red Hat Display"/>
              </a:rPr>
              <a:t>Self Healing</a:t>
            </a:r>
            <a:endParaRPr>
              <a:latin typeface="Red Hat Display"/>
              <a:ea typeface="Red Hat Display"/>
              <a:cs typeface="Red Hat Display"/>
              <a:sym typeface="Red Hat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8" name="Shape 4808"/>
        <p:cNvGrpSpPr/>
        <p:nvPr/>
      </p:nvGrpSpPr>
      <p:grpSpPr>
        <a:xfrm>
          <a:off x="0" y="0"/>
          <a:ext cx="0" cy="0"/>
          <a:chOff x="0" y="0"/>
          <a:chExt cx="0" cy="0"/>
        </a:xfrm>
      </p:grpSpPr>
      <p:grpSp>
        <p:nvGrpSpPr>
          <p:cNvPr id="4809" name="Google Shape;4809;p439"/>
          <p:cNvGrpSpPr/>
          <p:nvPr/>
        </p:nvGrpSpPr>
        <p:grpSpPr>
          <a:xfrm>
            <a:off x="5229251" y="3743906"/>
            <a:ext cx="1591560" cy="1704357"/>
            <a:chOff x="5674680" y="2808000"/>
            <a:chExt cx="1193700" cy="1278300"/>
          </a:xfrm>
        </p:grpSpPr>
        <p:sp>
          <p:nvSpPr>
            <p:cNvPr id="4810" name="Google Shape;4810;p439"/>
            <p:cNvSpPr/>
            <p:nvPr/>
          </p:nvSpPr>
          <p:spPr>
            <a:xfrm>
              <a:off x="5674680" y="280800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11" name="Google Shape;4811;p439"/>
            <p:cNvSpPr/>
            <p:nvPr/>
          </p:nvSpPr>
          <p:spPr>
            <a:xfrm>
              <a:off x="574452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12" name="Google Shape;4812;p439"/>
            <p:cNvSpPr/>
            <p:nvPr/>
          </p:nvSpPr>
          <p:spPr>
            <a:xfrm>
              <a:off x="6333120" y="3138480"/>
              <a:ext cx="480000" cy="805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13" name="Google Shape;4813;p439"/>
            <p:cNvSpPr/>
            <p:nvPr/>
          </p:nvSpPr>
          <p:spPr>
            <a:xfrm>
              <a:off x="574452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814" name="Google Shape;4814;p439"/>
            <p:cNvPicPr preferRelativeResize="0"/>
            <p:nvPr/>
          </p:nvPicPr>
          <p:blipFill rotWithShape="1">
            <a:blip r:embed="rId3">
              <a:alphaModFix/>
            </a:blip>
            <a:srcRect b="0" l="0" r="0" t="0"/>
            <a:stretch/>
          </p:blipFill>
          <p:spPr>
            <a:xfrm>
              <a:off x="5803560" y="3619080"/>
              <a:ext cx="325800" cy="325800"/>
            </a:xfrm>
            <a:prstGeom prst="rect">
              <a:avLst/>
            </a:prstGeom>
            <a:noFill/>
            <a:ln>
              <a:noFill/>
            </a:ln>
          </p:spPr>
        </p:pic>
        <p:pic>
          <p:nvPicPr>
            <p:cNvPr id="4815" name="Google Shape;4815;p439"/>
            <p:cNvPicPr preferRelativeResize="0"/>
            <p:nvPr/>
          </p:nvPicPr>
          <p:blipFill rotWithShape="1">
            <a:blip r:embed="rId4">
              <a:alphaModFix/>
            </a:blip>
            <a:srcRect b="0" l="0" r="0" t="0"/>
            <a:stretch/>
          </p:blipFill>
          <p:spPr>
            <a:xfrm>
              <a:off x="6396120" y="3240360"/>
              <a:ext cx="325800" cy="168480"/>
            </a:xfrm>
            <a:prstGeom prst="rect">
              <a:avLst/>
            </a:prstGeom>
            <a:noFill/>
            <a:ln>
              <a:noFill/>
            </a:ln>
          </p:spPr>
        </p:pic>
        <p:pic>
          <p:nvPicPr>
            <p:cNvPr id="4816" name="Google Shape;4816;p439"/>
            <p:cNvPicPr preferRelativeResize="0"/>
            <p:nvPr/>
          </p:nvPicPr>
          <p:blipFill rotWithShape="1">
            <a:blip r:embed="rId5">
              <a:alphaModFix/>
            </a:blip>
            <a:srcRect b="0" l="0" r="0" t="0"/>
            <a:stretch/>
          </p:blipFill>
          <p:spPr>
            <a:xfrm>
              <a:off x="6359400" y="3566880"/>
              <a:ext cx="434880" cy="307440"/>
            </a:xfrm>
            <a:prstGeom prst="rect">
              <a:avLst/>
            </a:prstGeom>
            <a:noFill/>
            <a:ln>
              <a:noFill/>
            </a:ln>
          </p:spPr>
        </p:pic>
      </p:grpSp>
      <p:sp>
        <p:nvSpPr>
          <p:cNvPr id="4817" name="Google Shape;4817;p439"/>
          <p:cNvSpPr/>
          <p:nvPr/>
        </p:nvSpPr>
        <p:spPr>
          <a:xfrm>
            <a:off x="5187680" y="3693120"/>
            <a:ext cx="1131300" cy="41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818" name="Google Shape;4818;p439"/>
          <p:cNvSpPr/>
          <p:nvPr/>
        </p:nvSpPr>
        <p:spPr>
          <a:xfrm>
            <a:off x="6956960" y="3744000"/>
            <a:ext cx="1591500" cy="170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19" name="Google Shape;4819;p439"/>
          <p:cNvSpPr/>
          <p:nvPr/>
        </p:nvSpPr>
        <p:spPr>
          <a:xfrm>
            <a:off x="6914720" y="3693120"/>
            <a:ext cx="1131300" cy="41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820" name="Google Shape;4820;p439"/>
          <p:cNvSpPr/>
          <p:nvPr/>
        </p:nvSpPr>
        <p:spPr>
          <a:xfrm>
            <a:off x="7050080" y="4184640"/>
            <a:ext cx="639900" cy="507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21" name="Google Shape;4821;p439"/>
          <p:cNvSpPr/>
          <p:nvPr/>
        </p:nvSpPr>
        <p:spPr>
          <a:xfrm>
            <a:off x="7834400" y="4184640"/>
            <a:ext cx="639900" cy="1073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22" name="Google Shape;4822;p439"/>
          <p:cNvSpPr/>
          <p:nvPr/>
        </p:nvSpPr>
        <p:spPr>
          <a:xfrm>
            <a:off x="7050080" y="4794240"/>
            <a:ext cx="639900" cy="507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823" name="Google Shape;4823;p439"/>
          <p:cNvPicPr preferRelativeResize="0"/>
          <p:nvPr/>
        </p:nvPicPr>
        <p:blipFill rotWithShape="1">
          <a:blip r:embed="rId6">
            <a:alphaModFix/>
          </a:blip>
          <a:srcRect b="0" l="0" r="0" t="0"/>
          <a:stretch/>
        </p:blipFill>
        <p:spPr>
          <a:xfrm>
            <a:off x="7081760" y="4228320"/>
            <a:ext cx="579840" cy="382560"/>
          </a:xfrm>
          <a:prstGeom prst="rect">
            <a:avLst/>
          </a:prstGeom>
          <a:noFill/>
          <a:ln>
            <a:noFill/>
          </a:ln>
        </p:spPr>
      </p:pic>
      <p:pic>
        <p:nvPicPr>
          <p:cNvPr id="4824" name="Google Shape;4824;p439"/>
          <p:cNvPicPr preferRelativeResize="0"/>
          <p:nvPr/>
        </p:nvPicPr>
        <p:blipFill rotWithShape="1">
          <a:blip r:embed="rId3">
            <a:alphaModFix/>
          </a:blip>
          <a:srcRect b="0" l="0" r="0" t="0"/>
          <a:stretch/>
        </p:blipFill>
        <p:spPr>
          <a:xfrm>
            <a:off x="7930880" y="4226880"/>
            <a:ext cx="434400" cy="434400"/>
          </a:xfrm>
          <a:prstGeom prst="rect">
            <a:avLst/>
          </a:prstGeom>
          <a:noFill/>
          <a:ln>
            <a:noFill/>
          </a:ln>
        </p:spPr>
      </p:pic>
      <p:sp>
        <p:nvSpPr>
          <p:cNvPr id="4825" name="Google Shape;4825;p439"/>
          <p:cNvSpPr/>
          <p:nvPr/>
        </p:nvSpPr>
        <p:spPr>
          <a:xfrm>
            <a:off x="7829120" y="4777920"/>
            <a:ext cx="639900" cy="279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900" strike="noStrike">
                <a:solidFill>
                  <a:srgbClr val="000000"/>
                </a:solidFill>
                <a:latin typeface="Arial"/>
                <a:ea typeface="Arial"/>
                <a:cs typeface="Arial"/>
                <a:sym typeface="Arial"/>
              </a:rPr>
              <a:t>Istio</a:t>
            </a:r>
            <a:br>
              <a:rPr lang="en" sz="2400">
                <a:latin typeface="Arial"/>
                <a:ea typeface="Arial"/>
                <a:cs typeface="Arial"/>
                <a:sym typeface="Arial"/>
              </a:rPr>
            </a:br>
            <a:r>
              <a:rPr b="0" lang="en" sz="900" strike="noStrike">
                <a:solidFill>
                  <a:srgbClr val="000000"/>
                </a:solidFill>
                <a:latin typeface="Arial"/>
                <a:ea typeface="Arial"/>
                <a:cs typeface="Arial"/>
                <a:sym typeface="Arial"/>
              </a:rPr>
              <a:t>proxy</a:t>
            </a:r>
            <a:endParaRPr b="0" sz="900" strike="noStrike">
              <a:latin typeface="Arial"/>
              <a:ea typeface="Arial"/>
              <a:cs typeface="Arial"/>
              <a:sym typeface="Arial"/>
            </a:endParaRPr>
          </a:p>
        </p:txBody>
      </p:sp>
      <p:grpSp>
        <p:nvGrpSpPr>
          <p:cNvPr id="4826" name="Google Shape;4826;p439"/>
          <p:cNvGrpSpPr/>
          <p:nvPr/>
        </p:nvGrpSpPr>
        <p:grpSpPr>
          <a:xfrm>
            <a:off x="3418736" y="3693028"/>
            <a:ext cx="1675078" cy="1755236"/>
            <a:chOff x="4316760" y="2769840"/>
            <a:chExt cx="1256340" cy="1316460"/>
          </a:xfrm>
        </p:grpSpPr>
        <p:grpSp>
          <p:nvGrpSpPr>
            <p:cNvPr id="4827" name="Google Shape;4827;p439"/>
            <p:cNvGrpSpPr/>
            <p:nvPr/>
          </p:nvGrpSpPr>
          <p:grpSpPr>
            <a:xfrm>
              <a:off x="4348080" y="2769840"/>
              <a:ext cx="1225020" cy="1316460"/>
              <a:chOff x="4348080" y="2769840"/>
              <a:chExt cx="1225020" cy="1316460"/>
            </a:xfrm>
          </p:grpSpPr>
          <p:sp>
            <p:nvSpPr>
              <p:cNvPr id="4828" name="Google Shape;4828;p439"/>
              <p:cNvSpPr/>
              <p:nvPr/>
            </p:nvSpPr>
            <p:spPr>
              <a:xfrm>
                <a:off x="4379400" y="280800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29" name="Google Shape;4829;p439"/>
              <p:cNvSpPr/>
              <p:nvPr/>
            </p:nvSpPr>
            <p:spPr>
              <a:xfrm>
                <a:off x="4348080" y="276984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830" name="Google Shape;4830;p439"/>
              <p:cNvSpPr/>
              <p:nvPr/>
            </p:nvSpPr>
            <p:spPr>
              <a:xfrm>
                <a:off x="444924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31" name="Google Shape;4831;p439"/>
              <p:cNvSpPr/>
              <p:nvPr/>
            </p:nvSpPr>
            <p:spPr>
              <a:xfrm>
                <a:off x="503784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32" name="Google Shape;4832;p439"/>
              <p:cNvSpPr/>
              <p:nvPr/>
            </p:nvSpPr>
            <p:spPr>
              <a:xfrm>
                <a:off x="503784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33" name="Google Shape;4833;p439"/>
              <p:cNvSpPr/>
              <p:nvPr/>
            </p:nvSpPr>
            <p:spPr>
              <a:xfrm>
                <a:off x="444924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4834" name="Google Shape;4834;p439"/>
            <p:cNvPicPr preferRelativeResize="0"/>
            <p:nvPr/>
          </p:nvPicPr>
          <p:blipFill rotWithShape="1">
            <a:blip r:embed="rId3">
              <a:alphaModFix/>
            </a:blip>
            <a:srcRect b="0" l="0" r="0" t="0"/>
            <a:stretch/>
          </p:blipFill>
          <p:spPr>
            <a:xfrm>
              <a:off x="5117760" y="3161880"/>
              <a:ext cx="325800" cy="325800"/>
            </a:xfrm>
            <a:prstGeom prst="rect">
              <a:avLst/>
            </a:prstGeom>
            <a:noFill/>
            <a:ln>
              <a:noFill/>
            </a:ln>
          </p:spPr>
        </p:pic>
        <p:pic>
          <p:nvPicPr>
            <p:cNvPr id="4835" name="Google Shape;4835;p439"/>
            <p:cNvPicPr preferRelativeResize="0"/>
            <p:nvPr/>
          </p:nvPicPr>
          <p:blipFill rotWithShape="1">
            <a:blip r:embed="rId7">
              <a:alphaModFix/>
            </a:blip>
            <a:srcRect b="0" l="0" r="0" t="0"/>
            <a:stretch/>
          </p:blipFill>
          <p:spPr>
            <a:xfrm>
              <a:off x="4316760" y="3576600"/>
              <a:ext cx="768960" cy="429840"/>
            </a:xfrm>
            <a:prstGeom prst="rect">
              <a:avLst/>
            </a:prstGeom>
            <a:noFill/>
            <a:ln>
              <a:noFill/>
            </a:ln>
          </p:spPr>
        </p:pic>
        <p:pic>
          <p:nvPicPr>
            <p:cNvPr id="4836" name="Google Shape;4836;p439"/>
            <p:cNvPicPr preferRelativeResize="0"/>
            <p:nvPr/>
          </p:nvPicPr>
          <p:blipFill rotWithShape="1">
            <a:blip r:embed="rId8">
              <a:alphaModFix/>
            </a:blip>
            <a:srcRect b="0" l="0" r="0" t="0"/>
            <a:stretch/>
          </p:blipFill>
          <p:spPr>
            <a:xfrm>
              <a:off x="5066280" y="3635640"/>
              <a:ext cx="434880" cy="289800"/>
            </a:xfrm>
            <a:prstGeom prst="rect">
              <a:avLst/>
            </a:prstGeom>
            <a:noFill/>
            <a:ln>
              <a:noFill/>
            </a:ln>
          </p:spPr>
        </p:pic>
      </p:grpSp>
      <p:grpSp>
        <p:nvGrpSpPr>
          <p:cNvPr id="4837" name="Google Shape;4837;p439"/>
          <p:cNvGrpSpPr/>
          <p:nvPr/>
        </p:nvGrpSpPr>
        <p:grpSpPr>
          <a:xfrm>
            <a:off x="3412976" y="1748116"/>
            <a:ext cx="1675558" cy="1755236"/>
            <a:chOff x="4312440" y="1311120"/>
            <a:chExt cx="1256700" cy="1316460"/>
          </a:xfrm>
        </p:grpSpPr>
        <p:grpSp>
          <p:nvGrpSpPr>
            <p:cNvPr id="4838" name="Google Shape;4838;p439"/>
            <p:cNvGrpSpPr/>
            <p:nvPr/>
          </p:nvGrpSpPr>
          <p:grpSpPr>
            <a:xfrm>
              <a:off x="4343760" y="1311120"/>
              <a:ext cx="1225380" cy="1316460"/>
              <a:chOff x="4343760" y="1311120"/>
              <a:chExt cx="1225380" cy="1316460"/>
            </a:xfrm>
          </p:grpSpPr>
          <p:sp>
            <p:nvSpPr>
              <p:cNvPr id="4839" name="Google Shape;4839;p439"/>
              <p:cNvSpPr/>
              <p:nvPr/>
            </p:nvSpPr>
            <p:spPr>
              <a:xfrm>
                <a:off x="437544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40" name="Google Shape;4840;p439"/>
              <p:cNvSpPr/>
              <p:nvPr/>
            </p:nvSpPr>
            <p:spPr>
              <a:xfrm>
                <a:off x="434376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841" name="Google Shape;4841;p439"/>
              <p:cNvSpPr/>
              <p:nvPr/>
            </p:nvSpPr>
            <p:spPr>
              <a:xfrm>
                <a:off x="444492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42" name="Google Shape;4842;p439"/>
              <p:cNvSpPr/>
              <p:nvPr/>
            </p:nvSpPr>
            <p:spPr>
              <a:xfrm>
                <a:off x="503352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43" name="Google Shape;4843;p439"/>
              <p:cNvSpPr/>
              <p:nvPr/>
            </p:nvSpPr>
            <p:spPr>
              <a:xfrm>
                <a:off x="503352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44" name="Google Shape;4844;p439"/>
              <p:cNvSpPr/>
              <p:nvPr/>
            </p:nvSpPr>
            <p:spPr>
              <a:xfrm>
                <a:off x="444492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4845" name="Google Shape;4845;p439"/>
            <p:cNvPicPr preferRelativeResize="0"/>
            <p:nvPr/>
          </p:nvPicPr>
          <p:blipFill rotWithShape="1">
            <a:blip r:embed="rId8">
              <a:alphaModFix/>
            </a:blip>
            <a:srcRect b="0" l="0" r="0" t="0"/>
            <a:stretch/>
          </p:blipFill>
          <p:spPr>
            <a:xfrm>
              <a:off x="4479480" y="1693080"/>
              <a:ext cx="434880" cy="289800"/>
            </a:xfrm>
            <a:prstGeom prst="rect">
              <a:avLst/>
            </a:prstGeom>
            <a:noFill/>
            <a:ln>
              <a:noFill/>
            </a:ln>
          </p:spPr>
        </p:pic>
        <p:pic>
          <p:nvPicPr>
            <p:cNvPr id="4846" name="Google Shape;4846;p439"/>
            <p:cNvPicPr preferRelativeResize="0"/>
            <p:nvPr/>
          </p:nvPicPr>
          <p:blipFill rotWithShape="1">
            <a:blip r:embed="rId6">
              <a:alphaModFix/>
            </a:blip>
            <a:srcRect b="0" l="0" r="0" t="0"/>
            <a:stretch/>
          </p:blipFill>
          <p:spPr>
            <a:xfrm>
              <a:off x="5068440" y="2168640"/>
              <a:ext cx="434880" cy="286920"/>
            </a:xfrm>
            <a:prstGeom prst="rect">
              <a:avLst/>
            </a:prstGeom>
            <a:noFill/>
            <a:ln>
              <a:noFill/>
            </a:ln>
          </p:spPr>
        </p:pic>
        <p:pic>
          <p:nvPicPr>
            <p:cNvPr id="4847" name="Google Shape;4847;p439"/>
            <p:cNvPicPr preferRelativeResize="0"/>
            <p:nvPr/>
          </p:nvPicPr>
          <p:blipFill rotWithShape="1">
            <a:blip r:embed="rId9">
              <a:alphaModFix/>
            </a:blip>
            <a:srcRect b="0" l="0" r="0" t="0"/>
            <a:stretch/>
          </p:blipFill>
          <p:spPr>
            <a:xfrm>
              <a:off x="5114160" y="1674720"/>
              <a:ext cx="325800" cy="380520"/>
            </a:xfrm>
            <a:prstGeom prst="rect">
              <a:avLst/>
            </a:prstGeom>
            <a:noFill/>
            <a:ln>
              <a:noFill/>
            </a:ln>
          </p:spPr>
        </p:pic>
        <p:pic>
          <p:nvPicPr>
            <p:cNvPr id="4848" name="Google Shape;4848;p439"/>
            <p:cNvPicPr preferRelativeResize="0"/>
            <p:nvPr/>
          </p:nvPicPr>
          <p:blipFill rotWithShape="1">
            <a:blip r:embed="rId7">
              <a:alphaModFix/>
            </a:blip>
            <a:srcRect b="0" l="0" r="0" t="0"/>
            <a:stretch/>
          </p:blipFill>
          <p:spPr>
            <a:xfrm>
              <a:off x="4312440" y="2117880"/>
              <a:ext cx="768960" cy="429840"/>
            </a:xfrm>
            <a:prstGeom prst="rect">
              <a:avLst/>
            </a:prstGeom>
            <a:noFill/>
            <a:ln>
              <a:noFill/>
            </a:ln>
          </p:spPr>
        </p:pic>
      </p:grpSp>
      <p:grpSp>
        <p:nvGrpSpPr>
          <p:cNvPr id="4849" name="Google Shape;4849;p439"/>
          <p:cNvGrpSpPr/>
          <p:nvPr/>
        </p:nvGrpSpPr>
        <p:grpSpPr>
          <a:xfrm>
            <a:off x="5140453" y="1748116"/>
            <a:ext cx="1675078" cy="1755236"/>
            <a:chOff x="5608080" y="1311120"/>
            <a:chExt cx="1256340" cy="1316460"/>
          </a:xfrm>
        </p:grpSpPr>
        <p:grpSp>
          <p:nvGrpSpPr>
            <p:cNvPr id="4850" name="Google Shape;4850;p439"/>
            <p:cNvGrpSpPr/>
            <p:nvPr/>
          </p:nvGrpSpPr>
          <p:grpSpPr>
            <a:xfrm>
              <a:off x="5639400" y="1311120"/>
              <a:ext cx="1225020" cy="1316460"/>
              <a:chOff x="5639400" y="1311120"/>
              <a:chExt cx="1225020" cy="1316460"/>
            </a:xfrm>
          </p:grpSpPr>
          <p:sp>
            <p:nvSpPr>
              <p:cNvPr id="4851" name="Google Shape;4851;p439"/>
              <p:cNvSpPr/>
              <p:nvPr/>
            </p:nvSpPr>
            <p:spPr>
              <a:xfrm>
                <a:off x="567072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52" name="Google Shape;4852;p439"/>
              <p:cNvSpPr/>
              <p:nvPr/>
            </p:nvSpPr>
            <p:spPr>
              <a:xfrm>
                <a:off x="563940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853" name="Google Shape;4853;p439"/>
              <p:cNvSpPr/>
              <p:nvPr/>
            </p:nvSpPr>
            <p:spPr>
              <a:xfrm>
                <a:off x="574056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54" name="Google Shape;4854;p439"/>
              <p:cNvSpPr/>
              <p:nvPr/>
            </p:nvSpPr>
            <p:spPr>
              <a:xfrm>
                <a:off x="632880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55" name="Google Shape;4855;p439"/>
              <p:cNvSpPr/>
              <p:nvPr/>
            </p:nvSpPr>
            <p:spPr>
              <a:xfrm>
                <a:off x="632880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56" name="Google Shape;4856;p439"/>
              <p:cNvSpPr/>
              <p:nvPr/>
            </p:nvSpPr>
            <p:spPr>
              <a:xfrm>
                <a:off x="574056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4857" name="Google Shape;4857;p439"/>
            <p:cNvPicPr preferRelativeResize="0"/>
            <p:nvPr/>
          </p:nvPicPr>
          <p:blipFill rotWithShape="1">
            <a:blip r:embed="rId6">
              <a:alphaModFix/>
            </a:blip>
            <a:srcRect b="0" l="0" r="0" t="0"/>
            <a:stretch/>
          </p:blipFill>
          <p:spPr>
            <a:xfrm>
              <a:off x="6347160" y="1712520"/>
              <a:ext cx="434880" cy="286920"/>
            </a:xfrm>
            <a:prstGeom prst="rect">
              <a:avLst/>
            </a:prstGeom>
            <a:noFill/>
            <a:ln>
              <a:noFill/>
            </a:ln>
          </p:spPr>
        </p:pic>
        <p:pic>
          <p:nvPicPr>
            <p:cNvPr id="4858" name="Google Shape;4858;p439"/>
            <p:cNvPicPr preferRelativeResize="0"/>
            <p:nvPr/>
          </p:nvPicPr>
          <p:blipFill rotWithShape="1">
            <a:blip r:embed="rId8">
              <a:alphaModFix/>
            </a:blip>
            <a:srcRect b="0" l="0" r="0" t="0"/>
            <a:stretch/>
          </p:blipFill>
          <p:spPr>
            <a:xfrm>
              <a:off x="5774760" y="1693080"/>
              <a:ext cx="434880" cy="289800"/>
            </a:xfrm>
            <a:prstGeom prst="rect">
              <a:avLst/>
            </a:prstGeom>
            <a:noFill/>
            <a:ln>
              <a:noFill/>
            </a:ln>
          </p:spPr>
        </p:pic>
        <p:pic>
          <p:nvPicPr>
            <p:cNvPr id="4859" name="Google Shape;4859;p439"/>
            <p:cNvPicPr preferRelativeResize="0"/>
            <p:nvPr/>
          </p:nvPicPr>
          <p:blipFill rotWithShape="1">
            <a:blip r:embed="rId7">
              <a:alphaModFix/>
            </a:blip>
            <a:srcRect b="0" l="0" r="0" t="0"/>
            <a:stretch/>
          </p:blipFill>
          <p:spPr>
            <a:xfrm>
              <a:off x="5608080" y="2117880"/>
              <a:ext cx="768960" cy="429840"/>
            </a:xfrm>
            <a:prstGeom prst="rect">
              <a:avLst/>
            </a:prstGeom>
            <a:noFill/>
            <a:ln>
              <a:noFill/>
            </a:ln>
          </p:spPr>
        </p:pic>
      </p:grpSp>
      <p:grpSp>
        <p:nvGrpSpPr>
          <p:cNvPr id="4860" name="Google Shape;4860;p439"/>
          <p:cNvGrpSpPr/>
          <p:nvPr/>
        </p:nvGrpSpPr>
        <p:grpSpPr>
          <a:xfrm>
            <a:off x="6909208" y="1748116"/>
            <a:ext cx="1633320" cy="1755236"/>
            <a:chOff x="6934680" y="1311120"/>
            <a:chExt cx="1225020" cy="1316460"/>
          </a:xfrm>
        </p:grpSpPr>
        <p:grpSp>
          <p:nvGrpSpPr>
            <p:cNvPr id="4861" name="Google Shape;4861;p439"/>
            <p:cNvGrpSpPr/>
            <p:nvPr/>
          </p:nvGrpSpPr>
          <p:grpSpPr>
            <a:xfrm>
              <a:off x="6934680" y="1311120"/>
              <a:ext cx="1225020" cy="1316460"/>
              <a:chOff x="6934680" y="1311120"/>
              <a:chExt cx="1225020" cy="1316460"/>
            </a:xfrm>
          </p:grpSpPr>
          <p:sp>
            <p:nvSpPr>
              <p:cNvPr id="4862" name="Google Shape;4862;p439"/>
              <p:cNvSpPr/>
              <p:nvPr/>
            </p:nvSpPr>
            <p:spPr>
              <a:xfrm>
                <a:off x="696600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63" name="Google Shape;4863;p439"/>
              <p:cNvSpPr/>
              <p:nvPr/>
            </p:nvSpPr>
            <p:spPr>
              <a:xfrm>
                <a:off x="693468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864" name="Google Shape;4864;p439"/>
              <p:cNvSpPr/>
              <p:nvPr/>
            </p:nvSpPr>
            <p:spPr>
              <a:xfrm>
                <a:off x="703584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65" name="Google Shape;4865;p439"/>
              <p:cNvSpPr/>
              <p:nvPr/>
            </p:nvSpPr>
            <p:spPr>
              <a:xfrm>
                <a:off x="762444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66" name="Google Shape;4866;p439"/>
              <p:cNvSpPr/>
              <p:nvPr/>
            </p:nvSpPr>
            <p:spPr>
              <a:xfrm>
                <a:off x="762444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67" name="Google Shape;4867;p439"/>
              <p:cNvSpPr/>
              <p:nvPr/>
            </p:nvSpPr>
            <p:spPr>
              <a:xfrm>
                <a:off x="703584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4868" name="Google Shape;4868;p439"/>
            <p:cNvPicPr preferRelativeResize="0"/>
            <p:nvPr/>
          </p:nvPicPr>
          <p:blipFill rotWithShape="1">
            <a:blip r:embed="rId3">
              <a:alphaModFix/>
            </a:blip>
            <a:srcRect b="0" l="0" r="0" t="0"/>
            <a:stretch/>
          </p:blipFill>
          <p:spPr>
            <a:xfrm>
              <a:off x="7136280" y="1711440"/>
              <a:ext cx="325800" cy="325800"/>
            </a:xfrm>
            <a:prstGeom prst="rect">
              <a:avLst/>
            </a:prstGeom>
            <a:noFill/>
            <a:ln>
              <a:noFill/>
            </a:ln>
          </p:spPr>
        </p:pic>
        <p:pic>
          <p:nvPicPr>
            <p:cNvPr id="4869" name="Google Shape;4869;p439"/>
            <p:cNvPicPr preferRelativeResize="0"/>
            <p:nvPr/>
          </p:nvPicPr>
          <p:blipFill rotWithShape="1">
            <a:blip r:embed="rId8">
              <a:alphaModFix/>
            </a:blip>
            <a:srcRect b="0" l="0" r="0" t="0"/>
            <a:stretch/>
          </p:blipFill>
          <p:spPr>
            <a:xfrm>
              <a:off x="7670880" y="2159280"/>
              <a:ext cx="434880" cy="289800"/>
            </a:xfrm>
            <a:prstGeom prst="rect">
              <a:avLst/>
            </a:prstGeom>
            <a:noFill/>
            <a:ln>
              <a:noFill/>
            </a:ln>
          </p:spPr>
        </p:pic>
        <p:pic>
          <p:nvPicPr>
            <p:cNvPr id="4870" name="Google Shape;4870;p439"/>
            <p:cNvPicPr preferRelativeResize="0"/>
            <p:nvPr/>
          </p:nvPicPr>
          <p:blipFill rotWithShape="1">
            <a:blip r:embed="rId9">
              <a:alphaModFix/>
            </a:blip>
            <a:srcRect b="0" l="0" r="0" t="0"/>
            <a:stretch/>
          </p:blipFill>
          <p:spPr>
            <a:xfrm>
              <a:off x="7704720" y="1674720"/>
              <a:ext cx="325800" cy="380520"/>
            </a:xfrm>
            <a:prstGeom prst="rect">
              <a:avLst/>
            </a:prstGeom>
            <a:noFill/>
            <a:ln>
              <a:noFill/>
            </a:ln>
          </p:spPr>
        </p:pic>
        <p:pic>
          <p:nvPicPr>
            <p:cNvPr id="4871" name="Google Shape;4871;p439"/>
            <p:cNvPicPr preferRelativeResize="0"/>
            <p:nvPr/>
          </p:nvPicPr>
          <p:blipFill rotWithShape="1">
            <a:blip r:embed="rId4">
              <a:alphaModFix/>
            </a:blip>
            <a:srcRect b="0" l="0" r="0" t="0"/>
            <a:stretch/>
          </p:blipFill>
          <p:spPr>
            <a:xfrm>
              <a:off x="7104600" y="2239200"/>
              <a:ext cx="325800" cy="168480"/>
            </a:xfrm>
            <a:prstGeom prst="rect">
              <a:avLst/>
            </a:prstGeom>
            <a:noFill/>
            <a:ln>
              <a:noFill/>
            </a:ln>
          </p:spPr>
        </p:pic>
      </p:grpSp>
      <p:pic>
        <p:nvPicPr>
          <p:cNvPr id="4872" name="Google Shape;4872;p439"/>
          <p:cNvPicPr preferRelativeResize="0"/>
          <p:nvPr/>
        </p:nvPicPr>
        <p:blipFill rotWithShape="1">
          <a:blip r:embed="rId10">
            <a:alphaModFix/>
          </a:blip>
          <a:srcRect b="0" l="0" r="0" t="0"/>
          <a:stretch/>
        </p:blipFill>
        <p:spPr>
          <a:xfrm>
            <a:off x="3685280" y="1280640"/>
            <a:ext cx="1131360" cy="417120"/>
          </a:xfrm>
          <a:prstGeom prst="rect">
            <a:avLst/>
          </a:prstGeom>
          <a:noFill/>
          <a:ln>
            <a:noFill/>
          </a:ln>
        </p:spPr>
      </p:pic>
      <p:pic>
        <p:nvPicPr>
          <p:cNvPr id="4873" name="Google Shape;4873;p439"/>
          <p:cNvPicPr preferRelativeResize="0"/>
          <p:nvPr/>
        </p:nvPicPr>
        <p:blipFill rotWithShape="1">
          <a:blip r:embed="rId10">
            <a:alphaModFix/>
          </a:blip>
          <a:srcRect b="0" l="0" r="0" t="0"/>
          <a:stretch/>
        </p:blipFill>
        <p:spPr>
          <a:xfrm>
            <a:off x="5412800" y="1280640"/>
            <a:ext cx="1131360" cy="417120"/>
          </a:xfrm>
          <a:prstGeom prst="rect">
            <a:avLst/>
          </a:prstGeom>
          <a:noFill/>
          <a:ln>
            <a:noFill/>
          </a:ln>
        </p:spPr>
      </p:pic>
      <p:pic>
        <p:nvPicPr>
          <p:cNvPr id="4874" name="Google Shape;4874;p439"/>
          <p:cNvPicPr preferRelativeResize="0"/>
          <p:nvPr/>
        </p:nvPicPr>
        <p:blipFill rotWithShape="1">
          <a:blip r:embed="rId10">
            <a:alphaModFix/>
          </a:blip>
          <a:srcRect b="0" l="0" r="0" t="0"/>
          <a:stretch/>
        </p:blipFill>
        <p:spPr>
          <a:xfrm>
            <a:off x="7139840" y="1280640"/>
            <a:ext cx="1131360" cy="417120"/>
          </a:xfrm>
          <a:prstGeom prst="rect">
            <a:avLst/>
          </a:prstGeom>
          <a:noFill/>
          <a:ln>
            <a:noFill/>
          </a:ln>
        </p:spPr>
      </p:pic>
      <p:pic>
        <p:nvPicPr>
          <p:cNvPr id="4875" name="Google Shape;4875;p439"/>
          <p:cNvPicPr preferRelativeResize="0"/>
          <p:nvPr/>
        </p:nvPicPr>
        <p:blipFill rotWithShape="1">
          <a:blip r:embed="rId10">
            <a:alphaModFix/>
          </a:blip>
          <a:srcRect b="0" l="0" r="0" t="0"/>
          <a:stretch/>
        </p:blipFill>
        <p:spPr>
          <a:xfrm>
            <a:off x="3685280" y="5547840"/>
            <a:ext cx="1131360" cy="417120"/>
          </a:xfrm>
          <a:prstGeom prst="rect">
            <a:avLst/>
          </a:prstGeom>
          <a:noFill/>
          <a:ln>
            <a:noFill/>
          </a:ln>
        </p:spPr>
      </p:pic>
      <p:pic>
        <p:nvPicPr>
          <p:cNvPr id="4876" name="Google Shape;4876;p439"/>
          <p:cNvPicPr preferRelativeResize="0"/>
          <p:nvPr/>
        </p:nvPicPr>
        <p:blipFill rotWithShape="1">
          <a:blip r:embed="rId10">
            <a:alphaModFix/>
          </a:blip>
          <a:srcRect b="0" l="0" r="0" t="0"/>
          <a:stretch/>
        </p:blipFill>
        <p:spPr>
          <a:xfrm>
            <a:off x="5412800" y="5547840"/>
            <a:ext cx="1131360" cy="417120"/>
          </a:xfrm>
          <a:prstGeom prst="rect">
            <a:avLst/>
          </a:prstGeom>
          <a:noFill/>
          <a:ln>
            <a:noFill/>
          </a:ln>
        </p:spPr>
      </p:pic>
      <p:pic>
        <p:nvPicPr>
          <p:cNvPr id="4877" name="Google Shape;4877;p439"/>
          <p:cNvPicPr preferRelativeResize="0"/>
          <p:nvPr/>
        </p:nvPicPr>
        <p:blipFill rotWithShape="1">
          <a:blip r:embed="rId10">
            <a:alphaModFix/>
          </a:blip>
          <a:srcRect b="0" l="0" r="0" t="0"/>
          <a:stretch/>
        </p:blipFill>
        <p:spPr>
          <a:xfrm>
            <a:off x="7139840" y="5547840"/>
            <a:ext cx="1131360" cy="417120"/>
          </a:xfrm>
          <a:prstGeom prst="rect">
            <a:avLst/>
          </a:prstGeom>
          <a:noFill/>
          <a:ln>
            <a:noFill/>
          </a:ln>
        </p:spPr>
      </p:pic>
      <p:sp>
        <p:nvSpPr>
          <p:cNvPr id="4878" name="Google Shape;4878;p439"/>
          <p:cNvSpPr txBox="1"/>
          <p:nvPr/>
        </p:nvSpPr>
        <p:spPr>
          <a:xfrm>
            <a:off x="1068787" y="164987"/>
            <a:ext cx="11428500" cy="763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None/>
            </a:pPr>
            <a:r>
              <a:rPr b="0" lang="en" sz="4000" strike="noStrike">
                <a:solidFill>
                  <a:srgbClr val="000000"/>
                </a:solidFill>
                <a:latin typeface="Red Hat Display"/>
                <a:ea typeface="Red Hat Display"/>
                <a:cs typeface="Red Hat Display"/>
                <a:sym typeface="Red Hat Display"/>
              </a:rPr>
              <a:t>Kubernetes Cluster - 4 Tomcats</a:t>
            </a:r>
            <a:endParaRPr b="0" sz="4000" strike="noStrike">
              <a:solidFill>
                <a:srgbClr val="000000"/>
              </a:solidFill>
              <a:latin typeface="Arial"/>
              <a:ea typeface="Arial"/>
              <a:cs typeface="Arial"/>
              <a:sym typeface="Arial"/>
            </a:endParaRPr>
          </a:p>
        </p:txBody>
      </p:sp>
      <p:sp>
        <p:nvSpPr>
          <p:cNvPr id="4879" name="Google Shape;4879;p439"/>
          <p:cNvSpPr/>
          <p:nvPr/>
        </p:nvSpPr>
        <p:spPr>
          <a:xfrm>
            <a:off x="431696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880" name="Google Shape;4880;p439"/>
          <p:cNvSpPr/>
          <p:nvPr/>
        </p:nvSpPr>
        <p:spPr>
          <a:xfrm>
            <a:off x="604400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881" name="Google Shape;4881;p439"/>
          <p:cNvSpPr/>
          <p:nvPr/>
        </p:nvSpPr>
        <p:spPr>
          <a:xfrm>
            <a:off x="777152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882" name="Google Shape;4882;p439"/>
          <p:cNvSpPr/>
          <p:nvPr/>
        </p:nvSpPr>
        <p:spPr>
          <a:xfrm>
            <a:off x="777152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883" name="Google Shape;4883;p439"/>
          <p:cNvSpPr/>
          <p:nvPr/>
        </p:nvSpPr>
        <p:spPr>
          <a:xfrm>
            <a:off x="604400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884" name="Google Shape;4884;p439"/>
          <p:cNvSpPr/>
          <p:nvPr/>
        </p:nvSpPr>
        <p:spPr>
          <a:xfrm>
            <a:off x="431696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885" name="Google Shape;4885;p439"/>
          <p:cNvSpPr/>
          <p:nvPr/>
        </p:nvSpPr>
        <p:spPr>
          <a:xfrm>
            <a:off x="3462967" y="1988533"/>
            <a:ext cx="931200" cy="9312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86" name="Google Shape;4886;p439"/>
          <p:cNvSpPr/>
          <p:nvPr/>
        </p:nvSpPr>
        <p:spPr>
          <a:xfrm>
            <a:off x="5186200" y="1988533"/>
            <a:ext cx="931200" cy="9312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87" name="Google Shape;4887;p439"/>
          <p:cNvSpPr/>
          <p:nvPr/>
        </p:nvSpPr>
        <p:spPr>
          <a:xfrm>
            <a:off x="7688800" y="2689350"/>
            <a:ext cx="931200" cy="9312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88" name="Google Shape;4888;p439"/>
          <p:cNvSpPr/>
          <p:nvPr/>
        </p:nvSpPr>
        <p:spPr>
          <a:xfrm>
            <a:off x="4253167" y="4610867"/>
            <a:ext cx="931200" cy="9312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2" name="Shape 4892"/>
        <p:cNvGrpSpPr/>
        <p:nvPr/>
      </p:nvGrpSpPr>
      <p:grpSpPr>
        <a:xfrm>
          <a:off x="0" y="0"/>
          <a:ext cx="0" cy="0"/>
          <a:chOff x="0" y="0"/>
          <a:chExt cx="0" cy="0"/>
        </a:xfrm>
      </p:grpSpPr>
      <p:grpSp>
        <p:nvGrpSpPr>
          <p:cNvPr id="4893" name="Google Shape;4893;p440"/>
          <p:cNvGrpSpPr/>
          <p:nvPr/>
        </p:nvGrpSpPr>
        <p:grpSpPr>
          <a:xfrm>
            <a:off x="5229891" y="3743906"/>
            <a:ext cx="1591560" cy="1704357"/>
            <a:chOff x="5674680" y="2808000"/>
            <a:chExt cx="1193700" cy="1278300"/>
          </a:xfrm>
        </p:grpSpPr>
        <p:sp>
          <p:nvSpPr>
            <p:cNvPr id="4894" name="Google Shape;4894;p440"/>
            <p:cNvSpPr/>
            <p:nvPr/>
          </p:nvSpPr>
          <p:spPr>
            <a:xfrm>
              <a:off x="5674680" y="280800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95" name="Google Shape;4895;p440"/>
            <p:cNvSpPr/>
            <p:nvPr/>
          </p:nvSpPr>
          <p:spPr>
            <a:xfrm>
              <a:off x="574452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96" name="Google Shape;4896;p440"/>
            <p:cNvSpPr/>
            <p:nvPr/>
          </p:nvSpPr>
          <p:spPr>
            <a:xfrm>
              <a:off x="6333120" y="3138480"/>
              <a:ext cx="480000" cy="805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97" name="Google Shape;4897;p440"/>
            <p:cNvSpPr/>
            <p:nvPr/>
          </p:nvSpPr>
          <p:spPr>
            <a:xfrm>
              <a:off x="574452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898" name="Google Shape;4898;p440"/>
            <p:cNvPicPr preferRelativeResize="0"/>
            <p:nvPr/>
          </p:nvPicPr>
          <p:blipFill rotWithShape="1">
            <a:blip r:embed="rId3">
              <a:alphaModFix/>
            </a:blip>
            <a:srcRect b="0" l="0" r="0" t="0"/>
            <a:stretch/>
          </p:blipFill>
          <p:spPr>
            <a:xfrm>
              <a:off x="5803560" y="3619080"/>
              <a:ext cx="325800" cy="325800"/>
            </a:xfrm>
            <a:prstGeom prst="rect">
              <a:avLst/>
            </a:prstGeom>
            <a:noFill/>
            <a:ln>
              <a:noFill/>
            </a:ln>
          </p:spPr>
        </p:pic>
        <p:pic>
          <p:nvPicPr>
            <p:cNvPr id="4899" name="Google Shape;4899;p440"/>
            <p:cNvPicPr preferRelativeResize="0"/>
            <p:nvPr/>
          </p:nvPicPr>
          <p:blipFill rotWithShape="1">
            <a:blip r:embed="rId4">
              <a:alphaModFix/>
            </a:blip>
            <a:srcRect b="0" l="0" r="0" t="0"/>
            <a:stretch/>
          </p:blipFill>
          <p:spPr>
            <a:xfrm>
              <a:off x="6396120" y="3240360"/>
              <a:ext cx="325800" cy="168480"/>
            </a:xfrm>
            <a:prstGeom prst="rect">
              <a:avLst/>
            </a:prstGeom>
            <a:noFill/>
            <a:ln>
              <a:noFill/>
            </a:ln>
          </p:spPr>
        </p:pic>
        <p:pic>
          <p:nvPicPr>
            <p:cNvPr id="4900" name="Google Shape;4900;p440"/>
            <p:cNvPicPr preferRelativeResize="0"/>
            <p:nvPr/>
          </p:nvPicPr>
          <p:blipFill rotWithShape="1">
            <a:blip r:embed="rId5">
              <a:alphaModFix/>
            </a:blip>
            <a:srcRect b="0" l="0" r="0" t="0"/>
            <a:stretch/>
          </p:blipFill>
          <p:spPr>
            <a:xfrm>
              <a:off x="6359400" y="3566880"/>
              <a:ext cx="434880" cy="307440"/>
            </a:xfrm>
            <a:prstGeom prst="rect">
              <a:avLst/>
            </a:prstGeom>
            <a:noFill/>
            <a:ln>
              <a:noFill/>
            </a:ln>
          </p:spPr>
        </p:pic>
      </p:grpSp>
      <p:sp>
        <p:nvSpPr>
          <p:cNvPr id="4901" name="Google Shape;4901;p440"/>
          <p:cNvSpPr/>
          <p:nvPr/>
        </p:nvSpPr>
        <p:spPr>
          <a:xfrm>
            <a:off x="5188320" y="3693120"/>
            <a:ext cx="1131300" cy="41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902" name="Google Shape;4902;p440"/>
          <p:cNvSpPr/>
          <p:nvPr/>
        </p:nvSpPr>
        <p:spPr>
          <a:xfrm>
            <a:off x="6957601" y="3744000"/>
            <a:ext cx="1591500" cy="170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3" name="Google Shape;4903;p440"/>
          <p:cNvSpPr/>
          <p:nvPr/>
        </p:nvSpPr>
        <p:spPr>
          <a:xfrm>
            <a:off x="6915360" y="3693120"/>
            <a:ext cx="1131300" cy="41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904" name="Google Shape;4904;p440"/>
          <p:cNvSpPr/>
          <p:nvPr/>
        </p:nvSpPr>
        <p:spPr>
          <a:xfrm>
            <a:off x="7050720" y="4184640"/>
            <a:ext cx="639900" cy="507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5" name="Google Shape;4905;p440"/>
          <p:cNvSpPr/>
          <p:nvPr/>
        </p:nvSpPr>
        <p:spPr>
          <a:xfrm>
            <a:off x="7835040" y="4184640"/>
            <a:ext cx="639900" cy="1073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6" name="Google Shape;4906;p440"/>
          <p:cNvSpPr/>
          <p:nvPr/>
        </p:nvSpPr>
        <p:spPr>
          <a:xfrm>
            <a:off x="7050720" y="4794240"/>
            <a:ext cx="639900" cy="507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907" name="Google Shape;4907;p440"/>
          <p:cNvPicPr preferRelativeResize="0"/>
          <p:nvPr/>
        </p:nvPicPr>
        <p:blipFill rotWithShape="1">
          <a:blip r:embed="rId6">
            <a:alphaModFix/>
          </a:blip>
          <a:srcRect b="0" l="0" r="0" t="0"/>
          <a:stretch/>
        </p:blipFill>
        <p:spPr>
          <a:xfrm>
            <a:off x="7082401" y="4228320"/>
            <a:ext cx="579840" cy="382560"/>
          </a:xfrm>
          <a:prstGeom prst="rect">
            <a:avLst/>
          </a:prstGeom>
          <a:noFill/>
          <a:ln>
            <a:noFill/>
          </a:ln>
        </p:spPr>
      </p:pic>
      <p:pic>
        <p:nvPicPr>
          <p:cNvPr id="4908" name="Google Shape;4908;p440"/>
          <p:cNvPicPr preferRelativeResize="0"/>
          <p:nvPr/>
        </p:nvPicPr>
        <p:blipFill rotWithShape="1">
          <a:blip r:embed="rId3">
            <a:alphaModFix/>
          </a:blip>
          <a:srcRect b="0" l="0" r="0" t="0"/>
          <a:stretch/>
        </p:blipFill>
        <p:spPr>
          <a:xfrm>
            <a:off x="7931520" y="4226880"/>
            <a:ext cx="434400" cy="434400"/>
          </a:xfrm>
          <a:prstGeom prst="rect">
            <a:avLst/>
          </a:prstGeom>
          <a:noFill/>
          <a:ln>
            <a:noFill/>
          </a:ln>
        </p:spPr>
      </p:pic>
      <p:sp>
        <p:nvSpPr>
          <p:cNvPr id="4909" name="Google Shape;4909;p440"/>
          <p:cNvSpPr/>
          <p:nvPr/>
        </p:nvSpPr>
        <p:spPr>
          <a:xfrm>
            <a:off x="7829760" y="4777920"/>
            <a:ext cx="639900" cy="279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900" strike="noStrike">
                <a:solidFill>
                  <a:srgbClr val="000000"/>
                </a:solidFill>
                <a:latin typeface="Arial"/>
                <a:ea typeface="Arial"/>
                <a:cs typeface="Arial"/>
                <a:sym typeface="Arial"/>
              </a:rPr>
              <a:t>Istio</a:t>
            </a:r>
            <a:br>
              <a:rPr lang="en" sz="2400">
                <a:latin typeface="Arial"/>
                <a:ea typeface="Arial"/>
                <a:cs typeface="Arial"/>
                <a:sym typeface="Arial"/>
              </a:rPr>
            </a:br>
            <a:r>
              <a:rPr b="0" lang="en" sz="900" strike="noStrike">
                <a:solidFill>
                  <a:srgbClr val="000000"/>
                </a:solidFill>
                <a:latin typeface="Arial"/>
                <a:ea typeface="Arial"/>
                <a:cs typeface="Arial"/>
                <a:sym typeface="Arial"/>
              </a:rPr>
              <a:t>proxy</a:t>
            </a:r>
            <a:endParaRPr b="0" sz="900" strike="noStrike">
              <a:latin typeface="Arial"/>
              <a:ea typeface="Arial"/>
              <a:cs typeface="Arial"/>
              <a:sym typeface="Arial"/>
            </a:endParaRPr>
          </a:p>
        </p:txBody>
      </p:sp>
      <p:grpSp>
        <p:nvGrpSpPr>
          <p:cNvPr id="4910" name="Google Shape;4910;p440"/>
          <p:cNvGrpSpPr/>
          <p:nvPr/>
        </p:nvGrpSpPr>
        <p:grpSpPr>
          <a:xfrm>
            <a:off x="3419377" y="3693028"/>
            <a:ext cx="1675078" cy="1755236"/>
            <a:chOff x="4316760" y="2769840"/>
            <a:chExt cx="1256340" cy="1316460"/>
          </a:xfrm>
        </p:grpSpPr>
        <p:grpSp>
          <p:nvGrpSpPr>
            <p:cNvPr id="4911" name="Google Shape;4911;p440"/>
            <p:cNvGrpSpPr/>
            <p:nvPr/>
          </p:nvGrpSpPr>
          <p:grpSpPr>
            <a:xfrm>
              <a:off x="4348080" y="2769840"/>
              <a:ext cx="1225020" cy="1316460"/>
              <a:chOff x="4348080" y="2769840"/>
              <a:chExt cx="1225020" cy="1316460"/>
            </a:xfrm>
          </p:grpSpPr>
          <p:sp>
            <p:nvSpPr>
              <p:cNvPr id="4912" name="Google Shape;4912;p440"/>
              <p:cNvSpPr/>
              <p:nvPr/>
            </p:nvSpPr>
            <p:spPr>
              <a:xfrm>
                <a:off x="4379400" y="280800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3" name="Google Shape;4913;p440"/>
              <p:cNvSpPr/>
              <p:nvPr/>
            </p:nvSpPr>
            <p:spPr>
              <a:xfrm>
                <a:off x="4348080" y="276984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914" name="Google Shape;4914;p440"/>
              <p:cNvSpPr/>
              <p:nvPr/>
            </p:nvSpPr>
            <p:spPr>
              <a:xfrm>
                <a:off x="444924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5" name="Google Shape;4915;p440"/>
              <p:cNvSpPr/>
              <p:nvPr/>
            </p:nvSpPr>
            <p:spPr>
              <a:xfrm>
                <a:off x="503784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6" name="Google Shape;4916;p440"/>
              <p:cNvSpPr/>
              <p:nvPr/>
            </p:nvSpPr>
            <p:spPr>
              <a:xfrm>
                <a:off x="503784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7" name="Google Shape;4917;p440"/>
              <p:cNvSpPr/>
              <p:nvPr/>
            </p:nvSpPr>
            <p:spPr>
              <a:xfrm>
                <a:off x="444924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4918" name="Google Shape;4918;p440"/>
            <p:cNvPicPr preferRelativeResize="0"/>
            <p:nvPr/>
          </p:nvPicPr>
          <p:blipFill rotWithShape="1">
            <a:blip r:embed="rId3">
              <a:alphaModFix/>
            </a:blip>
            <a:srcRect b="0" l="0" r="0" t="0"/>
            <a:stretch/>
          </p:blipFill>
          <p:spPr>
            <a:xfrm>
              <a:off x="5117760" y="3161880"/>
              <a:ext cx="325800" cy="325800"/>
            </a:xfrm>
            <a:prstGeom prst="rect">
              <a:avLst/>
            </a:prstGeom>
            <a:noFill/>
            <a:ln>
              <a:noFill/>
            </a:ln>
          </p:spPr>
        </p:pic>
        <p:pic>
          <p:nvPicPr>
            <p:cNvPr id="4919" name="Google Shape;4919;p440"/>
            <p:cNvPicPr preferRelativeResize="0"/>
            <p:nvPr/>
          </p:nvPicPr>
          <p:blipFill rotWithShape="1">
            <a:blip r:embed="rId7">
              <a:alphaModFix/>
            </a:blip>
            <a:srcRect b="0" l="0" r="0" t="0"/>
            <a:stretch/>
          </p:blipFill>
          <p:spPr>
            <a:xfrm>
              <a:off x="4316760" y="3576600"/>
              <a:ext cx="768960" cy="429840"/>
            </a:xfrm>
            <a:prstGeom prst="rect">
              <a:avLst/>
            </a:prstGeom>
            <a:noFill/>
            <a:ln>
              <a:noFill/>
            </a:ln>
          </p:spPr>
        </p:pic>
        <p:pic>
          <p:nvPicPr>
            <p:cNvPr id="4920" name="Google Shape;4920;p440"/>
            <p:cNvPicPr preferRelativeResize="0"/>
            <p:nvPr/>
          </p:nvPicPr>
          <p:blipFill rotWithShape="1">
            <a:blip r:embed="rId8">
              <a:alphaModFix/>
            </a:blip>
            <a:srcRect b="0" l="0" r="0" t="0"/>
            <a:stretch/>
          </p:blipFill>
          <p:spPr>
            <a:xfrm>
              <a:off x="5066280" y="3635640"/>
              <a:ext cx="434880" cy="289800"/>
            </a:xfrm>
            <a:prstGeom prst="rect">
              <a:avLst/>
            </a:prstGeom>
            <a:noFill/>
            <a:ln>
              <a:noFill/>
            </a:ln>
          </p:spPr>
        </p:pic>
      </p:grpSp>
      <p:grpSp>
        <p:nvGrpSpPr>
          <p:cNvPr id="4921" name="Google Shape;4921;p440"/>
          <p:cNvGrpSpPr/>
          <p:nvPr/>
        </p:nvGrpSpPr>
        <p:grpSpPr>
          <a:xfrm>
            <a:off x="3413616" y="1748116"/>
            <a:ext cx="1675558" cy="1755236"/>
            <a:chOff x="4312440" y="1311120"/>
            <a:chExt cx="1256700" cy="1316460"/>
          </a:xfrm>
        </p:grpSpPr>
        <p:grpSp>
          <p:nvGrpSpPr>
            <p:cNvPr id="4922" name="Google Shape;4922;p440"/>
            <p:cNvGrpSpPr/>
            <p:nvPr/>
          </p:nvGrpSpPr>
          <p:grpSpPr>
            <a:xfrm>
              <a:off x="4343760" y="1311120"/>
              <a:ext cx="1225380" cy="1316460"/>
              <a:chOff x="4343760" y="1311120"/>
              <a:chExt cx="1225380" cy="1316460"/>
            </a:xfrm>
          </p:grpSpPr>
          <p:sp>
            <p:nvSpPr>
              <p:cNvPr id="4923" name="Google Shape;4923;p440"/>
              <p:cNvSpPr/>
              <p:nvPr/>
            </p:nvSpPr>
            <p:spPr>
              <a:xfrm>
                <a:off x="437544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4" name="Google Shape;4924;p440"/>
              <p:cNvSpPr/>
              <p:nvPr/>
            </p:nvSpPr>
            <p:spPr>
              <a:xfrm>
                <a:off x="434376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925" name="Google Shape;4925;p440"/>
              <p:cNvSpPr/>
              <p:nvPr/>
            </p:nvSpPr>
            <p:spPr>
              <a:xfrm>
                <a:off x="444492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6" name="Google Shape;4926;p440"/>
              <p:cNvSpPr/>
              <p:nvPr/>
            </p:nvSpPr>
            <p:spPr>
              <a:xfrm>
                <a:off x="503352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7" name="Google Shape;4927;p440"/>
              <p:cNvSpPr/>
              <p:nvPr/>
            </p:nvSpPr>
            <p:spPr>
              <a:xfrm>
                <a:off x="503352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8" name="Google Shape;4928;p440"/>
              <p:cNvSpPr/>
              <p:nvPr/>
            </p:nvSpPr>
            <p:spPr>
              <a:xfrm>
                <a:off x="444492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4929" name="Google Shape;4929;p440"/>
            <p:cNvPicPr preferRelativeResize="0"/>
            <p:nvPr/>
          </p:nvPicPr>
          <p:blipFill rotWithShape="1">
            <a:blip r:embed="rId8">
              <a:alphaModFix/>
            </a:blip>
            <a:srcRect b="0" l="0" r="0" t="0"/>
            <a:stretch/>
          </p:blipFill>
          <p:spPr>
            <a:xfrm>
              <a:off x="4479480" y="1693080"/>
              <a:ext cx="434880" cy="289800"/>
            </a:xfrm>
            <a:prstGeom prst="rect">
              <a:avLst/>
            </a:prstGeom>
            <a:noFill/>
            <a:ln>
              <a:noFill/>
            </a:ln>
          </p:spPr>
        </p:pic>
        <p:pic>
          <p:nvPicPr>
            <p:cNvPr id="4930" name="Google Shape;4930;p440"/>
            <p:cNvPicPr preferRelativeResize="0"/>
            <p:nvPr/>
          </p:nvPicPr>
          <p:blipFill rotWithShape="1">
            <a:blip r:embed="rId6">
              <a:alphaModFix/>
            </a:blip>
            <a:srcRect b="0" l="0" r="0" t="0"/>
            <a:stretch/>
          </p:blipFill>
          <p:spPr>
            <a:xfrm>
              <a:off x="5068440" y="2168640"/>
              <a:ext cx="434880" cy="286920"/>
            </a:xfrm>
            <a:prstGeom prst="rect">
              <a:avLst/>
            </a:prstGeom>
            <a:noFill/>
            <a:ln>
              <a:noFill/>
            </a:ln>
          </p:spPr>
        </p:pic>
        <p:pic>
          <p:nvPicPr>
            <p:cNvPr id="4931" name="Google Shape;4931;p440"/>
            <p:cNvPicPr preferRelativeResize="0"/>
            <p:nvPr/>
          </p:nvPicPr>
          <p:blipFill rotWithShape="1">
            <a:blip r:embed="rId9">
              <a:alphaModFix/>
            </a:blip>
            <a:srcRect b="0" l="0" r="0" t="0"/>
            <a:stretch/>
          </p:blipFill>
          <p:spPr>
            <a:xfrm>
              <a:off x="5114160" y="1674720"/>
              <a:ext cx="325800" cy="380520"/>
            </a:xfrm>
            <a:prstGeom prst="rect">
              <a:avLst/>
            </a:prstGeom>
            <a:noFill/>
            <a:ln>
              <a:noFill/>
            </a:ln>
          </p:spPr>
        </p:pic>
        <p:pic>
          <p:nvPicPr>
            <p:cNvPr id="4932" name="Google Shape;4932;p440"/>
            <p:cNvPicPr preferRelativeResize="0"/>
            <p:nvPr/>
          </p:nvPicPr>
          <p:blipFill rotWithShape="1">
            <a:blip r:embed="rId7">
              <a:alphaModFix/>
            </a:blip>
            <a:srcRect b="0" l="0" r="0" t="0"/>
            <a:stretch/>
          </p:blipFill>
          <p:spPr>
            <a:xfrm>
              <a:off x="4312440" y="2117880"/>
              <a:ext cx="768960" cy="429840"/>
            </a:xfrm>
            <a:prstGeom prst="rect">
              <a:avLst/>
            </a:prstGeom>
            <a:noFill/>
            <a:ln>
              <a:noFill/>
            </a:ln>
          </p:spPr>
        </p:pic>
      </p:grpSp>
      <p:grpSp>
        <p:nvGrpSpPr>
          <p:cNvPr id="4933" name="Google Shape;4933;p440"/>
          <p:cNvGrpSpPr/>
          <p:nvPr/>
        </p:nvGrpSpPr>
        <p:grpSpPr>
          <a:xfrm>
            <a:off x="5141093" y="1748116"/>
            <a:ext cx="1675078" cy="1755236"/>
            <a:chOff x="5608080" y="1311120"/>
            <a:chExt cx="1256340" cy="1316460"/>
          </a:xfrm>
        </p:grpSpPr>
        <p:grpSp>
          <p:nvGrpSpPr>
            <p:cNvPr id="4934" name="Google Shape;4934;p440"/>
            <p:cNvGrpSpPr/>
            <p:nvPr/>
          </p:nvGrpSpPr>
          <p:grpSpPr>
            <a:xfrm>
              <a:off x="5639400" y="1311120"/>
              <a:ext cx="1225020" cy="1316460"/>
              <a:chOff x="5639400" y="1311120"/>
              <a:chExt cx="1225020" cy="1316460"/>
            </a:xfrm>
          </p:grpSpPr>
          <p:sp>
            <p:nvSpPr>
              <p:cNvPr id="4935" name="Google Shape;4935;p440"/>
              <p:cNvSpPr/>
              <p:nvPr/>
            </p:nvSpPr>
            <p:spPr>
              <a:xfrm>
                <a:off x="567072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6" name="Google Shape;4936;p440"/>
              <p:cNvSpPr/>
              <p:nvPr/>
            </p:nvSpPr>
            <p:spPr>
              <a:xfrm>
                <a:off x="563940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937" name="Google Shape;4937;p440"/>
              <p:cNvSpPr/>
              <p:nvPr/>
            </p:nvSpPr>
            <p:spPr>
              <a:xfrm>
                <a:off x="574056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8" name="Google Shape;4938;p440"/>
              <p:cNvSpPr/>
              <p:nvPr/>
            </p:nvSpPr>
            <p:spPr>
              <a:xfrm>
                <a:off x="632880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9" name="Google Shape;4939;p440"/>
              <p:cNvSpPr/>
              <p:nvPr/>
            </p:nvSpPr>
            <p:spPr>
              <a:xfrm>
                <a:off x="632880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0" name="Google Shape;4940;p440"/>
              <p:cNvSpPr/>
              <p:nvPr/>
            </p:nvSpPr>
            <p:spPr>
              <a:xfrm>
                <a:off x="574056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4941" name="Google Shape;4941;p440"/>
            <p:cNvPicPr preferRelativeResize="0"/>
            <p:nvPr/>
          </p:nvPicPr>
          <p:blipFill rotWithShape="1">
            <a:blip r:embed="rId6">
              <a:alphaModFix/>
            </a:blip>
            <a:srcRect b="0" l="0" r="0" t="0"/>
            <a:stretch/>
          </p:blipFill>
          <p:spPr>
            <a:xfrm>
              <a:off x="6347160" y="1712520"/>
              <a:ext cx="434880" cy="286920"/>
            </a:xfrm>
            <a:prstGeom prst="rect">
              <a:avLst/>
            </a:prstGeom>
            <a:noFill/>
            <a:ln>
              <a:noFill/>
            </a:ln>
          </p:spPr>
        </p:pic>
        <p:pic>
          <p:nvPicPr>
            <p:cNvPr id="4942" name="Google Shape;4942;p440"/>
            <p:cNvPicPr preferRelativeResize="0"/>
            <p:nvPr/>
          </p:nvPicPr>
          <p:blipFill rotWithShape="1">
            <a:blip r:embed="rId8">
              <a:alphaModFix/>
            </a:blip>
            <a:srcRect b="0" l="0" r="0" t="0"/>
            <a:stretch/>
          </p:blipFill>
          <p:spPr>
            <a:xfrm>
              <a:off x="5774760" y="1693080"/>
              <a:ext cx="434880" cy="289800"/>
            </a:xfrm>
            <a:prstGeom prst="rect">
              <a:avLst/>
            </a:prstGeom>
            <a:noFill/>
            <a:ln>
              <a:noFill/>
            </a:ln>
          </p:spPr>
        </p:pic>
        <p:pic>
          <p:nvPicPr>
            <p:cNvPr id="4943" name="Google Shape;4943;p440"/>
            <p:cNvPicPr preferRelativeResize="0"/>
            <p:nvPr/>
          </p:nvPicPr>
          <p:blipFill rotWithShape="1">
            <a:blip r:embed="rId7">
              <a:alphaModFix/>
            </a:blip>
            <a:srcRect b="0" l="0" r="0" t="0"/>
            <a:stretch/>
          </p:blipFill>
          <p:spPr>
            <a:xfrm>
              <a:off x="5608080" y="2117880"/>
              <a:ext cx="768960" cy="429840"/>
            </a:xfrm>
            <a:prstGeom prst="rect">
              <a:avLst/>
            </a:prstGeom>
            <a:noFill/>
            <a:ln>
              <a:noFill/>
            </a:ln>
          </p:spPr>
        </p:pic>
      </p:grpSp>
      <p:grpSp>
        <p:nvGrpSpPr>
          <p:cNvPr id="4944" name="Google Shape;4944;p440"/>
          <p:cNvGrpSpPr/>
          <p:nvPr/>
        </p:nvGrpSpPr>
        <p:grpSpPr>
          <a:xfrm>
            <a:off x="6909849" y="1748116"/>
            <a:ext cx="1633320" cy="1755236"/>
            <a:chOff x="6934680" y="1311120"/>
            <a:chExt cx="1225020" cy="1316460"/>
          </a:xfrm>
        </p:grpSpPr>
        <p:grpSp>
          <p:nvGrpSpPr>
            <p:cNvPr id="4945" name="Google Shape;4945;p440"/>
            <p:cNvGrpSpPr/>
            <p:nvPr/>
          </p:nvGrpSpPr>
          <p:grpSpPr>
            <a:xfrm>
              <a:off x="6934680" y="1311120"/>
              <a:ext cx="1225020" cy="1316460"/>
              <a:chOff x="6934680" y="1311120"/>
              <a:chExt cx="1225020" cy="1316460"/>
            </a:xfrm>
          </p:grpSpPr>
          <p:sp>
            <p:nvSpPr>
              <p:cNvPr id="4946" name="Google Shape;4946;p440"/>
              <p:cNvSpPr/>
              <p:nvPr/>
            </p:nvSpPr>
            <p:spPr>
              <a:xfrm>
                <a:off x="696600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7" name="Google Shape;4947;p440"/>
              <p:cNvSpPr/>
              <p:nvPr/>
            </p:nvSpPr>
            <p:spPr>
              <a:xfrm>
                <a:off x="693468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948" name="Google Shape;4948;p440"/>
              <p:cNvSpPr/>
              <p:nvPr/>
            </p:nvSpPr>
            <p:spPr>
              <a:xfrm>
                <a:off x="703584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9" name="Google Shape;4949;p440"/>
              <p:cNvSpPr/>
              <p:nvPr/>
            </p:nvSpPr>
            <p:spPr>
              <a:xfrm>
                <a:off x="762444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0" name="Google Shape;4950;p440"/>
              <p:cNvSpPr/>
              <p:nvPr/>
            </p:nvSpPr>
            <p:spPr>
              <a:xfrm>
                <a:off x="762444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1" name="Google Shape;4951;p440"/>
              <p:cNvSpPr/>
              <p:nvPr/>
            </p:nvSpPr>
            <p:spPr>
              <a:xfrm>
                <a:off x="703584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4952" name="Google Shape;4952;p440"/>
            <p:cNvPicPr preferRelativeResize="0"/>
            <p:nvPr/>
          </p:nvPicPr>
          <p:blipFill rotWithShape="1">
            <a:blip r:embed="rId3">
              <a:alphaModFix/>
            </a:blip>
            <a:srcRect b="0" l="0" r="0" t="0"/>
            <a:stretch/>
          </p:blipFill>
          <p:spPr>
            <a:xfrm>
              <a:off x="7136280" y="1711440"/>
              <a:ext cx="325800" cy="325800"/>
            </a:xfrm>
            <a:prstGeom prst="rect">
              <a:avLst/>
            </a:prstGeom>
            <a:noFill/>
            <a:ln>
              <a:noFill/>
            </a:ln>
          </p:spPr>
        </p:pic>
        <p:pic>
          <p:nvPicPr>
            <p:cNvPr id="4953" name="Google Shape;4953;p440"/>
            <p:cNvPicPr preferRelativeResize="0"/>
            <p:nvPr/>
          </p:nvPicPr>
          <p:blipFill rotWithShape="1">
            <a:blip r:embed="rId8">
              <a:alphaModFix/>
            </a:blip>
            <a:srcRect b="0" l="0" r="0" t="0"/>
            <a:stretch/>
          </p:blipFill>
          <p:spPr>
            <a:xfrm>
              <a:off x="7670880" y="2159280"/>
              <a:ext cx="434880" cy="289800"/>
            </a:xfrm>
            <a:prstGeom prst="rect">
              <a:avLst/>
            </a:prstGeom>
            <a:noFill/>
            <a:ln>
              <a:noFill/>
            </a:ln>
          </p:spPr>
        </p:pic>
        <p:pic>
          <p:nvPicPr>
            <p:cNvPr id="4954" name="Google Shape;4954;p440"/>
            <p:cNvPicPr preferRelativeResize="0"/>
            <p:nvPr/>
          </p:nvPicPr>
          <p:blipFill rotWithShape="1">
            <a:blip r:embed="rId9">
              <a:alphaModFix/>
            </a:blip>
            <a:srcRect b="0" l="0" r="0" t="0"/>
            <a:stretch/>
          </p:blipFill>
          <p:spPr>
            <a:xfrm>
              <a:off x="7704720" y="1674720"/>
              <a:ext cx="325800" cy="380520"/>
            </a:xfrm>
            <a:prstGeom prst="rect">
              <a:avLst/>
            </a:prstGeom>
            <a:noFill/>
            <a:ln>
              <a:noFill/>
            </a:ln>
          </p:spPr>
        </p:pic>
        <p:pic>
          <p:nvPicPr>
            <p:cNvPr id="4955" name="Google Shape;4955;p440"/>
            <p:cNvPicPr preferRelativeResize="0"/>
            <p:nvPr/>
          </p:nvPicPr>
          <p:blipFill rotWithShape="1">
            <a:blip r:embed="rId4">
              <a:alphaModFix/>
            </a:blip>
            <a:srcRect b="0" l="0" r="0" t="0"/>
            <a:stretch/>
          </p:blipFill>
          <p:spPr>
            <a:xfrm>
              <a:off x="7104600" y="2239200"/>
              <a:ext cx="325800" cy="168480"/>
            </a:xfrm>
            <a:prstGeom prst="rect">
              <a:avLst/>
            </a:prstGeom>
            <a:noFill/>
            <a:ln>
              <a:noFill/>
            </a:ln>
          </p:spPr>
        </p:pic>
      </p:grpSp>
      <p:pic>
        <p:nvPicPr>
          <p:cNvPr id="4956" name="Google Shape;4956;p440"/>
          <p:cNvPicPr preferRelativeResize="0"/>
          <p:nvPr/>
        </p:nvPicPr>
        <p:blipFill rotWithShape="1">
          <a:blip r:embed="rId10">
            <a:alphaModFix/>
          </a:blip>
          <a:srcRect b="0" l="0" r="0" t="0"/>
          <a:stretch/>
        </p:blipFill>
        <p:spPr>
          <a:xfrm>
            <a:off x="3685920" y="1280640"/>
            <a:ext cx="1131361" cy="417120"/>
          </a:xfrm>
          <a:prstGeom prst="rect">
            <a:avLst/>
          </a:prstGeom>
          <a:noFill/>
          <a:ln>
            <a:noFill/>
          </a:ln>
        </p:spPr>
      </p:pic>
      <p:pic>
        <p:nvPicPr>
          <p:cNvPr id="4957" name="Google Shape;4957;p440"/>
          <p:cNvPicPr preferRelativeResize="0"/>
          <p:nvPr/>
        </p:nvPicPr>
        <p:blipFill rotWithShape="1">
          <a:blip r:embed="rId10">
            <a:alphaModFix/>
          </a:blip>
          <a:srcRect b="0" l="0" r="0" t="0"/>
          <a:stretch/>
        </p:blipFill>
        <p:spPr>
          <a:xfrm>
            <a:off x="5413440" y="1280640"/>
            <a:ext cx="1131361" cy="417120"/>
          </a:xfrm>
          <a:prstGeom prst="rect">
            <a:avLst/>
          </a:prstGeom>
          <a:noFill/>
          <a:ln>
            <a:noFill/>
          </a:ln>
        </p:spPr>
      </p:pic>
      <p:pic>
        <p:nvPicPr>
          <p:cNvPr id="4958" name="Google Shape;4958;p440"/>
          <p:cNvPicPr preferRelativeResize="0"/>
          <p:nvPr/>
        </p:nvPicPr>
        <p:blipFill rotWithShape="1">
          <a:blip r:embed="rId10">
            <a:alphaModFix/>
          </a:blip>
          <a:srcRect b="0" l="0" r="0" t="0"/>
          <a:stretch/>
        </p:blipFill>
        <p:spPr>
          <a:xfrm>
            <a:off x="7140480" y="1280640"/>
            <a:ext cx="1131360" cy="417120"/>
          </a:xfrm>
          <a:prstGeom prst="rect">
            <a:avLst/>
          </a:prstGeom>
          <a:noFill/>
          <a:ln>
            <a:noFill/>
          </a:ln>
        </p:spPr>
      </p:pic>
      <p:pic>
        <p:nvPicPr>
          <p:cNvPr id="4959" name="Google Shape;4959;p440"/>
          <p:cNvPicPr preferRelativeResize="0"/>
          <p:nvPr/>
        </p:nvPicPr>
        <p:blipFill rotWithShape="1">
          <a:blip r:embed="rId10">
            <a:alphaModFix/>
          </a:blip>
          <a:srcRect b="0" l="0" r="0" t="0"/>
          <a:stretch/>
        </p:blipFill>
        <p:spPr>
          <a:xfrm>
            <a:off x="3685920" y="5547840"/>
            <a:ext cx="1131361" cy="417120"/>
          </a:xfrm>
          <a:prstGeom prst="rect">
            <a:avLst/>
          </a:prstGeom>
          <a:noFill/>
          <a:ln>
            <a:noFill/>
          </a:ln>
        </p:spPr>
      </p:pic>
      <p:pic>
        <p:nvPicPr>
          <p:cNvPr id="4960" name="Google Shape;4960;p440"/>
          <p:cNvPicPr preferRelativeResize="0"/>
          <p:nvPr/>
        </p:nvPicPr>
        <p:blipFill rotWithShape="1">
          <a:blip r:embed="rId10">
            <a:alphaModFix/>
          </a:blip>
          <a:srcRect b="0" l="0" r="0" t="0"/>
          <a:stretch/>
        </p:blipFill>
        <p:spPr>
          <a:xfrm>
            <a:off x="5413440" y="5547840"/>
            <a:ext cx="1131361" cy="417120"/>
          </a:xfrm>
          <a:prstGeom prst="rect">
            <a:avLst/>
          </a:prstGeom>
          <a:noFill/>
          <a:ln>
            <a:noFill/>
          </a:ln>
        </p:spPr>
      </p:pic>
      <p:pic>
        <p:nvPicPr>
          <p:cNvPr id="4961" name="Google Shape;4961;p440"/>
          <p:cNvPicPr preferRelativeResize="0"/>
          <p:nvPr/>
        </p:nvPicPr>
        <p:blipFill rotWithShape="1">
          <a:blip r:embed="rId10">
            <a:alphaModFix/>
          </a:blip>
          <a:srcRect b="0" l="0" r="0" t="0"/>
          <a:stretch/>
        </p:blipFill>
        <p:spPr>
          <a:xfrm>
            <a:off x="7140480" y="5547840"/>
            <a:ext cx="1131360" cy="417120"/>
          </a:xfrm>
          <a:prstGeom prst="rect">
            <a:avLst/>
          </a:prstGeom>
          <a:noFill/>
          <a:ln>
            <a:noFill/>
          </a:ln>
        </p:spPr>
      </p:pic>
      <p:sp>
        <p:nvSpPr>
          <p:cNvPr id="4962" name="Google Shape;4962;p440"/>
          <p:cNvSpPr txBox="1"/>
          <p:nvPr/>
        </p:nvSpPr>
        <p:spPr>
          <a:xfrm>
            <a:off x="582720" y="311520"/>
            <a:ext cx="11428500" cy="763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None/>
            </a:pPr>
            <a:r>
              <a:rPr b="0" lang="en" sz="4000" strike="noStrike">
                <a:solidFill>
                  <a:srgbClr val="000000"/>
                </a:solidFill>
                <a:latin typeface="Red Hat Display"/>
                <a:ea typeface="Red Hat Display"/>
                <a:cs typeface="Red Hat Display"/>
                <a:sym typeface="Red Hat Display"/>
              </a:rPr>
              <a:t>Kubernetes Cluster - Pod Fail</a:t>
            </a:r>
            <a:endParaRPr b="0" sz="4000" strike="noStrike">
              <a:solidFill>
                <a:srgbClr val="000000"/>
              </a:solidFill>
              <a:latin typeface="Arial"/>
              <a:ea typeface="Arial"/>
              <a:cs typeface="Arial"/>
              <a:sym typeface="Arial"/>
            </a:endParaRPr>
          </a:p>
        </p:txBody>
      </p:sp>
      <p:sp>
        <p:nvSpPr>
          <p:cNvPr id="4963" name="Google Shape;4963;p440"/>
          <p:cNvSpPr/>
          <p:nvPr/>
        </p:nvSpPr>
        <p:spPr>
          <a:xfrm>
            <a:off x="431760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964" name="Google Shape;4964;p440"/>
          <p:cNvSpPr/>
          <p:nvPr/>
        </p:nvSpPr>
        <p:spPr>
          <a:xfrm>
            <a:off x="604464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965" name="Google Shape;4965;p440"/>
          <p:cNvSpPr/>
          <p:nvPr/>
        </p:nvSpPr>
        <p:spPr>
          <a:xfrm>
            <a:off x="777216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966" name="Google Shape;4966;p440"/>
          <p:cNvSpPr/>
          <p:nvPr/>
        </p:nvSpPr>
        <p:spPr>
          <a:xfrm>
            <a:off x="777216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967" name="Google Shape;4967;p440"/>
          <p:cNvSpPr/>
          <p:nvPr/>
        </p:nvSpPr>
        <p:spPr>
          <a:xfrm>
            <a:off x="604464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968" name="Google Shape;4968;p440"/>
          <p:cNvSpPr/>
          <p:nvPr/>
        </p:nvSpPr>
        <p:spPr>
          <a:xfrm>
            <a:off x="431760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4969" name="Google Shape;4969;p440"/>
          <p:cNvSpPr/>
          <p:nvPr/>
        </p:nvSpPr>
        <p:spPr>
          <a:xfrm>
            <a:off x="3459360" y="2048640"/>
            <a:ext cx="931200" cy="72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1" lang="en" sz="4300" strike="noStrike">
                <a:solidFill>
                  <a:srgbClr val="FF0000"/>
                </a:solidFill>
                <a:latin typeface="Arial"/>
                <a:ea typeface="Arial"/>
                <a:cs typeface="Arial"/>
                <a:sym typeface="Arial"/>
              </a:rPr>
              <a:t>X</a:t>
            </a:r>
            <a:endParaRPr b="0" sz="4300"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0" name="Shape 4450"/>
        <p:cNvGrpSpPr/>
        <p:nvPr/>
      </p:nvGrpSpPr>
      <p:grpSpPr>
        <a:xfrm>
          <a:off x="0" y="0"/>
          <a:ext cx="0" cy="0"/>
          <a:chOff x="0" y="0"/>
          <a:chExt cx="0" cy="0"/>
        </a:xfrm>
      </p:grpSpPr>
      <p:sp>
        <p:nvSpPr>
          <p:cNvPr id="4451" name="Google Shape;4451;p4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INTRODUCTION</a:t>
            </a:r>
            <a:endParaRPr/>
          </a:p>
        </p:txBody>
      </p:sp>
      <p:sp>
        <p:nvSpPr>
          <p:cNvPr id="4452" name="Google Shape;4452;p4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53" name="Google Shape;4453;p423"/>
          <p:cNvSpPr txBox="1"/>
          <p:nvPr>
            <p:ph type="title"/>
          </p:nvPr>
        </p:nvSpPr>
        <p:spPr>
          <a:xfrm>
            <a:off x="-1" y="544633"/>
            <a:ext cx="5619300" cy="4386300"/>
          </a:xfrm>
          <a:prstGeom prst="rect">
            <a:avLst/>
          </a:prstGeom>
        </p:spPr>
        <p:txBody>
          <a:bodyPr anchorCtr="0" anchor="t" bIns="91425" lIns="438900" spcFirstLastPara="1" rIns="91425" wrap="square" tIns="91425">
            <a:noAutofit/>
          </a:bodyPr>
          <a:lstStyle/>
          <a:p>
            <a:pPr indent="457200" lvl="0" marL="457200" rtl="0" algn="l">
              <a:lnSpc>
                <a:spcPct val="115000"/>
              </a:lnSpc>
              <a:spcBef>
                <a:spcPts val="1100"/>
              </a:spcBef>
              <a:spcAft>
                <a:spcPts val="0"/>
              </a:spcAft>
              <a:buNone/>
            </a:pPr>
            <a:r>
              <a:rPr lang="en" sz="5700">
                <a:solidFill>
                  <a:srgbClr val="EE0000"/>
                </a:solidFill>
                <a:latin typeface="Red Hat Display"/>
                <a:ea typeface="Red Hat Display"/>
                <a:cs typeface="Red Hat Display"/>
                <a:sym typeface="Red Hat Display"/>
              </a:rPr>
              <a:t>AGENDA</a:t>
            </a:r>
            <a:endParaRPr sz="5700">
              <a:solidFill>
                <a:srgbClr val="EE0000"/>
              </a:solidFill>
              <a:latin typeface="Red Hat Display"/>
              <a:ea typeface="Red Hat Display"/>
              <a:cs typeface="Red Hat Display"/>
              <a:sym typeface="Red Hat Display"/>
            </a:endParaRPr>
          </a:p>
          <a:p>
            <a:pPr indent="457200" lvl="0" marL="457200" rtl="0" algn="l">
              <a:lnSpc>
                <a:spcPct val="115000"/>
              </a:lnSpc>
              <a:spcBef>
                <a:spcPts val="1100"/>
              </a:spcBef>
              <a:spcAft>
                <a:spcPts val="0"/>
              </a:spcAft>
              <a:buNone/>
            </a:pPr>
            <a:r>
              <a:t/>
            </a:r>
            <a:endParaRPr sz="1600"/>
          </a:p>
          <a:p>
            <a:pPr indent="457200" lvl="0" marL="457200" rtl="0" algn="l">
              <a:lnSpc>
                <a:spcPct val="115000"/>
              </a:lnSpc>
              <a:spcBef>
                <a:spcPts val="1100"/>
              </a:spcBef>
              <a:spcAft>
                <a:spcPts val="0"/>
              </a:spcAft>
              <a:buNone/>
            </a:pPr>
            <a:r>
              <a:t/>
            </a:r>
            <a:endParaRPr sz="1900"/>
          </a:p>
        </p:txBody>
      </p:sp>
      <p:sp>
        <p:nvSpPr>
          <p:cNvPr id="4454" name="Google Shape;4454;p423"/>
          <p:cNvSpPr txBox="1"/>
          <p:nvPr/>
        </p:nvSpPr>
        <p:spPr>
          <a:xfrm>
            <a:off x="1280000" y="2151719"/>
            <a:ext cx="6168300" cy="4101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1100"/>
              </a:spcBef>
              <a:spcAft>
                <a:spcPts val="0"/>
              </a:spcAft>
              <a:buClr>
                <a:schemeClr val="dk1"/>
              </a:buClr>
              <a:buSzPts val="1500"/>
              <a:buFont typeface="Arial"/>
              <a:buNone/>
            </a:pPr>
            <a:r>
              <a:rPr lang="en" sz="2400">
                <a:solidFill>
                  <a:schemeClr val="dk1"/>
                </a:solidFill>
                <a:latin typeface="Red Hat Text"/>
                <a:ea typeface="Red Hat Text"/>
                <a:cs typeface="Red Hat Text"/>
                <a:sym typeface="Red Hat Text"/>
              </a:rPr>
              <a:t>13</a:t>
            </a:r>
            <a:r>
              <a:rPr lang="en" sz="2400">
                <a:solidFill>
                  <a:schemeClr val="dk1"/>
                </a:solidFill>
                <a:latin typeface="Red Hat Text"/>
                <a:ea typeface="Red Hat Text"/>
                <a:cs typeface="Red Hat Text"/>
                <a:sym typeface="Red Hat Text"/>
              </a:rPr>
              <a:t>:00→ 15:00</a:t>
            </a:r>
            <a:endParaRPr sz="2400">
              <a:solidFill>
                <a:schemeClr val="dk1"/>
              </a:solidFill>
              <a:latin typeface="Red Hat Text"/>
              <a:ea typeface="Red Hat Text"/>
              <a:cs typeface="Red Hat Text"/>
              <a:sym typeface="Red Hat Text"/>
            </a:endParaRPr>
          </a:p>
          <a:p>
            <a:pPr indent="-361950" lvl="0" marL="457200" rtl="0" algn="l">
              <a:lnSpc>
                <a:spcPct val="115000"/>
              </a:lnSpc>
              <a:spcBef>
                <a:spcPts val="0"/>
              </a:spcBef>
              <a:spcAft>
                <a:spcPts val="0"/>
              </a:spcAft>
              <a:buClr>
                <a:schemeClr val="dk1"/>
              </a:buClr>
              <a:buSzPts val="2300"/>
              <a:buFont typeface="Overpass Light"/>
              <a:buChar char="●"/>
            </a:pPr>
            <a:r>
              <a:rPr lang="en" sz="2300">
                <a:solidFill>
                  <a:schemeClr val="dk1"/>
                </a:solidFill>
                <a:latin typeface="Red Hat Text"/>
                <a:ea typeface="Red Hat Text"/>
                <a:cs typeface="Red Hat Text"/>
                <a:sym typeface="Red Hat Text"/>
              </a:rPr>
              <a:t>MicroServices</a:t>
            </a:r>
            <a:endParaRPr sz="2300">
              <a:solidFill>
                <a:schemeClr val="dk1"/>
              </a:solidFill>
              <a:latin typeface="Red Hat Text"/>
              <a:ea typeface="Red Hat Text"/>
              <a:cs typeface="Red Hat Text"/>
              <a:sym typeface="Red Hat Text"/>
            </a:endParaRPr>
          </a:p>
          <a:p>
            <a:pPr indent="-361950" lvl="0" marL="457200" rtl="0" algn="l">
              <a:lnSpc>
                <a:spcPct val="115000"/>
              </a:lnSpc>
              <a:spcBef>
                <a:spcPts val="0"/>
              </a:spcBef>
              <a:spcAft>
                <a:spcPts val="0"/>
              </a:spcAft>
              <a:buClr>
                <a:schemeClr val="dk1"/>
              </a:buClr>
              <a:buSzPts val="2300"/>
              <a:buFont typeface="Overpass Light"/>
              <a:buChar char="●"/>
            </a:pPr>
            <a:r>
              <a:rPr lang="en" sz="2300">
                <a:solidFill>
                  <a:schemeClr val="dk1"/>
                </a:solidFill>
                <a:latin typeface="Red Hat Text"/>
                <a:ea typeface="Red Hat Text"/>
                <a:cs typeface="Red Hat Text"/>
                <a:sym typeface="Red Hat Text"/>
              </a:rPr>
              <a:t>Kubernetes</a:t>
            </a:r>
            <a:endParaRPr sz="2300">
              <a:solidFill>
                <a:schemeClr val="dk1"/>
              </a:solidFill>
              <a:latin typeface="Red Hat Text"/>
              <a:ea typeface="Red Hat Text"/>
              <a:cs typeface="Red Hat Text"/>
              <a:sym typeface="Red Hat Text"/>
            </a:endParaRPr>
          </a:p>
          <a:p>
            <a:pPr indent="-361950" lvl="0" marL="457200" rtl="0" algn="l">
              <a:lnSpc>
                <a:spcPct val="115000"/>
              </a:lnSpc>
              <a:spcBef>
                <a:spcPts val="0"/>
              </a:spcBef>
              <a:spcAft>
                <a:spcPts val="0"/>
              </a:spcAft>
              <a:buClr>
                <a:schemeClr val="dk1"/>
              </a:buClr>
              <a:buSzPts val="2300"/>
              <a:buFont typeface="Overpass Light"/>
              <a:buChar char="●"/>
            </a:pPr>
            <a:r>
              <a:rPr lang="en" sz="2300">
                <a:solidFill>
                  <a:schemeClr val="dk1"/>
                </a:solidFill>
                <a:latin typeface="Red Hat Text"/>
                <a:ea typeface="Red Hat Text"/>
                <a:cs typeface="Red Hat Text"/>
                <a:sym typeface="Red Hat Text"/>
              </a:rPr>
              <a:t>OpenShift</a:t>
            </a:r>
            <a:endParaRPr sz="2300">
              <a:solidFill>
                <a:schemeClr val="dk1"/>
              </a:solidFill>
              <a:latin typeface="Red Hat Text"/>
              <a:ea typeface="Red Hat Text"/>
              <a:cs typeface="Red Hat Text"/>
              <a:sym typeface="Red Hat Text"/>
            </a:endParaRPr>
          </a:p>
          <a:p>
            <a:pPr indent="-361950" lvl="0" marL="457200" rtl="0" algn="l">
              <a:lnSpc>
                <a:spcPct val="115000"/>
              </a:lnSpc>
              <a:spcBef>
                <a:spcPts val="0"/>
              </a:spcBef>
              <a:spcAft>
                <a:spcPts val="0"/>
              </a:spcAft>
              <a:buClr>
                <a:schemeClr val="dk1"/>
              </a:buClr>
              <a:buSzPts val="2300"/>
              <a:buFont typeface="Overpass Light"/>
              <a:buChar char="●"/>
            </a:pPr>
            <a:r>
              <a:rPr lang="en" sz="2300">
                <a:solidFill>
                  <a:schemeClr val="dk1"/>
                </a:solidFill>
                <a:latin typeface="Red Hat Text"/>
                <a:ea typeface="Red Hat Text"/>
                <a:cs typeface="Red Hat Text"/>
                <a:sym typeface="Red Hat Text"/>
              </a:rPr>
              <a:t>Demo</a:t>
            </a:r>
            <a:endParaRPr sz="2300">
              <a:solidFill>
                <a:schemeClr val="dk1"/>
              </a:solidFill>
              <a:latin typeface="Red Hat Text"/>
              <a:ea typeface="Red Hat Text"/>
              <a:cs typeface="Red Hat Text"/>
              <a:sym typeface="Red Hat Text"/>
            </a:endParaRPr>
          </a:p>
          <a:p>
            <a:pPr indent="-450850" lvl="1" marL="1219200" rtl="0" algn="l">
              <a:lnSpc>
                <a:spcPct val="115000"/>
              </a:lnSpc>
              <a:spcBef>
                <a:spcPts val="0"/>
              </a:spcBef>
              <a:spcAft>
                <a:spcPts val="0"/>
              </a:spcAft>
              <a:buClr>
                <a:schemeClr val="dk1"/>
              </a:buClr>
              <a:buSzPts val="2300"/>
              <a:buFont typeface="Red Hat Text"/>
              <a:buChar char="○"/>
            </a:pPr>
            <a:r>
              <a:rPr lang="en" sz="2300">
                <a:solidFill>
                  <a:schemeClr val="dk1"/>
                </a:solidFill>
                <a:latin typeface="Red Hat Text"/>
                <a:ea typeface="Red Hat Text"/>
                <a:cs typeface="Red Hat Text"/>
                <a:sym typeface="Red Hat Text"/>
              </a:rPr>
              <a:t>Parkmap Application</a:t>
            </a:r>
            <a:endParaRPr sz="2300">
              <a:solidFill>
                <a:schemeClr val="dk1"/>
              </a:solidFill>
              <a:latin typeface="Red Hat Text"/>
              <a:ea typeface="Red Hat Text"/>
              <a:cs typeface="Red Hat Text"/>
              <a:sym typeface="Red Hat Text"/>
            </a:endParaRPr>
          </a:p>
          <a:p>
            <a:pPr indent="-450850" lvl="0" marL="609600" rtl="0" algn="l">
              <a:lnSpc>
                <a:spcPct val="115000"/>
              </a:lnSpc>
              <a:spcBef>
                <a:spcPts val="0"/>
              </a:spcBef>
              <a:spcAft>
                <a:spcPts val="0"/>
              </a:spcAft>
              <a:buClr>
                <a:schemeClr val="dk1"/>
              </a:buClr>
              <a:buSzPts val="2300"/>
              <a:buFont typeface="Red Hat Text"/>
              <a:buChar char="●"/>
            </a:pPr>
            <a:r>
              <a:rPr lang="en" sz="2300">
                <a:solidFill>
                  <a:schemeClr val="dk1"/>
                </a:solidFill>
                <a:latin typeface="Red Hat Text"/>
                <a:ea typeface="Red Hat Text"/>
                <a:cs typeface="Red Hat Text"/>
                <a:sym typeface="Red Hat Text"/>
              </a:rPr>
              <a:t>App delivery on OpenShift</a:t>
            </a:r>
            <a:endParaRPr sz="2300">
              <a:solidFill>
                <a:schemeClr val="dk1"/>
              </a:solidFill>
              <a:latin typeface="Red Hat Text"/>
              <a:ea typeface="Red Hat Text"/>
              <a:cs typeface="Red Hat Text"/>
              <a:sym typeface="Red Hat Text"/>
            </a:endParaRPr>
          </a:p>
          <a:p>
            <a:pPr indent="-450850" lvl="1" marL="1219200" rtl="0" algn="l">
              <a:lnSpc>
                <a:spcPct val="115000"/>
              </a:lnSpc>
              <a:spcBef>
                <a:spcPts val="0"/>
              </a:spcBef>
              <a:spcAft>
                <a:spcPts val="0"/>
              </a:spcAft>
              <a:buClr>
                <a:schemeClr val="dk1"/>
              </a:buClr>
              <a:buSzPts val="2300"/>
              <a:buFont typeface="Red Hat Text"/>
              <a:buChar char="○"/>
            </a:pPr>
            <a:r>
              <a:rPr lang="en" sz="2300">
                <a:solidFill>
                  <a:schemeClr val="dk1"/>
                </a:solidFill>
                <a:latin typeface="Red Hat Text"/>
                <a:ea typeface="Red Hat Text"/>
                <a:cs typeface="Red Hat Text"/>
                <a:sym typeface="Red Hat Text"/>
              </a:rPr>
              <a:t>OpenShift Pipelines</a:t>
            </a:r>
            <a:endParaRPr sz="2300">
              <a:solidFill>
                <a:schemeClr val="dk1"/>
              </a:solidFill>
              <a:latin typeface="Red Hat Text"/>
              <a:ea typeface="Red Hat Text"/>
              <a:cs typeface="Red Hat Text"/>
              <a:sym typeface="Red Hat Text"/>
            </a:endParaRPr>
          </a:p>
          <a:p>
            <a:pPr indent="-450850" lvl="1" marL="1219200" rtl="0" algn="l">
              <a:lnSpc>
                <a:spcPct val="115000"/>
              </a:lnSpc>
              <a:spcBef>
                <a:spcPts val="0"/>
              </a:spcBef>
              <a:spcAft>
                <a:spcPts val="0"/>
              </a:spcAft>
              <a:buClr>
                <a:schemeClr val="dk1"/>
              </a:buClr>
              <a:buSzPts val="2300"/>
              <a:buFont typeface="Red Hat Text"/>
              <a:buChar char="○"/>
            </a:pPr>
            <a:r>
              <a:rPr lang="en" sz="2300">
                <a:solidFill>
                  <a:schemeClr val="dk1"/>
                </a:solidFill>
                <a:latin typeface="Red Hat Text"/>
                <a:ea typeface="Red Hat Text"/>
                <a:cs typeface="Red Hat Text"/>
                <a:sym typeface="Red Hat Text"/>
              </a:rPr>
              <a:t>OpenShift GitOps</a:t>
            </a:r>
            <a:endParaRPr sz="2300">
              <a:solidFill>
                <a:schemeClr val="dk1"/>
              </a:solidFill>
              <a:latin typeface="Red Hat Text"/>
              <a:ea typeface="Red Hat Text"/>
              <a:cs typeface="Red Hat Text"/>
              <a:sym typeface="Red Hat Text"/>
            </a:endParaRPr>
          </a:p>
          <a:p>
            <a:pPr indent="0" lvl="0" marL="0" rtl="0" algn="l">
              <a:lnSpc>
                <a:spcPct val="115000"/>
              </a:lnSpc>
              <a:spcBef>
                <a:spcPts val="1100"/>
              </a:spcBef>
              <a:spcAft>
                <a:spcPts val="0"/>
              </a:spcAft>
              <a:buClr>
                <a:schemeClr val="dk1"/>
              </a:buClr>
              <a:buSzPts val="1500"/>
              <a:buFont typeface="Arial"/>
              <a:buNone/>
            </a:pPr>
            <a:r>
              <a:t/>
            </a:r>
            <a:endParaRPr sz="1900">
              <a:solidFill>
                <a:schemeClr val="dk1"/>
              </a:solidFill>
              <a:latin typeface="Overpass Light"/>
              <a:ea typeface="Overpass Light"/>
              <a:cs typeface="Overpass Light"/>
              <a:sym typeface="Overpass Light"/>
            </a:endParaRPr>
          </a:p>
          <a:p>
            <a:pPr indent="457200" lvl="0" marL="457200" rtl="0" algn="l">
              <a:lnSpc>
                <a:spcPct val="115000"/>
              </a:lnSpc>
              <a:spcBef>
                <a:spcPts val="1100"/>
              </a:spcBef>
              <a:spcAft>
                <a:spcPts val="0"/>
              </a:spcAft>
              <a:buClr>
                <a:schemeClr val="dk1"/>
              </a:buClr>
              <a:buSzPts val="1500"/>
              <a:buFont typeface="Arial"/>
              <a:buNone/>
            </a:pPr>
            <a:r>
              <a:t/>
            </a:r>
            <a:endParaRPr sz="1900">
              <a:solidFill>
                <a:schemeClr val="dk1"/>
              </a:solidFill>
              <a:latin typeface="Overpass Light"/>
              <a:ea typeface="Overpass Light"/>
              <a:cs typeface="Overpass Light"/>
              <a:sym typeface="Overpass Light"/>
            </a:endParaRPr>
          </a:p>
          <a:p>
            <a:pPr indent="457200" lvl="0" marL="457200" rtl="0" algn="l">
              <a:lnSpc>
                <a:spcPct val="115000"/>
              </a:lnSpc>
              <a:spcBef>
                <a:spcPts val="1100"/>
              </a:spcBef>
              <a:spcAft>
                <a:spcPts val="0"/>
              </a:spcAft>
              <a:buNone/>
            </a:pPr>
            <a:r>
              <a:t/>
            </a:r>
            <a:endParaRPr sz="1900">
              <a:solidFill>
                <a:schemeClr val="dk1"/>
              </a:solidFill>
              <a:latin typeface="Overpass Light"/>
              <a:ea typeface="Overpass Light"/>
              <a:cs typeface="Overpass Light"/>
              <a:sym typeface="Overpass Light"/>
            </a:endParaRPr>
          </a:p>
          <a:p>
            <a:pPr indent="457200" lvl="0" marL="457200" rtl="0" algn="l">
              <a:lnSpc>
                <a:spcPct val="115000"/>
              </a:lnSpc>
              <a:spcBef>
                <a:spcPts val="1100"/>
              </a:spcBef>
              <a:spcAft>
                <a:spcPts val="0"/>
              </a:spcAft>
              <a:buNone/>
            </a:pPr>
            <a:r>
              <a:t/>
            </a:r>
            <a:endParaRPr sz="1900">
              <a:solidFill>
                <a:schemeClr val="dk1"/>
              </a:solidFill>
              <a:latin typeface="Overpass Light"/>
              <a:ea typeface="Overpass Light"/>
              <a:cs typeface="Overpass Light"/>
              <a:sym typeface="Overpass Light"/>
            </a:endParaRPr>
          </a:p>
        </p:txBody>
      </p:sp>
      <p:pic>
        <p:nvPicPr>
          <p:cNvPr id="4455" name="Google Shape;4455;p423"/>
          <p:cNvPicPr preferRelativeResize="0"/>
          <p:nvPr/>
        </p:nvPicPr>
        <p:blipFill rotWithShape="1">
          <a:blip r:embed="rId3">
            <a:alphaModFix/>
          </a:blip>
          <a:srcRect b="0" l="0" r="0" t="0"/>
          <a:stretch/>
        </p:blipFill>
        <p:spPr>
          <a:xfrm>
            <a:off x="7879000" y="1374100"/>
            <a:ext cx="3649068" cy="36439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3" name="Shape 4973"/>
        <p:cNvGrpSpPr/>
        <p:nvPr/>
      </p:nvGrpSpPr>
      <p:grpSpPr>
        <a:xfrm>
          <a:off x="0" y="0"/>
          <a:ext cx="0" cy="0"/>
          <a:chOff x="0" y="0"/>
          <a:chExt cx="0" cy="0"/>
        </a:xfrm>
      </p:grpSpPr>
      <p:grpSp>
        <p:nvGrpSpPr>
          <p:cNvPr id="4974" name="Google Shape;4974;p441"/>
          <p:cNvGrpSpPr/>
          <p:nvPr/>
        </p:nvGrpSpPr>
        <p:grpSpPr>
          <a:xfrm>
            <a:off x="5229891" y="3743906"/>
            <a:ext cx="1591560" cy="1704357"/>
            <a:chOff x="5674680" y="2808000"/>
            <a:chExt cx="1193700" cy="1278300"/>
          </a:xfrm>
        </p:grpSpPr>
        <p:sp>
          <p:nvSpPr>
            <p:cNvPr id="4975" name="Google Shape;4975;p441"/>
            <p:cNvSpPr/>
            <p:nvPr/>
          </p:nvSpPr>
          <p:spPr>
            <a:xfrm>
              <a:off x="5674680" y="280800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6" name="Google Shape;4976;p441"/>
            <p:cNvSpPr/>
            <p:nvPr/>
          </p:nvSpPr>
          <p:spPr>
            <a:xfrm>
              <a:off x="574452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7" name="Google Shape;4977;p441"/>
            <p:cNvSpPr/>
            <p:nvPr/>
          </p:nvSpPr>
          <p:spPr>
            <a:xfrm>
              <a:off x="6333120" y="3138480"/>
              <a:ext cx="480000" cy="805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8" name="Google Shape;4978;p441"/>
            <p:cNvSpPr/>
            <p:nvPr/>
          </p:nvSpPr>
          <p:spPr>
            <a:xfrm>
              <a:off x="574452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979" name="Google Shape;4979;p441"/>
            <p:cNvPicPr preferRelativeResize="0"/>
            <p:nvPr/>
          </p:nvPicPr>
          <p:blipFill rotWithShape="1">
            <a:blip r:embed="rId3">
              <a:alphaModFix/>
            </a:blip>
            <a:srcRect b="0" l="0" r="0" t="0"/>
            <a:stretch/>
          </p:blipFill>
          <p:spPr>
            <a:xfrm>
              <a:off x="5803560" y="3619080"/>
              <a:ext cx="325800" cy="325800"/>
            </a:xfrm>
            <a:prstGeom prst="rect">
              <a:avLst/>
            </a:prstGeom>
            <a:noFill/>
            <a:ln>
              <a:noFill/>
            </a:ln>
          </p:spPr>
        </p:pic>
        <p:pic>
          <p:nvPicPr>
            <p:cNvPr id="4980" name="Google Shape;4980;p441"/>
            <p:cNvPicPr preferRelativeResize="0"/>
            <p:nvPr/>
          </p:nvPicPr>
          <p:blipFill rotWithShape="1">
            <a:blip r:embed="rId4">
              <a:alphaModFix/>
            </a:blip>
            <a:srcRect b="0" l="0" r="0" t="0"/>
            <a:stretch/>
          </p:blipFill>
          <p:spPr>
            <a:xfrm>
              <a:off x="6396120" y="3240360"/>
              <a:ext cx="325800" cy="168480"/>
            </a:xfrm>
            <a:prstGeom prst="rect">
              <a:avLst/>
            </a:prstGeom>
            <a:noFill/>
            <a:ln>
              <a:noFill/>
            </a:ln>
          </p:spPr>
        </p:pic>
        <p:pic>
          <p:nvPicPr>
            <p:cNvPr id="4981" name="Google Shape;4981;p441"/>
            <p:cNvPicPr preferRelativeResize="0"/>
            <p:nvPr/>
          </p:nvPicPr>
          <p:blipFill rotWithShape="1">
            <a:blip r:embed="rId5">
              <a:alphaModFix/>
            </a:blip>
            <a:srcRect b="0" l="0" r="0" t="0"/>
            <a:stretch/>
          </p:blipFill>
          <p:spPr>
            <a:xfrm>
              <a:off x="6359400" y="3566880"/>
              <a:ext cx="434880" cy="307440"/>
            </a:xfrm>
            <a:prstGeom prst="rect">
              <a:avLst/>
            </a:prstGeom>
            <a:noFill/>
            <a:ln>
              <a:noFill/>
            </a:ln>
          </p:spPr>
        </p:pic>
      </p:grpSp>
      <p:sp>
        <p:nvSpPr>
          <p:cNvPr id="4982" name="Google Shape;4982;p441"/>
          <p:cNvSpPr/>
          <p:nvPr/>
        </p:nvSpPr>
        <p:spPr>
          <a:xfrm>
            <a:off x="5188320" y="3693120"/>
            <a:ext cx="1131300" cy="41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983" name="Google Shape;4983;p441"/>
          <p:cNvSpPr/>
          <p:nvPr/>
        </p:nvSpPr>
        <p:spPr>
          <a:xfrm>
            <a:off x="6957601" y="3744000"/>
            <a:ext cx="1591500" cy="170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4" name="Google Shape;4984;p441"/>
          <p:cNvSpPr/>
          <p:nvPr/>
        </p:nvSpPr>
        <p:spPr>
          <a:xfrm>
            <a:off x="6915360" y="3693120"/>
            <a:ext cx="1131300" cy="41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985" name="Google Shape;4985;p441"/>
          <p:cNvSpPr/>
          <p:nvPr/>
        </p:nvSpPr>
        <p:spPr>
          <a:xfrm>
            <a:off x="7050720" y="4184640"/>
            <a:ext cx="639900" cy="507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6" name="Google Shape;4986;p441"/>
          <p:cNvSpPr/>
          <p:nvPr/>
        </p:nvSpPr>
        <p:spPr>
          <a:xfrm>
            <a:off x="7835040" y="4184640"/>
            <a:ext cx="639900" cy="1073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7" name="Google Shape;4987;p441"/>
          <p:cNvSpPr/>
          <p:nvPr/>
        </p:nvSpPr>
        <p:spPr>
          <a:xfrm>
            <a:off x="7050720" y="4794240"/>
            <a:ext cx="639900" cy="507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988" name="Google Shape;4988;p441"/>
          <p:cNvPicPr preferRelativeResize="0"/>
          <p:nvPr/>
        </p:nvPicPr>
        <p:blipFill rotWithShape="1">
          <a:blip r:embed="rId6">
            <a:alphaModFix/>
          </a:blip>
          <a:srcRect b="0" l="0" r="0" t="0"/>
          <a:stretch/>
        </p:blipFill>
        <p:spPr>
          <a:xfrm>
            <a:off x="7082401" y="4228320"/>
            <a:ext cx="579840" cy="382560"/>
          </a:xfrm>
          <a:prstGeom prst="rect">
            <a:avLst/>
          </a:prstGeom>
          <a:noFill/>
          <a:ln>
            <a:noFill/>
          </a:ln>
        </p:spPr>
      </p:pic>
      <p:pic>
        <p:nvPicPr>
          <p:cNvPr id="4989" name="Google Shape;4989;p441"/>
          <p:cNvPicPr preferRelativeResize="0"/>
          <p:nvPr/>
        </p:nvPicPr>
        <p:blipFill rotWithShape="1">
          <a:blip r:embed="rId3">
            <a:alphaModFix/>
          </a:blip>
          <a:srcRect b="0" l="0" r="0" t="0"/>
          <a:stretch/>
        </p:blipFill>
        <p:spPr>
          <a:xfrm>
            <a:off x="7931520" y="4226880"/>
            <a:ext cx="434400" cy="434400"/>
          </a:xfrm>
          <a:prstGeom prst="rect">
            <a:avLst/>
          </a:prstGeom>
          <a:noFill/>
          <a:ln>
            <a:noFill/>
          </a:ln>
        </p:spPr>
      </p:pic>
      <p:sp>
        <p:nvSpPr>
          <p:cNvPr id="4990" name="Google Shape;4990;p441"/>
          <p:cNvSpPr/>
          <p:nvPr/>
        </p:nvSpPr>
        <p:spPr>
          <a:xfrm>
            <a:off x="7829760" y="4777920"/>
            <a:ext cx="639900" cy="279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900" strike="noStrike">
                <a:solidFill>
                  <a:srgbClr val="000000"/>
                </a:solidFill>
                <a:latin typeface="Arial"/>
                <a:ea typeface="Arial"/>
                <a:cs typeface="Arial"/>
                <a:sym typeface="Arial"/>
              </a:rPr>
              <a:t>Istio</a:t>
            </a:r>
            <a:br>
              <a:rPr lang="en" sz="2400">
                <a:latin typeface="Arial"/>
                <a:ea typeface="Arial"/>
                <a:cs typeface="Arial"/>
                <a:sym typeface="Arial"/>
              </a:rPr>
            </a:br>
            <a:r>
              <a:rPr b="0" lang="en" sz="900" strike="noStrike">
                <a:solidFill>
                  <a:srgbClr val="000000"/>
                </a:solidFill>
                <a:latin typeface="Arial"/>
                <a:ea typeface="Arial"/>
                <a:cs typeface="Arial"/>
                <a:sym typeface="Arial"/>
              </a:rPr>
              <a:t>proxy</a:t>
            </a:r>
            <a:endParaRPr b="0" sz="900" strike="noStrike">
              <a:latin typeface="Arial"/>
              <a:ea typeface="Arial"/>
              <a:cs typeface="Arial"/>
              <a:sym typeface="Arial"/>
            </a:endParaRPr>
          </a:p>
        </p:txBody>
      </p:sp>
      <p:grpSp>
        <p:nvGrpSpPr>
          <p:cNvPr id="4991" name="Google Shape;4991;p441"/>
          <p:cNvGrpSpPr/>
          <p:nvPr/>
        </p:nvGrpSpPr>
        <p:grpSpPr>
          <a:xfrm>
            <a:off x="3419377" y="3693028"/>
            <a:ext cx="1675078" cy="1755236"/>
            <a:chOff x="4316760" y="2769840"/>
            <a:chExt cx="1256340" cy="1316460"/>
          </a:xfrm>
        </p:grpSpPr>
        <p:grpSp>
          <p:nvGrpSpPr>
            <p:cNvPr id="4992" name="Google Shape;4992;p441"/>
            <p:cNvGrpSpPr/>
            <p:nvPr/>
          </p:nvGrpSpPr>
          <p:grpSpPr>
            <a:xfrm>
              <a:off x="4348080" y="2769840"/>
              <a:ext cx="1225020" cy="1316460"/>
              <a:chOff x="4348080" y="2769840"/>
              <a:chExt cx="1225020" cy="1316460"/>
            </a:xfrm>
          </p:grpSpPr>
          <p:sp>
            <p:nvSpPr>
              <p:cNvPr id="4993" name="Google Shape;4993;p441"/>
              <p:cNvSpPr/>
              <p:nvPr/>
            </p:nvSpPr>
            <p:spPr>
              <a:xfrm>
                <a:off x="4379400" y="280800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4" name="Google Shape;4994;p441"/>
              <p:cNvSpPr/>
              <p:nvPr/>
            </p:nvSpPr>
            <p:spPr>
              <a:xfrm>
                <a:off x="4348080" y="276984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4995" name="Google Shape;4995;p441"/>
              <p:cNvSpPr/>
              <p:nvPr/>
            </p:nvSpPr>
            <p:spPr>
              <a:xfrm>
                <a:off x="444924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6" name="Google Shape;4996;p441"/>
              <p:cNvSpPr/>
              <p:nvPr/>
            </p:nvSpPr>
            <p:spPr>
              <a:xfrm>
                <a:off x="503784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7" name="Google Shape;4997;p441"/>
              <p:cNvSpPr/>
              <p:nvPr/>
            </p:nvSpPr>
            <p:spPr>
              <a:xfrm>
                <a:off x="503784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8" name="Google Shape;4998;p441"/>
              <p:cNvSpPr/>
              <p:nvPr/>
            </p:nvSpPr>
            <p:spPr>
              <a:xfrm>
                <a:off x="444924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4999" name="Google Shape;4999;p441"/>
            <p:cNvPicPr preferRelativeResize="0"/>
            <p:nvPr/>
          </p:nvPicPr>
          <p:blipFill rotWithShape="1">
            <a:blip r:embed="rId3">
              <a:alphaModFix/>
            </a:blip>
            <a:srcRect b="0" l="0" r="0" t="0"/>
            <a:stretch/>
          </p:blipFill>
          <p:spPr>
            <a:xfrm>
              <a:off x="5117760" y="3161880"/>
              <a:ext cx="325800" cy="325800"/>
            </a:xfrm>
            <a:prstGeom prst="rect">
              <a:avLst/>
            </a:prstGeom>
            <a:noFill/>
            <a:ln>
              <a:noFill/>
            </a:ln>
          </p:spPr>
        </p:pic>
        <p:pic>
          <p:nvPicPr>
            <p:cNvPr id="5000" name="Google Shape;5000;p441"/>
            <p:cNvPicPr preferRelativeResize="0"/>
            <p:nvPr/>
          </p:nvPicPr>
          <p:blipFill rotWithShape="1">
            <a:blip r:embed="rId7">
              <a:alphaModFix/>
            </a:blip>
            <a:srcRect b="0" l="0" r="0" t="0"/>
            <a:stretch/>
          </p:blipFill>
          <p:spPr>
            <a:xfrm>
              <a:off x="4316760" y="3576600"/>
              <a:ext cx="768960" cy="429840"/>
            </a:xfrm>
            <a:prstGeom prst="rect">
              <a:avLst/>
            </a:prstGeom>
            <a:noFill/>
            <a:ln>
              <a:noFill/>
            </a:ln>
          </p:spPr>
        </p:pic>
        <p:pic>
          <p:nvPicPr>
            <p:cNvPr id="5001" name="Google Shape;5001;p441"/>
            <p:cNvPicPr preferRelativeResize="0"/>
            <p:nvPr/>
          </p:nvPicPr>
          <p:blipFill rotWithShape="1">
            <a:blip r:embed="rId8">
              <a:alphaModFix/>
            </a:blip>
            <a:srcRect b="0" l="0" r="0" t="0"/>
            <a:stretch/>
          </p:blipFill>
          <p:spPr>
            <a:xfrm>
              <a:off x="5066280" y="3635640"/>
              <a:ext cx="434880" cy="289800"/>
            </a:xfrm>
            <a:prstGeom prst="rect">
              <a:avLst/>
            </a:prstGeom>
            <a:noFill/>
            <a:ln>
              <a:noFill/>
            </a:ln>
          </p:spPr>
        </p:pic>
      </p:grpSp>
      <p:grpSp>
        <p:nvGrpSpPr>
          <p:cNvPr id="5002" name="Google Shape;5002;p441"/>
          <p:cNvGrpSpPr/>
          <p:nvPr/>
        </p:nvGrpSpPr>
        <p:grpSpPr>
          <a:xfrm>
            <a:off x="3455376" y="1748116"/>
            <a:ext cx="1633799" cy="1755236"/>
            <a:chOff x="4343760" y="1311120"/>
            <a:chExt cx="1225380" cy="1316460"/>
          </a:xfrm>
        </p:grpSpPr>
        <p:sp>
          <p:nvSpPr>
            <p:cNvPr id="5003" name="Google Shape;5003;p441"/>
            <p:cNvSpPr/>
            <p:nvPr/>
          </p:nvSpPr>
          <p:spPr>
            <a:xfrm>
              <a:off x="437544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4" name="Google Shape;5004;p441"/>
            <p:cNvSpPr/>
            <p:nvPr/>
          </p:nvSpPr>
          <p:spPr>
            <a:xfrm>
              <a:off x="434376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005" name="Google Shape;5005;p441"/>
            <p:cNvSpPr/>
            <p:nvPr/>
          </p:nvSpPr>
          <p:spPr>
            <a:xfrm>
              <a:off x="444492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6" name="Google Shape;5006;p441"/>
            <p:cNvSpPr/>
            <p:nvPr/>
          </p:nvSpPr>
          <p:spPr>
            <a:xfrm>
              <a:off x="503352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7" name="Google Shape;5007;p441"/>
            <p:cNvSpPr/>
            <p:nvPr/>
          </p:nvSpPr>
          <p:spPr>
            <a:xfrm>
              <a:off x="503352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8" name="Google Shape;5008;p441"/>
            <p:cNvSpPr/>
            <p:nvPr/>
          </p:nvSpPr>
          <p:spPr>
            <a:xfrm>
              <a:off x="444492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009" name="Google Shape;5009;p441"/>
          <p:cNvPicPr preferRelativeResize="0"/>
          <p:nvPr/>
        </p:nvPicPr>
        <p:blipFill rotWithShape="1">
          <a:blip r:embed="rId6">
            <a:alphaModFix/>
          </a:blip>
          <a:srcRect b="0" l="0" r="0" t="0"/>
          <a:stretch/>
        </p:blipFill>
        <p:spPr>
          <a:xfrm>
            <a:off x="4421760" y="2891520"/>
            <a:ext cx="579840" cy="382560"/>
          </a:xfrm>
          <a:prstGeom prst="rect">
            <a:avLst/>
          </a:prstGeom>
          <a:noFill/>
          <a:ln>
            <a:noFill/>
          </a:ln>
        </p:spPr>
      </p:pic>
      <p:pic>
        <p:nvPicPr>
          <p:cNvPr id="5010" name="Google Shape;5010;p441"/>
          <p:cNvPicPr preferRelativeResize="0"/>
          <p:nvPr/>
        </p:nvPicPr>
        <p:blipFill rotWithShape="1">
          <a:blip r:embed="rId9">
            <a:alphaModFix/>
          </a:blip>
          <a:srcRect b="0" l="0" r="0" t="0"/>
          <a:stretch/>
        </p:blipFill>
        <p:spPr>
          <a:xfrm>
            <a:off x="4482720" y="2232960"/>
            <a:ext cx="434400" cy="507360"/>
          </a:xfrm>
          <a:prstGeom prst="rect">
            <a:avLst/>
          </a:prstGeom>
          <a:noFill/>
          <a:ln>
            <a:noFill/>
          </a:ln>
        </p:spPr>
      </p:pic>
      <p:pic>
        <p:nvPicPr>
          <p:cNvPr id="5011" name="Google Shape;5011;p441"/>
          <p:cNvPicPr preferRelativeResize="0"/>
          <p:nvPr/>
        </p:nvPicPr>
        <p:blipFill rotWithShape="1">
          <a:blip r:embed="rId7">
            <a:alphaModFix/>
          </a:blip>
          <a:srcRect b="0" l="0" r="0" t="0"/>
          <a:stretch/>
        </p:blipFill>
        <p:spPr>
          <a:xfrm>
            <a:off x="3413760" y="2823840"/>
            <a:ext cx="1025280" cy="573120"/>
          </a:xfrm>
          <a:prstGeom prst="rect">
            <a:avLst/>
          </a:prstGeom>
          <a:noFill/>
          <a:ln>
            <a:noFill/>
          </a:ln>
        </p:spPr>
      </p:pic>
      <p:grpSp>
        <p:nvGrpSpPr>
          <p:cNvPr id="5012" name="Google Shape;5012;p441"/>
          <p:cNvGrpSpPr/>
          <p:nvPr/>
        </p:nvGrpSpPr>
        <p:grpSpPr>
          <a:xfrm>
            <a:off x="5141093" y="1748116"/>
            <a:ext cx="1675078" cy="1755236"/>
            <a:chOff x="5608080" y="1311120"/>
            <a:chExt cx="1256340" cy="1316460"/>
          </a:xfrm>
        </p:grpSpPr>
        <p:grpSp>
          <p:nvGrpSpPr>
            <p:cNvPr id="5013" name="Google Shape;5013;p441"/>
            <p:cNvGrpSpPr/>
            <p:nvPr/>
          </p:nvGrpSpPr>
          <p:grpSpPr>
            <a:xfrm>
              <a:off x="5639400" y="1311120"/>
              <a:ext cx="1225020" cy="1316460"/>
              <a:chOff x="5639400" y="1311120"/>
              <a:chExt cx="1225020" cy="1316460"/>
            </a:xfrm>
          </p:grpSpPr>
          <p:sp>
            <p:nvSpPr>
              <p:cNvPr id="5014" name="Google Shape;5014;p441"/>
              <p:cNvSpPr/>
              <p:nvPr/>
            </p:nvSpPr>
            <p:spPr>
              <a:xfrm>
                <a:off x="567072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5" name="Google Shape;5015;p441"/>
              <p:cNvSpPr/>
              <p:nvPr/>
            </p:nvSpPr>
            <p:spPr>
              <a:xfrm>
                <a:off x="563940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016" name="Google Shape;5016;p441"/>
              <p:cNvSpPr/>
              <p:nvPr/>
            </p:nvSpPr>
            <p:spPr>
              <a:xfrm>
                <a:off x="574056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7" name="Google Shape;5017;p441"/>
              <p:cNvSpPr/>
              <p:nvPr/>
            </p:nvSpPr>
            <p:spPr>
              <a:xfrm>
                <a:off x="632880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8" name="Google Shape;5018;p441"/>
              <p:cNvSpPr/>
              <p:nvPr/>
            </p:nvSpPr>
            <p:spPr>
              <a:xfrm>
                <a:off x="632880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9" name="Google Shape;5019;p441"/>
              <p:cNvSpPr/>
              <p:nvPr/>
            </p:nvSpPr>
            <p:spPr>
              <a:xfrm>
                <a:off x="574056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020" name="Google Shape;5020;p441"/>
            <p:cNvPicPr preferRelativeResize="0"/>
            <p:nvPr/>
          </p:nvPicPr>
          <p:blipFill rotWithShape="1">
            <a:blip r:embed="rId6">
              <a:alphaModFix/>
            </a:blip>
            <a:srcRect b="0" l="0" r="0" t="0"/>
            <a:stretch/>
          </p:blipFill>
          <p:spPr>
            <a:xfrm>
              <a:off x="6347160" y="1712520"/>
              <a:ext cx="434880" cy="286920"/>
            </a:xfrm>
            <a:prstGeom prst="rect">
              <a:avLst/>
            </a:prstGeom>
            <a:noFill/>
            <a:ln>
              <a:noFill/>
            </a:ln>
          </p:spPr>
        </p:pic>
        <p:pic>
          <p:nvPicPr>
            <p:cNvPr id="5021" name="Google Shape;5021;p441"/>
            <p:cNvPicPr preferRelativeResize="0"/>
            <p:nvPr/>
          </p:nvPicPr>
          <p:blipFill rotWithShape="1">
            <a:blip r:embed="rId8">
              <a:alphaModFix/>
            </a:blip>
            <a:srcRect b="0" l="0" r="0" t="0"/>
            <a:stretch/>
          </p:blipFill>
          <p:spPr>
            <a:xfrm>
              <a:off x="5774760" y="1693080"/>
              <a:ext cx="434880" cy="289800"/>
            </a:xfrm>
            <a:prstGeom prst="rect">
              <a:avLst/>
            </a:prstGeom>
            <a:noFill/>
            <a:ln>
              <a:noFill/>
            </a:ln>
          </p:spPr>
        </p:pic>
        <p:pic>
          <p:nvPicPr>
            <p:cNvPr id="5022" name="Google Shape;5022;p441"/>
            <p:cNvPicPr preferRelativeResize="0"/>
            <p:nvPr/>
          </p:nvPicPr>
          <p:blipFill rotWithShape="1">
            <a:blip r:embed="rId7">
              <a:alphaModFix/>
            </a:blip>
            <a:srcRect b="0" l="0" r="0" t="0"/>
            <a:stretch/>
          </p:blipFill>
          <p:spPr>
            <a:xfrm>
              <a:off x="5608080" y="2117880"/>
              <a:ext cx="768960" cy="429840"/>
            </a:xfrm>
            <a:prstGeom prst="rect">
              <a:avLst/>
            </a:prstGeom>
            <a:noFill/>
            <a:ln>
              <a:noFill/>
            </a:ln>
          </p:spPr>
        </p:pic>
      </p:grpSp>
      <p:grpSp>
        <p:nvGrpSpPr>
          <p:cNvPr id="5023" name="Google Shape;5023;p441"/>
          <p:cNvGrpSpPr/>
          <p:nvPr/>
        </p:nvGrpSpPr>
        <p:grpSpPr>
          <a:xfrm>
            <a:off x="6909849" y="1748116"/>
            <a:ext cx="1633320" cy="1755236"/>
            <a:chOff x="6934680" y="1311120"/>
            <a:chExt cx="1225020" cy="1316460"/>
          </a:xfrm>
        </p:grpSpPr>
        <p:grpSp>
          <p:nvGrpSpPr>
            <p:cNvPr id="5024" name="Google Shape;5024;p441"/>
            <p:cNvGrpSpPr/>
            <p:nvPr/>
          </p:nvGrpSpPr>
          <p:grpSpPr>
            <a:xfrm>
              <a:off x="6934680" y="1311120"/>
              <a:ext cx="1225020" cy="1316460"/>
              <a:chOff x="6934680" y="1311120"/>
              <a:chExt cx="1225020" cy="1316460"/>
            </a:xfrm>
          </p:grpSpPr>
          <p:sp>
            <p:nvSpPr>
              <p:cNvPr id="5025" name="Google Shape;5025;p441"/>
              <p:cNvSpPr/>
              <p:nvPr/>
            </p:nvSpPr>
            <p:spPr>
              <a:xfrm>
                <a:off x="696600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6" name="Google Shape;5026;p441"/>
              <p:cNvSpPr/>
              <p:nvPr/>
            </p:nvSpPr>
            <p:spPr>
              <a:xfrm>
                <a:off x="693468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027" name="Google Shape;5027;p441"/>
              <p:cNvSpPr/>
              <p:nvPr/>
            </p:nvSpPr>
            <p:spPr>
              <a:xfrm>
                <a:off x="703584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8" name="Google Shape;5028;p441"/>
              <p:cNvSpPr/>
              <p:nvPr/>
            </p:nvSpPr>
            <p:spPr>
              <a:xfrm>
                <a:off x="762444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9" name="Google Shape;5029;p441"/>
              <p:cNvSpPr/>
              <p:nvPr/>
            </p:nvSpPr>
            <p:spPr>
              <a:xfrm>
                <a:off x="762444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0" name="Google Shape;5030;p441"/>
              <p:cNvSpPr/>
              <p:nvPr/>
            </p:nvSpPr>
            <p:spPr>
              <a:xfrm>
                <a:off x="703584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031" name="Google Shape;5031;p441"/>
            <p:cNvPicPr preferRelativeResize="0"/>
            <p:nvPr/>
          </p:nvPicPr>
          <p:blipFill rotWithShape="1">
            <a:blip r:embed="rId3">
              <a:alphaModFix/>
            </a:blip>
            <a:srcRect b="0" l="0" r="0" t="0"/>
            <a:stretch/>
          </p:blipFill>
          <p:spPr>
            <a:xfrm>
              <a:off x="7136280" y="1711440"/>
              <a:ext cx="325800" cy="325800"/>
            </a:xfrm>
            <a:prstGeom prst="rect">
              <a:avLst/>
            </a:prstGeom>
            <a:noFill/>
            <a:ln>
              <a:noFill/>
            </a:ln>
          </p:spPr>
        </p:pic>
        <p:pic>
          <p:nvPicPr>
            <p:cNvPr id="5032" name="Google Shape;5032;p441"/>
            <p:cNvPicPr preferRelativeResize="0"/>
            <p:nvPr/>
          </p:nvPicPr>
          <p:blipFill rotWithShape="1">
            <a:blip r:embed="rId8">
              <a:alphaModFix/>
            </a:blip>
            <a:srcRect b="0" l="0" r="0" t="0"/>
            <a:stretch/>
          </p:blipFill>
          <p:spPr>
            <a:xfrm>
              <a:off x="7670880" y="2159280"/>
              <a:ext cx="434880" cy="289800"/>
            </a:xfrm>
            <a:prstGeom prst="rect">
              <a:avLst/>
            </a:prstGeom>
            <a:noFill/>
            <a:ln>
              <a:noFill/>
            </a:ln>
          </p:spPr>
        </p:pic>
        <p:pic>
          <p:nvPicPr>
            <p:cNvPr id="5033" name="Google Shape;5033;p441"/>
            <p:cNvPicPr preferRelativeResize="0"/>
            <p:nvPr/>
          </p:nvPicPr>
          <p:blipFill rotWithShape="1">
            <a:blip r:embed="rId9">
              <a:alphaModFix/>
            </a:blip>
            <a:srcRect b="0" l="0" r="0" t="0"/>
            <a:stretch/>
          </p:blipFill>
          <p:spPr>
            <a:xfrm>
              <a:off x="7704720" y="1674720"/>
              <a:ext cx="325800" cy="380520"/>
            </a:xfrm>
            <a:prstGeom prst="rect">
              <a:avLst/>
            </a:prstGeom>
            <a:noFill/>
            <a:ln>
              <a:noFill/>
            </a:ln>
          </p:spPr>
        </p:pic>
        <p:pic>
          <p:nvPicPr>
            <p:cNvPr id="5034" name="Google Shape;5034;p441"/>
            <p:cNvPicPr preferRelativeResize="0"/>
            <p:nvPr/>
          </p:nvPicPr>
          <p:blipFill rotWithShape="1">
            <a:blip r:embed="rId4">
              <a:alphaModFix/>
            </a:blip>
            <a:srcRect b="0" l="0" r="0" t="0"/>
            <a:stretch/>
          </p:blipFill>
          <p:spPr>
            <a:xfrm>
              <a:off x="7104600" y="2239200"/>
              <a:ext cx="325800" cy="168480"/>
            </a:xfrm>
            <a:prstGeom prst="rect">
              <a:avLst/>
            </a:prstGeom>
            <a:noFill/>
            <a:ln>
              <a:noFill/>
            </a:ln>
          </p:spPr>
        </p:pic>
      </p:grpSp>
      <p:pic>
        <p:nvPicPr>
          <p:cNvPr id="5035" name="Google Shape;5035;p441"/>
          <p:cNvPicPr preferRelativeResize="0"/>
          <p:nvPr/>
        </p:nvPicPr>
        <p:blipFill rotWithShape="1">
          <a:blip r:embed="rId10">
            <a:alphaModFix/>
          </a:blip>
          <a:srcRect b="0" l="0" r="0" t="0"/>
          <a:stretch/>
        </p:blipFill>
        <p:spPr>
          <a:xfrm>
            <a:off x="3685920" y="1280640"/>
            <a:ext cx="1131361" cy="417120"/>
          </a:xfrm>
          <a:prstGeom prst="rect">
            <a:avLst/>
          </a:prstGeom>
          <a:noFill/>
          <a:ln>
            <a:noFill/>
          </a:ln>
        </p:spPr>
      </p:pic>
      <p:pic>
        <p:nvPicPr>
          <p:cNvPr id="5036" name="Google Shape;5036;p441"/>
          <p:cNvPicPr preferRelativeResize="0"/>
          <p:nvPr/>
        </p:nvPicPr>
        <p:blipFill rotWithShape="1">
          <a:blip r:embed="rId10">
            <a:alphaModFix/>
          </a:blip>
          <a:srcRect b="0" l="0" r="0" t="0"/>
          <a:stretch/>
        </p:blipFill>
        <p:spPr>
          <a:xfrm>
            <a:off x="5413440" y="1280640"/>
            <a:ext cx="1131361" cy="417120"/>
          </a:xfrm>
          <a:prstGeom prst="rect">
            <a:avLst/>
          </a:prstGeom>
          <a:noFill/>
          <a:ln>
            <a:noFill/>
          </a:ln>
        </p:spPr>
      </p:pic>
      <p:pic>
        <p:nvPicPr>
          <p:cNvPr id="5037" name="Google Shape;5037;p441"/>
          <p:cNvPicPr preferRelativeResize="0"/>
          <p:nvPr/>
        </p:nvPicPr>
        <p:blipFill rotWithShape="1">
          <a:blip r:embed="rId10">
            <a:alphaModFix/>
          </a:blip>
          <a:srcRect b="0" l="0" r="0" t="0"/>
          <a:stretch/>
        </p:blipFill>
        <p:spPr>
          <a:xfrm>
            <a:off x="7140480" y="1280640"/>
            <a:ext cx="1131360" cy="417120"/>
          </a:xfrm>
          <a:prstGeom prst="rect">
            <a:avLst/>
          </a:prstGeom>
          <a:noFill/>
          <a:ln>
            <a:noFill/>
          </a:ln>
        </p:spPr>
      </p:pic>
      <p:pic>
        <p:nvPicPr>
          <p:cNvPr id="5038" name="Google Shape;5038;p441"/>
          <p:cNvPicPr preferRelativeResize="0"/>
          <p:nvPr/>
        </p:nvPicPr>
        <p:blipFill rotWithShape="1">
          <a:blip r:embed="rId10">
            <a:alphaModFix/>
          </a:blip>
          <a:srcRect b="0" l="0" r="0" t="0"/>
          <a:stretch/>
        </p:blipFill>
        <p:spPr>
          <a:xfrm>
            <a:off x="3685920" y="5547840"/>
            <a:ext cx="1131361" cy="417120"/>
          </a:xfrm>
          <a:prstGeom prst="rect">
            <a:avLst/>
          </a:prstGeom>
          <a:noFill/>
          <a:ln>
            <a:noFill/>
          </a:ln>
        </p:spPr>
      </p:pic>
      <p:pic>
        <p:nvPicPr>
          <p:cNvPr id="5039" name="Google Shape;5039;p441"/>
          <p:cNvPicPr preferRelativeResize="0"/>
          <p:nvPr/>
        </p:nvPicPr>
        <p:blipFill rotWithShape="1">
          <a:blip r:embed="rId10">
            <a:alphaModFix/>
          </a:blip>
          <a:srcRect b="0" l="0" r="0" t="0"/>
          <a:stretch/>
        </p:blipFill>
        <p:spPr>
          <a:xfrm>
            <a:off x="5413440" y="5547840"/>
            <a:ext cx="1131361" cy="417120"/>
          </a:xfrm>
          <a:prstGeom prst="rect">
            <a:avLst/>
          </a:prstGeom>
          <a:noFill/>
          <a:ln>
            <a:noFill/>
          </a:ln>
        </p:spPr>
      </p:pic>
      <p:pic>
        <p:nvPicPr>
          <p:cNvPr id="5040" name="Google Shape;5040;p441"/>
          <p:cNvPicPr preferRelativeResize="0"/>
          <p:nvPr/>
        </p:nvPicPr>
        <p:blipFill rotWithShape="1">
          <a:blip r:embed="rId10">
            <a:alphaModFix/>
          </a:blip>
          <a:srcRect b="0" l="0" r="0" t="0"/>
          <a:stretch/>
        </p:blipFill>
        <p:spPr>
          <a:xfrm>
            <a:off x="7140480" y="5547840"/>
            <a:ext cx="1131360" cy="417120"/>
          </a:xfrm>
          <a:prstGeom prst="rect">
            <a:avLst/>
          </a:prstGeom>
          <a:noFill/>
          <a:ln>
            <a:noFill/>
          </a:ln>
        </p:spPr>
      </p:pic>
      <p:sp>
        <p:nvSpPr>
          <p:cNvPr id="5041" name="Google Shape;5041;p441"/>
          <p:cNvSpPr txBox="1"/>
          <p:nvPr/>
        </p:nvSpPr>
        <p:spPr>
          <a:xfrm>
            <a:off x="582720" y="311520"/>
            <a:ext cx="11428500" cy="763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None/>
            </a:pPr>
            <a:r>
              <a:rPr b="0" lang="en" sz="4000" strike="noStrike">
                <a:solidFill>
                  <a:srgbClr val="000000"/>
                </a:solidFill>
                <a:latin typeface="Red Hat Display"/>
                <a:ea typeface="Red Hat Display"/>
                <a:cs typeface="Red Hat Display"/>
                <a:sym typeface="Red Hat Display"/>
              </a:rPr>
              <a:t>Kubernetes Cluster - Correcting</a:t>
            </a:r>
            <a:endParaRPr b="0" sz="4000" strike="noStrike">
              <a:solidFill>
                <a:srgbClr val="000000"/>
              </a:solidFill>
              <a:latin typeface="Arial"/>
              <a:ea typeface="Arial"/>
              <a:cs typeface="Arial"/>
              <a:sym typeface="Arial"/>
            </a:endParaRPr>
          </a:p>
        </p:txBody>
      </p:sp>
      <p:sp>
        <p:nvSpPr>
          <p:cNvPr id="5042" name="Google Shape;5042;p441"/>
          <p:cNvSpPr/>
          <p:nvPr/>
        </p:nvSpPr>
        <p:spPr>
          <a:xfrm>
            <a:off x="431760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043" name="Google Shape;5043;p441"/>
          <p:cNvSpPr/>
          <p:nvPr/>
        </p:nvSpPr>
        <p:spPr>
          <a:xfrm>
            <a:off x="604464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044" name="Google Shape;5044;p441"/>
          <p:cNvSpPr/>
          <p:nvPr/>
        </p:nvSpPr>
        <p:spPr>
          <a:xfrm>
            <a:off x="777216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045" name="Google Shape;5045;p441"/>
          <p:cNvSpPr/>
          <p:nvPr/>
        </p:nvSpPr>
        <p:spPr>
          <a:xfrm>
            <a:off x="777216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046" name="Google Shape;5046;p441"/>
          <p:cNvSpPr/>
          <p:nvPr/>
        </p:nvSpPr>
        <p:spPr>
          <a:xfrm>
            <a:off x="604464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047" name="Google Shape;5047;p441"/>
          <p:cNvSpPr/>
          <p:nvPr/>
        </p:nvSpPr>
        <p:spPr>
          <a:xfrm>
            <a:off x="431760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pic>
        <p:nvPicPr>
          <p:cNvPr id="5048" name="Google Shape;5048;p441"/>
          <p:cNvPicPr preferRelativeResize="0"/>
          <p:nvPr/>
        </p:nvPicPr>
        <p:blipFill rotWithShape="1">
          <a:blip r:embed="rId8">
            <a:alphaModFix/>
          </a:blip>
          <a:srcRect b="0" l="0" r="0" t="0"/>
          <a:stretch/>
        </p:blipFill>
        <p:spPr>
          <a:xfrm>
            <a:off x="3636480" y="4217760"/>
            <a:ext cx="579840" cy="386400"/>
          </a:xfrm>
          <a:prstGeom prst="rect">
            <a:avLst/>
          </a:prstGeom>
          <a:noFill/>
          <a:ln>
            <a:noFill/>
          </a:ln>
        </p:spPr>
      </p:pic>
      <p:sp>
        <p:nvSpPr>
          <p:cNvPr id="5049" name="Google Shape;5049;p441"/>
          <p:cNvSpPr/>
          <p:nvPr/>
        </p:nvSpPr>
        <p:spPr>
          <a:xfrm>
            <a:off x="5208957" y="2021050"/>
            <a:ext cx="931200" cy="9312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0" name="Google Shape;5050;p441"/>
          <p:cNvSpPr/>
          <p:nvPr/>
        </p:nvSpPr>
        <p:spPr>
          <a:xfrm>
            <a:off x="7689440" y="2689350"/>
            <a:ext cx="931200" cy="9312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1" name="Google Shape;5051;p441"/>
          <p:cNvSpPr/>
          <p:nvPr/>
        </p:nvSpPr>
        <p:spPr>
          <a:xfrm>
            <a:off x="3413774" y="3812167"/>
            <a:ext cx="1707600" cy="16365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5" name="Shape 5055"/>
        <p:cNvGrpSpPr/>
        <p:nvPr/>
      </p:nvGrpSpPr>
      <p:grpSpPr>
        <a:xfrm>
          <a:off x="0" y="0"/>
          <a:ext cx="0" cy="0"/>
          <a:chOff x="0" y="0"/>
          <a:chExt cx="0" cy="0"/>
        </a:xfrm>
      </p:grpSpPr>
      <p:grpSp>
        <p:nvGrpSpPr>
          <p:cNvPr id="5056" name="Google Shape;5056;p442"/>
          <p:cNvGrpSpPr/>
          <p:nvPr/>
        </p:nvGrpSpPr>
        <p:grpSpPr>
          <a:xfrm>
            <a:off x="5229891" y="3743906"/>
            <a:ext cx="1591560" cy="1704357"/>
            <a:chOff x="5674680" y="2808000"/>
            <a:chExt cx="1193700" cy="1278300"/>
          </a:xfrm>
        </p:grpSpPr>
        <p:sp>
          <p:nvSpPr>
            <p:cNvPr id="5057" name="Google Shape;5057;p442"/>
            <p:cNvSpPr/>
            <p:nvPr/>
          </p:nvSpPr>
          <p:spPr>
            <a:xfrm>
              <a:off x="5674680" y="280800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8" name="Google Shape;5058;p442"/>
            <p:cNvSpPr/>
            <p:nvPr/>
          </p:nvSpPr>
          <p:spPr>
            <a:xfrm>
              <a:off x="574452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9" name="Google Shape;5059;p442"/>
            <p:cNvSpPr/>
            <p:nvPr/>
          </p:nvSpPr>
          <p:spPr>
            <a:xfrm>
              <a:off x="6333120" y="3138480"/>
              <a:ext cx="480000" cy="805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0" name="Google Shape;5060;p442"/>
            <p:cNvSpPr/>
            <p:nvPr/>
          </p:nvSpPr>
          <p:spPr>
            <a:xfrm>
              <a:off x="574452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061" name="Google Shape;5061;p442"/>
            <p:cNvPicPr preferRelativeResize="0"/>
            <p:nvPr/>
          </p:nvPicPr>
          <p:blipFill rotWithShape="1">
            <a:blip r:embed="rId3">
              <a:alphaModFix/>
            </a:blip>
            <a:srcRect b="0" l="0" r="0" t="0"/>
            <a:stretch/>
          </p:blipFill>
          <p:spPr>
            <a:xfrm>
              <a:off x="5803560" y="3619080"/>
              <a:ext cx="325800" cy="325800"/>
            </a:xfrm>
            <a:prstGeom prst="rect">
              <a:avLst/>
            </a:prstGeom>
            <a:noFill/>
            <a:ln>
              <a:noFill/>
            </a:ln>
          </p:spPr>
        </p:pic>
        <p:pic>
          <p:nvPicPr>
            <p:cNvPr id="5062" name="Google Shape;5062;p442"/>
            <p:cNvPicPr preferRelativeResize="0"/>
            <p:nvPr/>
          </p:nvPicPr>
          <p:blipFill rotWithShape="1">
            <a:blip r:embed="rId4">
              <a:alphaModFix/>
            </a:blip>
            <a:srcRect b="0" l="0" r="0" t="0"/>
            <a:stretch/>
          </p:blipFill>
          <p:spPr>
            <a:xfrm>
              <a:off x="6396120" y="3240360"/>
              <a:ext cx="325800" cy="168480"/>
            </a:xfrm>
            <a:prstGeom prst="rect">
              <a:avLst/>
            </a:prstGeom>
            <a:noFill/>
            <a:ln>
              <a:noFill/>
            </a:ln>
          </p:spPr>
        </p:pic>
        <p:pic>
          <p:nvPicPr>
            <p:cNvPr id="5063" name="Google Shape;5063;p442"/>
            <p:cNvPicPr preferRelativeResize="0"/>
            <p:nvPr/>
          </p:nvPicPr>
          <p:blipFill rotWithShape="1">
            <a:blip r:embed="rId5">
              <a:alphaModFix/>
            </a:blip>
            <a:srcRect b="0" l="0" r="0" t="0"/>
            <a:stretch/>
          </p:blipFill>
          <p:spPr>
            <a:xfrm>
              <a:off x="6359400" y="3566880"/>
              <a:ext cx="434880" cy="307440"/>
            </a:xfrm>
            <a:prstGeom prst="rect">
              <a:avLst/>
            </a:prstGeom>
            <a:noFill/>
            <a:ln>
              <a:noFill/>
            </a:ln>
          </p:spPr>
        </p:pic>
      </p:grpSp>
      <p:sp>
        <p:nvSpPr>
          <p:cNvPr id="5064" name="Google Shape;5064;p442"/>
          <p:cNvSpPr/>
          <p:nvPr/>
        </p:nvSpPr>
        <p:spPr>
          <a:xfrm>
            <a:off x="5188320" y="3693120"/>
            <a:ext cx="1131300" cy="41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065" name="Google Shape;5065;p442"/>
          <p:cNvSpPr/>
          <p:nvPr/>
        </p:nvSpPr>
        <p:spPr>
          <a:xfrm>
            <a:off x="6957601" y="3744000"/>
            <a:ext cx="1591500" cy="170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6" name="Google Shape;5066;p442"/>
          <p:cNvSpPr/>
          <p:nvPr/>
        </p:nvSpPr>
        <p:spPr>
          <a:xfrm>
            <a:off x="6915360" y="3693120"/>
            <a:ext cx="1131300" cy="41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067" name="Google Shape;5067;p442"/>
          <p:cNvSpPr/>
          <p:nvPr/>
        </p:nvSpPr>
        <p:spPr>
          <a:xfrm>
            <a:off x="7050720" y="4184640"/>
            <a:ext cx="639900" cy="507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8" name="Google Shape;5068;p442"/>
          <p:cNvSpPr/>
          <p:nvPr/>
        </p:nvSpPr>
        <p:spPr>
          <a:xfrm>
            <a:off x="7835040" y="4184640"/>
            <a:ext cx="639900" cy="1073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9" name="Google Shape;5069;p442"/>
          <p:cNvSpPr/>
          <p:nvPr/>
        </p:nvSpPr>
        <p:spPr>
          <a:xfrm>
            <a:off x="7050720" y="4794240"/>
            <a:ext cx="639900" cy="507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070" name="Google Shape;5070;p442"/>
          <p:cNvPicPr preferRelativeResize="0"/>
          <p:nvPr/>
        </p:nvPicPr>
        <p:blipFill rotWithShape="1">
          <a:blip r:embed="rId6">
            <a:alphaModFix/>
          </a:blip>
          <a:srcRect b="0" l="0" r="0" t="0"/>
          <a:stretch/>
        </p:blipFill>
        <p:spPr>
          <a:xfrm>
            <a:off x="7082401" y="4228320"/>
            <a:ext cx="579840" cy="382560"/>
          </a:xfrm>
          <a:prstGeom prst="rect">
            <a:avLst/>
          </a:prstGeom>
          <a:noFill/>
          <a:ln>
            <a:noFill/>
          </a:ln>
        </p:spPr>
      </p:pic>
      <p:pic>
        <p:nvPicPr>
          <p:cNvPr id="5071" name="Google Shape;5071;p442"/>
          <p:cNvPicPr preferRelativeResize="0"/>
          <p:nvPr/>
        </p:nvPicPr>
        <p:blipFill rotWithShape="1">
          <a:blip r:embed="rId3">
            <a:alphaModFix/>
          </a:blip>
          <a:srcRect b="0" l="0" r="0" t="0"/>
          <a:stretch/>
        </p:blipFill>
        <p:spPr>
          <a:xfrm>
            <a:off x="7931520" y="4226880"/>
            <a:ext cx="434400" cy="434400"/>
          </a:xfrm>
          <a:prstGeom prst="rect">
            <a:avLst/>
          </a:prstGeom>
          <a:noFill/>
          <a:ln>
            <a:noFill/>
          </a:ln>
        </p:spPr>
      </p:pic>
      <p:sp>
        <p:nvSpPr>
          <p:cNvPr id="5072" name="Google Shape;5072;p442"/>
          <p:cNvSpPr/>
          <p:nvPr/>
        </p:nvSpPr>
        <p:spPr>
          <a:xfrm>
            <a:off x="7829760" y="4777920"/>
            <a:ext cx="639900" cy="279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900" strike="noStrike">
                <a:solidFill>
                  <a:srgbClr val="000000"/>
                </a:solidFill>
                <a:latin typeface="Arial"/>
                <a:ea typeface="Arial"/>
                <a:cs typeface="Arial"/>
                <a:sym typeface="Arial"/>
              </a:rPr>
              <a:t>Istio</a:t>
            </a:r>
            <a:br>
              <a:rPr lang="en" sz="2400">
                <a:latin typeface="Arial"/>
                <a:ea typeface="Arial"/>
                <a:cs typeface="Arial"/>
                <a:sym typeface="Arial"/>
              </a:rPr>
            </a:br>
            <a:r>
              <a:rPr b="0" lang="en" sz="900" strike="noStrike">
                <a:solidFill>
                  <a:srgbClr val="000000"/>
                </a:solidFill>
                <a:latin typeface="Arial"/>
                <a:ea typeface="Arial"/>
                <a:cs typeface="Arial"/>
                <a:sym typeface="Arial"/>
              </a:rPr>
              <a:t>proxy</a:t>
            </a:r>
            <a:endParaRPr b="0" sz="900" strike="noStrike">
              <a:latin typeface="Arial"/>
              <a:ea typeface="Arial"/>
              <a:cs typeface="Arial"/>
              <a:sym typeface="Arial"/>
            </a:endParaRPr>
          </a:p>
        </p:txBody>
      </p:sp>
      <p:grpSp>
        <p:nvGrpSpPr>
          <p:cNvPr id="5073" name="Google Shape;5073;p442"/>
          <p:cNvGrpSpPr/>
          <p:nvPr/>
        </p:nvGrpSpPr>
        <p:grpSpPr>
          <a:xfrm>
            <a:off x="3419377" y="3693028"/>
            <a:ext cx="1675078" cy="1755236"/>
            <a:chOff x="4316760" y="2769840"/>
            <a:chExt cx="1256340" cy="1316460"/>
          </a:xfrm>
        </p:grpSpPr>
        <p:grpSp>
          <p:nvGrpSpPr>
            <p:cNvPr id="5074" name="Google Shape;5074;p442"/>
            <p:cNvGrpSpPr/>
            <p:nvPr/>
          </p:nvGrpSpPr>
          <p:grpSpPr>
            <a:xfrm>
              <a:off x="4348080" y="2769840"/>
              <a:ext cx="1225020" cy="1316460"/>
              <a:chOff x="4348080" y="2769840"/>
              <a:chExt cx="1225020" cy="1316460"/>
            </a:xfrm>
          </p:grpSpPr>
          <p:sp>
            <p:nvSpPr>
              <p:cNvPr id="5075" name="Google Shape;5075;p442"/>
              <p:cNvSpPr/>
              <p:nvPr/>
            </p:nvSpPr>
            <p:spPr>
              <a:xfrm>
                <a:off x="4379400" y="280800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6" name="Google Shape;5076;p442"/>
              <p:cNvSpPr/>
              <p:nvPr/>
            </p:nvSpPr>
            <p:spPr>
              <a:xfrm>
                <a:off x="4348080" y="276984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077" name="Google Shape;5077;p442"/>
              <p:cNvSpPr/>
              <p:nvPr/>
            </p:nvSpPr>
            <p:spPr>
              <a:xfrm>
                <a:off x="444924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8" name="Google Shape;5078;p442"/>
              <p:cNvSpPr/>
              <p:nvPr/>
            </p:nvSpPr>
            <p:spPr>
              <a:xfrm>
                <a:off x="503784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9" name="Google Shape;5079;p442"/>
              <p:cNvSpPr/>
              <p:nvPr/>
            </p:nvSpPr>
            <p:spPr>
              <a:xfrm>
                <a:off x="503784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0" name="Google Shape;5080;p442"/>
              <p:cNvSpPr/>
              <p:nvPr/>
            </p:nvSpPr>
            <p:spPr>
              <a:xfrm>
                <a:off x="444924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081" name="Google Shape;5081;p442"/>
            <p:cNvPicPr preferRelativeResize="0"/>
            <p:nvPr/>
          </p:nvPicPr>
          <p:blipFill rotWithShape="1">
            <a:blip r:embed="rId3">
              <a:alphaModFix/>
            </a:blip>
            <a:srcRect b="0" l="0" r="0" t="0"/>
            <a:stretch/>
          </p:blipFill>
          <p:spPr>
            <a:xfrm>
              <a:off x="5117760" y="3161880"/>
              <a:ext cx="325800" cy="325800"/>
            </a:xfrm>
            <a:prstGeom prst="rect">
              <a:avLst/>
            </a:prstGeom>
            <a:noFill/>
            <a:ln>
              <a:noFill/>
            </a:ln>
          </p:spPr>
        </p:pic>
        <p:pic>
          <p:nvPicPr>
            <p:cNvPr id="5082" name="Google Shape;5082;p442"/>
            <p:cNvPicPr preferRelativeResize="0"/>
            <p:nvPr/>
          </p:nvPicPr>
          <p:blipFill rotWithShape="1">
            <a:blip r:embed="rId7">
              <a:alphaModFix/>
            </a:blip>
            <a:srcRect b="0" l="0" r="0" t="0"/>
            <a:stretch/>
          </p:blipFill>
          <p:spPr>
            <a:xfrm>
              <a:off x="4316760" y="3576600"/>
              <a:ext cx="768960" cy="429840"/>
            </a:xfrm>
            <a:prstGeom prst="rect">
              <a:avLst/>
            </a:prstGeom>
            <a:noFill/>
            <a:ln>
              <a:noFill/>
            </a:ln>
          </p:spPr>
        </p:pic>
        <p:pic>
          <p:nvPicPr>
            <p:cNvPr id="5083" name="Google Shape;5083;p442"/>
            <p:cNvPicPr preferRelativeResize="0"/>
            <p:nvPr/>
          </p:nvPicPr>
          <p:blipFill rotWithShape="1">
            <a:blip r:embed="rId8">
              <a:alphaModFix/>
            </a:blip>
            <a:srcRect b="0" l="0" r="0" t="0"/>
            <a:stretch/>
          </p:blipFill>
          <p:spPr>
            <a:xfrm>
              <a:off x="5066280" y="3635640"/>
              <a:ext cx="434880" cy="289800"/>
            </a:xfrm>
            <a:prstGeom prst="rect">
              <a:avLst/>
            </a:prstGeom>
            <a:noFill/>
            <a:ln>
              <a:noFill/>
            </a:ln>
          </p:spPr>
        </p:pic>
      </p:grpSp>
      <p:grpSp>
        <p:nvGrpSpPr>
          <p:cNvPr id="5084" name="Google Shape;5084;p442"/>
          <p:cNvGrpSpPr/>
          <p:nvPr/>
        </p:nvGrpSpPr>
        <p:grpSpPr>
          <a:xfrm>
            <a:off x="3455376" y="1748116"/>
            <a:ext cx="1633799" cy="1755236"/>
            <a:chOff x="4343760" y="1311120"/>
            <a:chExt cx="1225380" cy="1316460"/>
          </a:xfrm>
        </p:grpSpPr>
        <p:sp>
          <p:nvSpPr>
            <p:cNvPr id="5085" name="Google Shape;5085;p442"/>
            <p:cNvSpPr/>
            <p:nvPr/>
          </p:nvSpPr>
          <p:spPr>
            <a:xfrm>
              <a:off x="437544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6" name="Google Shape;5086;p442"/>
            <p:cNvSpPr/>
            <p:nvPr/>
          </p:nvSpPr>
          <p:spPr>
            <a:xfrm>
              <a:off x="434376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087" name="Google Shape;5087;p442"/>
            <p:cNvSpPr/>
            <p:nvPr/>
          </p:nvSpPr>
          <p:spPr>
            <a:xfrm>
              <a:off x="444492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8" name="Google Shape;5088;p442"/>
            <p:cNvSpPr/>
            <p:nvPr/>
          </p:nvSpPr>
          <p:spPr>
            <a:xfrm>
              <a:off x="503352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9" name="Google Shape;5089;p442"/>
            <p:cNvSpPr/>
            <p:nvPr/>
          </p:nvSpPr>
          <p:spPr>
            <a:xfrm>
              <a:off x="503352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0" name="Google Shape;5090;p442"/>
            <p:cNvSpPr/>
            <p:nvPr/>
          </p:nvSpPr>
          <p:spPr>
            <a:xfrm>
              <a:off x="444492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091" name="Google Shape;5091;p442"/>
          <p:cNvPicPr preferRelativeResize="0"/>
          <p:nvPr/>
        </p:nvPicPr>
        <p:blipFill rotWithShape="1">
          <a:blip r:embed="rId6">
            <a:alphaModFix/>
          </a:blip>
          <a:srcRect b="0" l="0" r="0" t="0"/>
          <a:stretch/>
        </p:blipFill>
        <p:spPr>
          <a:xfrm>
            <a:off x="4421760" y="2891520"/>
            <a:ext cx="579840" cy="382560"/>
          </a:xfrm>
          <a:prstGeom prst="rect">
            <a:avLst/>
          </a:prstGeom>
          <a:noFill/>
          <a:ln>
            <a:noFill/>
          </a:ln>
        </p:spPr>
      </p:pic>
      <p:pic>
        <p:nvPicPr>
          <p:cNvPr id="5092" name="Google Shape;5092;p442"/>
          <p:cNvPicPr preferRelativeResize="0"/>
          <p:nvPr/>
        </p:nvPicPr>
        <p:blipFill rotWithShape="1">
          <a:blip r:embed="rId9">
            <a:alphaModFix/>
          </a:blip>
          <a:srcRect b="0" l="0" r="0" t="0"/>
          <a:stretch/>
        </p:blipFill>
        <p:spPr>
          <a:xfrm>
            <a:off x="4482720" y="2232960"/>
            <a:ext cx="434400" cy="507360"/>
          </a:xfrm>
          <a:prstGeom prst="rect">
            <a:avLst/>
          </a:prstGeom>
          <a:noFill/>
          <a:ln>
            <a:noFill/>
          </a:ln>
        </p:spPr>
      </p:pic>
      <p:pic>
        <p:nvPicPr>
          <p:cNvPr id="5093" name="Google Shape;5093;p442"/>
          <p:cNvPicPr preferRelativeResize="0"/>
          <p:nvPr/>
        </p:nvPicPr>
        <p:blipFill rotWithShape="1">
          <a:blip r:embed="rId7">
            <a:alphaModFix/>
          </a:blip>
          <a:srcRect b="0" l="0" r="0" t="0"/>
          <a:stretch/>
        </p:blipFill>
        <p:spPr>
          <a:xfrm>
            <a:off x="3413760" y="2823840"/>
            <a:ext cx="1025280" cy="573120"/>
          </a:xfrm>
          <a:prstGeom prst="rect">
            <a:avLst/>
          </a:prstGeom>
          <a:noFill/>
          <a:ln>
            <a:noFill/>
          </a:ln>
        </p:spPr>
      </p:pic>
      <p:grpSp>
        <p:nvGrpSpPr>
          <p:cNvPr id="5094" name="Google Shape;5094;p442"/>
          <p:cNvGrpSpPr/>
          <p:nvPr/>
        </p:nvGrpSpPr>
        <p:grpSpPr>
          <a:xfrm>
            <a:off x="5141093" y="1748116"/>
            <a:ext cx="1675078" cy="1755236"/>
            <a:chOff x="5608080" y="1311120"/>
            <a:chExt cx="1256340" cy="1316460"/>
          </a:xfrm>
        </p:grpSpPr>
        <p:grpSp>
          <p:nvGrpSpPr>
            <p:cNvPr id="5095" name="Google Shape;5095;p442"/>
            <p:cNvGrpSpPr/>
            <p:nvPr/>
          </p:nvGrpSpPr>
          <p:grpSpPr>
            <a:xfrm>
              <a:off x="5639400" y="1311120"/>
              <a:ext cx="1225020" cy="1316460"/>
              <a:chOff x="5639400" y="1311120"/>
              <a:chExt cx="1225020" cy="1316460"/>
            </a:xfrm>
          </p:grpSpPr>
          <p:sp>
            <p:nvSpPr>
              <p:cNvPr id="5096" name="Google Shape;5096;p442"/>
              <p:cNvSpPr/>
              <p:nvPr/>
            </p:nvSpPr>
            <p:spPr>
              <a:xfrm>
                <a:off x="567072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7" name="Google Shape;5097;p442"/>
              <p:cNvSpPr/>
              <p:nvPr/>
            </p:nvSpPr>
            <p:spPr>
              <a:xfrm>
                <a:off x="563940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098" name="Google Shape;5098;p442"/>
              <p:cNvSpPr/>
              <p:nvPr/>
            </p:nvSpPr>
            <p:spPr>
              <a:xfrm>
                <a:off x="574056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9" name="Google Shape;5099;p442"/>
              <p:cNvSpPr/>
              <p:nvPr/>
            </p:nvSpPr>
            <p:spPr>
              <a:xfrm>
                <a:off x="632880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0" name="Google Shape;5100;p442"/>
              <p:cNvSpPr/>
              <p:nvPr/>
            </p:nvSpPr>
            <p:spPr>
              <a:xfrm>
                <a:off x="632880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1" name="Google Shape;5101;p442"/>
              <p:cNvSpPr/>
              <p:nvPr/>
            </p:nvSpPr>
            <p:spPr>
              <a:xfrm>
                <a:off x="574056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102" name="Google Shape;5102;p442"/>
            <p:cNvPicPr preferRelativeResize="0"/>
            <p:nvPr/>
          </p:nvPicPr>
          <p:blipFill rotWithShape="1">
            <a:blip r:embed="rId6">
              <a:alphaModFix/>
            </a:blip>
            <a:srcRect b="0" l="0" r="0" t="0"/>
            <a:stretch/>
          </p:blipFill>
          <p:spPr>
            <a:xfrm>
              <a:off x="6347160" y="1712520"/>
              <a:ext cx="434880" cy="286920"/>
            </a:xfrm>
            <a:prstGeom prst="rect">
              <a:avLst/>
            </a:prstGeom>
            <a:noFill/>
            <a:ln>
              <a:noFill/>
            </a:ln>
          </p:spPr>
        </p:pic>
        <p:pic>
          <p:nvPicPr>
            <p:cNvPr id="5103" name="Google Shape;5103;p442"/>
            <p:cNvPicPr preferRelativeResize="0"/>
            <p:nvPr/>
          </p:nvPicPr>
          <p:blipFill rotWithShape="1">
            <a:blip r:embed="rId8">
              <a:alphaModFix/>
            </a:blip>
            <a:srcRect b="0" l="0" r="0" t="0"/>
            <a:stretch/>
          </p:blipFill>
          <p:spPr>
            <a:xfrm>
              <a:off x="5774760" y="1693080"/>
              <a:ext cx="434880" cy="289800"/>
            </a:xfrm>
            <a:prstGeom prst="rect">
              <a:avLst/>
            </a:prstGeom>
            <a:noFill/>
            <a:ln>
              <a:noFill/>
            </a:ln>
          </p:spPr>
        </p:pic>
        <p:pic>
          <p:nvPicPr>
            <p:cNvPr id="5104" name="Google Shape;5104;p442"/>
            <p:cNvPicPr preferRelativeResize="0"/>
            <p:nvPr/>
          </p:nvPicPr>
          <p:blipFill rotWithShape="1">
            <a:blip r:embed="rId7">
              <a:alphaModFix/>
            </a:blip>
            <a:srcRect b="0" l="0" r="0" t="0"/>
            <a:stretch/>
          </p:blipFill>
          <p:spPr>
            <a:xfrm>
              <a:off x="5608080" y="2117880"/>
              <a:ext cx="768960" cy="429840"/>
            </a:xfrm>
            <a:prstGeom prst="rect">
              <a:avLst/>
            </a:prstGeom>
            <a:noFill/>
            <a:ln>
              <a:noFill/>
            </a:ln>
          </p:spPr>
        </p:pic>
      </p:grpSp>
      <p:grpSp>
        <p:nvGrpSpPr>
          <p:cNvPr id="5105" name="Google Shape;5105;p442"/>
          <p:cNvGrpSpPr/>
          <p:nvPr/>
        </p:nvGrpSpPr>
        <p:grpSpPr>
          <a:xfrm>
            <a:off x="6909849" y="1748116"/>
            <a:ext cx="1633320" cy="1755236"/>
            <a:chOff x="6934680" y="1311120"/>
            <a:chExt cx="1225020" cy="1316460"/>
          </a:xfrm>
        </p:grpSpPr>
        <p:grpSp>
          <p:nvGrpSpPr>
            <p:cNvPr id="5106" name="Google Shape;5106;p442"/>
            <p:cNvGrpSpPr/>
            <p:nvPr/>
          </p:nvGrpSpPr>
          <p:grpSpPr>
            <a:xfrm>
              <a:off x="6934680" y="1311120"/>
              <a:ext cx="1225020" cy="1316460"/>
              <a:chOff x="6934680" y="1311120"/>
              <a:chExt cx="1225020" cy="1316460"/>
            </a:xfrm>
          </p:grpSpPr>
          <p:sp>
            <p:nvSpPr>
              <p:cNvPr id="5107" name="Google Shape;5107;p442"/>
              <p:cNvSpPr/>
              <p:nvPr/>
            </p:nvSpPr>
            <p:spPr>
              <a:xfrm>
                <a:off x="696600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8" name="Google Shape;5108;p442"/>
              <p:cNvSpPr/>
              <p:nvPr/>
            </p:nvSpPr>
            <p:spPr>
              <a:xfrm>
                <a:off x="693468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109" name="Google Shape;5109;p442"/>
              <p:cNvSpPr/>
              <p:nvPr/>
            </p:nvSpPr>
            <p:spPr>
              <a:xfrm>
                <a:off x="703584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0" name="Google Shape;5110;p442"/>
              <p:cNvSpPr/>
              <p:nvPr/>
            </p:nvSpPr>
            <p:spPr>
              <a:xfrm>
                <a:off x="762444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1" name="Google Shape;5111;p442"/>
              <p:cNvSpPr/>
              <p:nvPr/>
            </p:nvSpPr>
            <p:spPr>
              <a:xfrm>
                <a:off x="762444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2" name="Google Shape;5112;p442"/>
              <p:cNvSpPr/>
              <p:nvPr/>
            </p:nvSpPr>
            <p:spPr>
              <a:xfrm>
                <a:off x="703584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113" name="Google Shape;5113;p442"/>
            <p:cNvPicPr preferRelativeResize="0"/>
            <p:nvPr/>
          </p:nvPicPr>
          <p:blipFill rotWithShape="1">
            <a:blip r:embed="rId3">
              <a:alphaModFix/>
            </a:blip>
            <a:srcRect b="0" l="0" r="0" t="0"/>
            <a:stretch/>
          </p:blipFill>
          <p:spPr>
            <a:xfrm>
              <a:off x="7136280" y="1711440"/>
              <a:ext cx="325800" cy="325800"/>
            </a:xfrm>
            <a:prstGeom prst="rect">
              <a:avLst/>
            </a:prstGeom>
            <a:noFill/>
            <a:ln>
              <a:noFill/>
            </a:ln>
          </p:spPr>
        </p:pic>
        <p:pic>
          <p:nvPicPr>
            <p:cNvPr id="5114" name="Google Shape;5114;p442"/>
            <p:cNvPicPr preferRelativeResize="0"/>
            <p:nvPr/>
          </p:nvPicPr>
          <p:blipFill rotWithShape="1">
            <a:blip r:embed="rId8">
              <a:alphaModFix/>
            </a:blip>
            <a:srcRect b="0" l="0" r="0" t="0"/>
            <a:stretch/>
          </p:blipFill>
          <p:spPr>
            <a:xfrm>
              <a:off x="7670880" y="2159280"/>
              <a:ext cx="434880" cy="289800"/>
            </a:xfrm>
            <a:prstGeom prst="rect">
              <a:avLst/>
            </a:prstGeom>
            <a:noFill/>
            <a:ln>
              <a:noFill/>
            </a:ln>
          </p:spPr>
        </p:pic>
        <p:pic>
          <p:nvPicPr>
            <p:cNvPr id="5115" name="Google Shape;5115;p442"/>
            <p:cNvPicPr preferRelativeResize="0"/>
            <p:nvPr/>
          </p:nvPicPr>
          <p:blipFill rotWithShape="1">
            <a:blip r:embed="rId9">
              <a:alphaModFix/>
            </a:blip>
            <a:srcRect b="0" l="0" r="0" t="0"/>
            <a:stretch/>
          </p:blipFill>
          <p:spPr>
            <a:xfrm>
              <a:off x="7704720" y="1674720"/>
              <a:ext cx="325800" cy="380520"/>
            </a:xfrm>
            <a:prstGeom prst="rect">
              <a:avLst/>
            </a:prstGeom>
            <a:noFill/>
            <a:ln>
              <a:noFill/>
            </a:ln>
          </p:spPr>
        </p:pic>
        <p:pic>
          <p:nvPicPr>
            <p:cNvPr id="5116" name="Google Shape;5116;p442"/>
            <p:cNvPicPr preferRelativeResize="0"/>
            <p:nvPr/>
          </p:nvPicPr>
          <p:blipFill rotWithShape="1">
            <a:blip r:embed="rId4">
              <a:alphaModFix/>
            </a:blip>
            <a:srcRect b="0" l="0" r="0" t="0"/>
            <a:stretch/>
          </p:blipFill>
          <p:spPr>
            <a:xfrm>
              <a:off x="7104600" y="2239200"/>
              <a:ext cx="325800" cy="168480"/>
            </a:xfrm>
            <a:prstGeom prst="rect">
              <a:avLst/>
            </a:prstGeom>
            <a:noFill/>
            <a:ln>
              <a:noFill/>
            </a:ln>
          </p:spPr>
        </p:pic>
      </p:grpSp>
      <p:pic>
        <p:nvPicPr>
          <p:cNvPr id="5117" name="Google Shape;5117;p442"/>
          <p:cNvPicPr preferRelativeResize="0"/>
          <p:nvPr/>
        </p:nvPicPr>
        <p:blipFill rotWithShape="1">
          <a:blip r:embed="rId10">
            <a:alphaModFix/>
          </a:blip>
          <a:srcRect b="0" l="0" r="0" t="0"/>
          <a:stretch/>
        </p:blipFill>
        <p:spPr>
          <a:xfrm>
            <a:off x="3685920" y="1280640"/>
            <a:ext cx="1131361" cy="417120"/>
          </a:xfrm>
          <a:prstGeom prst="rect">
            <a:avLst/>
          </a:prstGeom>
          <a:noFill/>
          <a:ln>
            <a:noFill/>
          </a:ln>
        </p:spPr>
      </p:pic>
      <p:pic>
        <p:nvPicPr>
          <p:cNvPr id="5118" name="Google Shape;5118;p442"/>
          <p:cNvPicPr preferRelativeResize="0"/>
          <p:nvPr/>
        </p:nvPicPr>
        <p:blipFill rotWithShape="1">
          <a:blip r:embed="rId10">
            <a:alphaModFix/>
          </a:blip>
          <a:srcRect b="0" l="0" r="0" t="0"/>
          <a:stretch/>
        </p:blipFill>
        <p:spPr>
          <a:xfrm>
            <a:off x="5413440" y="1280640"/>
            <a:ext cx="1131361" cy="417120"/>
          </a:xfrm>
          <a:prstGeom prst="rect">
            <a:avLst/>
          </a:prstGeom>
          <a:noFill/>
          <a:ln>
            <a:noFill/>
          </a:ln>
        </p:spPr>
      </p:pic>
      <p:pic>
        <p:nvPicPr>
          <p:cNvPr id="5119" name="Google Shape;5119;p442"/>
          <p:cNvPicPr preferRelativeResize="0"/>
          <p:nvPr/>
        </p:nvPicPr>
        <p:blipFill rotWithShape="1">
          <a:blip r:embed="rId10">
            <a:alphaModFix/>
          </a:blip>
          <a:srcRect b="0" l="0" r="0" t="0"/>
          <a:stretch/>
        </p:blipFill>
        <p:spPr>
          <a:xfrm>
            <a:off x="7140480" y="1280640"/>
            <a:ext cx="1131360" cy="417120"/>
          </a:xfrm>
          <a:prstGeom prst="rect">
            <a:avLst/>
          </a:prstGeom>
          <a:noFill/>
          <a:ln>
            <a:noFill/>
          </a:ln>
        </p:spPr>
      </p:pic>
      <p:pic>
        <p:nvPicPr>
          <p:cNvPr id="5120" name="Google Shape;5120;p442"/>
          <p:cNvPicPr preferRelativeResize="0"/>
          <p:nvPr/>
        </p:nvPicPr>
        <p:blipFill rotWithShape="1">
          <a:blip r:embed="rId10">
            <a:alphaModFix/>
          </a:blip>
          <a:srcRect b="0" l="0" r="0" t="0"/>
          <a:stretch/>
        </p:blipFill>
        <p:spPr>
          <a:xfrm>
            <a:off x="3685920" y="5547840"/>
            <a:ext cx="1131361" cy="417120"/>
          </a:xfrm>
          <a:prstGeom prst="rect">
            <a:avLst/>
          </a:prstGeom>
          <a:noFill/>
          <a:ln>
            <a:noFill/>
          </a:ln>
        </p:spPr>
      </p:pic>
      <p:pic>
        <p:nvPicPr>
          <p:cNvPr id="5121" name="Google Shape;5121;p442"/>
          <p:cNvPicPr preferRelativeResize="0"/>
          <p:nvPr/>
        </p:nvPicPr>
        <p:blipFill rotWithShape="1">
          <a:blip r:embed="rId10">
            <a:alphaModFix/>
          </a:blip>
          <a:srcRect b="0" l="0" r="0" t="0"/>
          <a:stretch/>
        </p:blipFill>
        <p:spPr>
          <a:xfrm>
            <a:off x="5413440" y="5547840"/>
            <a:ext cx="1131361" cy="417120"/>
          </a:xfrm>
          <a:prstGeom prst="rect">
            <a:avLst/>
          </a:prstGeom>
          <a:noFill/>
          <a:ln>
            <a:noFill/>
          </a:ln>
        </p:spPr>
      </p:pic>
      <p:pic>
        <p:nvPicPr>
          <p:cNvPr id="5122" name="Google Shape;5122;p442"/>
          <p:cNvPicPr preferRelativeResize="0"/>
          <p:nvPr/>
        </p:nvPicPr>
        <p:blipFill rotWithShape="1">
          <a:blip r:embed="rId10">
            <a:alphaModFix/>
          </a:blip>
          <a:srcRect b="0" l="0" r="0" t="0"/>
          <a:stretch/>
        </p:blipFill>
        <p:spPr>
          <a:xfrm>
            <a:off x="7140480" y="5547840"/>
            <a:ext cx="1131360" cy="417120"/>
          </a:xfrm>
          <a:prstGeom prst="rect">
            <a:avLst/>
          </a:prstGeom>
          <a:noFill/>
          <a:ln>
            <a:noFill/>
          </a:ln>
        </p:spPr>
      </p:pic>
      <p:sp>
        <p:nvSpPr>
          <p:cNvPr id="5123" name="Google Shape;5123;p442"/>
          <p:cNvSpPr txBox="1"/>
          <p:nvPr/>
        </p:nvSpPr>
        <p:spPr>
          <a:xfrm>
            <a:off x="582720" y="209920"/>
            <a:ext cx="11428500" cy="763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None/>
            </a:pPr>
            <a:r>
              <a:rPr b="0" lang="en" sz="4000" strike="noStrike">
                <a:solidFill>
                  <a:srgbClr val="000000"/>
                </a:solidFill>
                <a:latin typeface="Red Hat Display"/>
                <a:ea typeface="Red Hat Display"/>
                <a:cs typeface="Red Hat Display"/>
                <a:sym typeface="Red Hat Display"/>
              </a:rPr>
              <a:t>Kubernetes Cluster - Node Fail</a:t>
            </a:r>
            <a:endParaRPr b="0" sz="4000" strike="noStrike">
              <a:solidFill>
                <a:srgbClr val="000000"/>
              </a:solidFill>
              <a:latin typeface="Arial"/>
              <a:ea typeface="Arial"/>
              <a:cs typeface="Arial"/>
              <a:sym typeface="Arial"/>
            </a:endParaRPr>
          </a:p>
        </p:txBody>
      </p:sp>
      <p:sp>
        <p:nvSpPr>
          <p:cNvPr id="5124" name="Google Shape;5124;p442"/>
          <p:cNvSpPr/>
          <p:nvPr/>
        </p:nvSpPr>
        <p:spPr>
          <a:xfrm>
            <a:off x="431760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125" name="Google Shape;5125;p442"/>
          <p:cNvSpPr/>
          <p:nvPr/>
        </p:nvSpPr>
        <p:spPr>
          <a:xfrm>
            <a:off x="604464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126" name="Google Shape;5126;p442"/>
          <p:cNvSpPr/>
          <p:nvPr/>
        </p:nvSpPr>
        <p:spPr>
          <a:xfrm>
            <a:off x="777216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127" name="Google Shape;5127;p442"/>
          <p:cNvSpPr/>
          <p:nvPr/>
        </p:nvSpPr>
        <p:spPr>
          <a:xfrm>
            <a:off x="777216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128" name="Google Shape;5128;p442"/>
          <p:cNvSpPr/>
          <p:nvPr/>
        </p:nvSpPr>
        <p:spPr>
          <a:xfrm>
            <a:off x="604464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129" name="Google Shape;5129;p442"/>
          <p:cNvSpPr/>
          <p:nvPr/>
        </p:nvSpPr>
        <p:spPr>
          <a:xfrm>
            <a:off x="431760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pic>
        <p:nvPicPr>
          <p:cNvPr id="5130" name="Google Shape;5130;p442"/>
          <p:cNvPicPr preferRelativeResize="0"/>
          <p:nvPr/>
        </p:nvPicPr>
        <p:blipFill rotWithShape="1">
          <a:blip r:embed="rId8">
            <a:alphaModFix/>
          </a:blip>
          <a:srcRect b="0" l="0" r="0" t="0"/>
          <a:stretch/>
        </p:blipFill>
        <p:spPr>
          <a:xfrm>
            <a:off x="3636480" y="4217760"/>
            <a:ext cx="579840" cy="386400"/>
          </a:xfrm>
          <a:prstGeom prst="rect">
            <a:avLst/>
          </a:prstGeom>
          <a:noFill/>
          <a:ln>
            <a:noFill/>
          </a:ln>
        </p:spPr>
      </p:pic>
      <p:sp>
        <p:nvSpPr>
          <p:cNvPr id="5131" name="Google Shape;5131;p442"/>
          <p:cNvSpPr/>
          <p:nvPr/>
        </p:nvSpPr>
        <p:spPr>
          <a:xfrm>
            <a:off x="3455513" y="1799367"/>
            <a:ext cx="1675200" cy="1805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1" lang="en" sz="10700" strike="noStrike">
                <a:solidFill>
                  <a:srgbClr val="FF0000"/>
                </a:solidFill>
                <a:latin typeface="Arial"/>
                <a:ea typeface="Arial"/>
                <a:cs typeface="Arial"/>
                <a:sym typeface="Arial"/>
              </a:rPr>
              <a:t>X</a:t>
            </a:r>
            <a:endParaRPr b="0" sz="10700"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5" name="Shape 5135"/>
        <p:cNvGrpSpPr/>
        <p:nvPr/>
      </p:nvGrpSpPr>
      <p:grpSpPr>
        <a:xfrm>
          <a:off x="0" y="0"/>
          <a:ext cx="0" cy="0"/>
          <a:chOff x="0" y="0"/>
          <a:chExt cx="0" cy="0"/>
        </a:xfrm>
      </p:grpSpPr>
      <p:grpSp>
        <p:nvGrpSpPr>
          <p:cNvPr id="5136" name="Google Shape;5136;p443"/>
          <p:cNvGrpSpPr/>
          <p:nvPr/>
        </p:nvGrpSpPr>
        <p:grpSpPr>
          <a:xfrm>
            <a:off x="5224131" y="3743906"/>
            <a:ext cx="1591560" cy="1704357"/>
            <a:chOff x="5674680" y="2808000"/>
            <a:chExt cx="1193700" cy="1278300"/>
          </a:xfrm>
        </p:grpSpPr>
        <p:sp>
          <p:nvSpPr>
            <p:cNvPr id="5137" name="Google Shape;5137;p443"/>
            <p:cNvSpPr/>
            <p:nvPr/>
          </p:nvSpPr>
          <p:spPr>
            <a:xfrm>
              <a:off x="5674680" y="280800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8" name="Google Shape;5138;p443"/>
            <p:cNvSpPr/>
            <p:nvPr/>
          </p:nvSpPr>
          <p:spPr>
            <a:xfrm>
              <a:off x="574452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9" name="Google Shape;5139;p443"/>
            <p:cNvSpPr/>
            <p:nvPr/>
          </p:nvSpPr>
          <p:spPr>
            <a:xfrm>
              <a:off x="6333120" y="3138480"/>
              <a:ext cx="480000" cy="805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0" name="Google Shape;5140;p443"/>
            <p:cNvSpPr/>
            <p:nvPr/>
          </p:nvSpPr>
          <p:spPr>
            <a:xfrm>
              <a:off x="574452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141" name="Google Shape;5141;p443"/>
            <p:cNvPicPr preferRelativeResize="0"/>
            <p:nvPr/>
          </p:nvPicPr>
          <p:blipFill rotWithShape="1">
            <a:blip r:embed="rId3">
              <a:alphaModFix/>
            </a:blip>
            <a:srcRect b="0" l="0" r="0" t="0"/>
            <a:stretch/>
          </p:blipFill>
          <p:spPr>
            <a:xfrm>
              <a:off x="5803560" y="3619080"/>
              <a:ext cx="325800" cy="325800"/>
            </a:xfrm>
            <a:prstGeom prst="rect">
              <a:avLst/>
            </a:prstGeom>
            <a:noFill/>
            <a:ln>
              <a:noFill/>
            </a:ln>
          </p:spPr>
        </p:pic>
        <p:pic>
          <p:nvPicPr>
            <p:cNvPr id="5142" name="Google Shape;5142;p443"/>
            <p:cNvPicPr preferRelativeResize="0"/>
            <p:nvPr/>
          </p:nvPicPr>
          <p:blipFill rotWithShape="1">
            <a:blip r:embed="rId4">
              <a:alphaModFix/>
            </a:blip>
            <a:srcRect b="0" l="0" r="0" t="0"/>
            <a:stretch/>
          </p:blipFill>
          <p:spPr>
            <a:xfrm>
              <a:off x="6396120" y="3240360"/>
              <a:ext cx="325800" cy="168480"/>
            </a:xfrm>
            <a:prstGeom prst="rect">
              <a:avLst/>
            </a:prstGeom>
            <a:noFill/>
            <a:ln>
              <a:noFill/>
            </a:ln>
          </p:spPr>
        </p:pic>
        <p:pic>
          <p:nvPicPr>
            <p:cNvPr id="5143" name="Google Shape;5143;p443"/>
            <p:cNvPicPr preferRelativeResize="0"/>
            <p:nvPr/>
          </p:nvPicPr>
          <p:blipFill rotWithShape="1">
            <a:blip r:embed="rId5">
              <a:alphaModFix/>
            </a:blip>
            <a:srcRect b="0" l="0" r="0" t="0"/>
            <a:stretch/>
          </p:blipFill>
          <p:spPr>
            <a:xfrm>
              <a:off x="6359400" y="3566880"/>
              <a:ext cx="434880" cy="307440"/>
            </a:xfrm>
            <a:prstGeom prst="rect">
              <a:avLst/>
            </a:prstGeom>
            <a:noFill/>
            <a:ln>
              <a:noFill/>
            </a:ln>
          </p:spPr>
        </p:pic>
      </p:grpSp>
      <p:sp>
        <p:nvSpPr>
          <p:cNvPr id="5144" name="Google Shape;5144;p443"/>
          <p:cNvSpPr/>
          <p:nvPr/>
        </p:nvSpPr>
        <p:spPr>
          <a:xfrm>
            <a:off x="5182560" y="3693120"/>
            <a:ext cx="1131300" cy="41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145" name="Google Shape;5145;p443"/>
          <p:cNvSpPr/>
          <p:nvPr/>
        </p:nvSpPr>
        <p:spPr>
          <a:xfrm>
            <a:off x="6951840" y="3744000"/>
            <a:ext cx="1591500" cy="1704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6" name="Google Shape;5146;p443"/>
          <p:cNvSpPr/>
          <p:nvPr/>
        </p:nvSpPr>
        <p:spPr>
          <a:xfrm>
            <a:off x="6909600" y="3693120"/>
            <a:ext cx="1131300" cy="417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147" name="Google Shape;5147;p443"/>
          <p:cNvSpPr/>
          <p:nvPr/>
        </p:nvSpPr>
        <p:spPr>
          <a:xfrm>
            <a:off x="7044960" y="4184640"/>
            <a:ext cx="639900" cy="507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8" name="Google Shape;5148;p443"/>
          <p:cNvSpPr/>
          <p:nvPr/>
        </p:nvSpPr>
        <p:spPr>
          <a:xfrm>
            <a:off x="7829280" y="4184640"/>
            <a:ext cx="639900" cy="10737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9" name="Google Shape;5149;p443"/>
          <p:cNvSpPr/>
          <p:nvPr/>
        </p:nvSpPr>
        <p:spPr>
          <a:xfrm>
            <a:off x="7044960" y="4794240"/>
            <a:ext cx="639900" cy="507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150" name="Google Shape;5150;p443"/>
          <p:cNvPicPr preferRelativeResize="0"/>
          <p:nvPr/>
        </p:nvPicPr>
        <p:blipFill rotWithShape="1">
          <a:blip r:embed="rId6">
            <a:alphaModFix/>
          </a:blip>
          <a:srcRect b="0" l="0" r="0" t="0"/>
          <a:stretch/>
        </p:blipFill>
        <p:spPr>
          <a:xfrm>
            <a:off x="7076640" y="4228320"/>
            <a:ext cx="579840" cy="382560"/>
          </a:xfrm>
          <a:prstGeom prst="rect">
            <a:avLst/>
          </a:prstGeom>
          <a:noFill/>
          <a:ln>
            <a:noFill/>
          </a:ln>
        </p:spPr>
      </p:pic>
      <p:pic>
        <p:nvPicPr>
          <p:cNvPr id="5151" name="Google Shape;5151;p443"/>
          <p:cNvPicPr preferRelativeResize="0"/>
          <p:nvPr/>
        </p:nvPicPr>
        <p:blipFill rotWithShape="1">
          <a:blip r:embed="rId3">
            <a:alphaModFix/>
          </a:blip>
          <a:srcRect b="0" l="0" r="0" t="0"/>
          <a:stretch/>
        </p:blipFill>
        <p:spPr>
          <a:xfrm>
            <a:off x="7925760" y="4226880"/>
            <a:ext cx="434400" cy="434400"/>
          </a:xfrm>
          <a:prstGeom prst="rect">
            <a:avLst/>
          </a:prstGeom>
          <a:noFill/>
          <a:ln>
            <a:noFill/>
          </a:ln>
        </p:spPr>
      </p:pic>
      <p:sp>
        <p:nvSpPr>
          <p:cNvPr id="5152" name="Google Shape;5152;p443"/>
          <p:cNvSpPr/>
          <p:nvPr/>
        </p:nvSpPr>
        <p:spPr>
          <a:xfrm>
            <a:off x="7824000" y="4777920"/>
            <a:ext cx="639900" cy="279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900" strike="noStrike">
                <a:solidFill>
                  <a:srgbClr val="000000"/>
                </a:solidFill>
                <a:latin typeface="Arial"/>
                <a:ea typeface="Arial"/>
                <a:cs typeface="Arial"/>
                <a:sym typeface="Arial"/>
              </a:rPr>
              <a:t>Istio</a:t>
            </a:r>
            <a:br>
              <a:rPr lang="en" sz="2400">
                <a:latin typeface="Arial"/>
                <a:ea typeface="Arial"/>
                <a:cs typeface="Arial"/>
                <a:sym typeface="Arial"/>
              </a:rPr>
            </a:br>
            <a:r>
              <a:rPr b="0" lang="en" sz="900" strike="noStrike">
                <a:solidFill>
                  <a:srgbClr val="000000"/>
                </a:solidFill>
                <a:latin typeface="Arial"/>
                <a:ea typeface="Arial"/>
                <a:cs typeface="Arial"/>
                <a:sym typeface="Arial"/>
              </a:rPr>
              <a:t>proxy</a:t>
            </a:r>
            <a:endParaRPr b="0" sz="900" strike="noStrike">
              <a:latin typeface="Arial"/>
              <a:ea typeface="Arial"/>
              <a:cs typeface="Arial"/>
              <a:sym typeface="Arial"/>
            </a:endParaRPr>
          </a:p>
        </p:txBody>
      </p:sp>
      <p:grpSp>
        <p:nvGrpSpPr>
          <p:cNvPr id="5153" name="Google Shape;5153;p443"/>
          <p:cNvGrpSpPr/>
          <p:nvPr/>
        </p:nvGrpSpPr>
        <p:grpSpPr>
          <a:xfrm>
            <a:off x="3413616" y="3693028"/>
            <a:ext cx="1675078" cy="1755236"/>
            <a:chOff x="4316760" y="2769840"/>
            <a:chExt cx="1256340" cy="1316460"/>
          </a:xfrm>
        </p:grpSpPr>
        <p:grpSp>
          <p:nvGrpSpPr>
            <p:cNvPr id="5154" name="Google Shape;5154;p443"/>
            <p:cNvGrpSpPr/>
            <p:nvPr/>
          </p:nvGrpSpPr>
          <p:grpSpPr>
            <a:xfrm>
              <a:off x="4348080" y="2769840"/>
              <a:ext cx="1225020" cy="1316460"/>
              <a:chOff x="4348080" y="2769840"/>
              <a:chExt cx="1225020" cy="1316460"/>
            </a:xfrm>
          </p:grpSpPr>
          <p:sp>
            <p:nvSpPr>
              <p:cNvPr id="5155" name="Google Shape;5155;p443"/>
              <p:cNvSpPr/>
              <p:nvPr/>
            </p:nvSpPr>
            <p:spPr>
              <a:xfrm>
                <a:off x="4379400" y="280800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56" name="Google Shape;5156;p443"/>
              <p:cNvSpPr/>
              <p:nvPr/>
            </p:nvSpPr>
            <p:spPr>
              <a:xfrm>
                <a:off x="4348080" y="276984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157" name="Google Shape;5157;p443"/>
              <p:cNvSpPr/>
              <p:nvPr/>
            </p:nvSpPr>
            <p:spPr>
              <a:xfrm>
                <a:off x="444924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58" name="Google Shape;5158;p443"/>
              <p:cNvSpPr/>
              <p:nvPr/>
            </p:nvSpPr>
            <p:spPr>
              <a:xfrm>
                <a:off x="5037840" y="31384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59" name="Google Shape;5159;p443"/>
              <p:cNvSpPr/>
              <p:nvPr/>
            </p:nvSpPr>
            <p:spPr>
              <a:xfrm>
                <a:off x="503784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0" name="Google Shape;5160;p443"/>
              <p:cNvSpPr/>
              <p:nvPr/>
            </p:nvSpPr>
            <p:spPr>
              <a:xfrm>
                <a:off x="4449240" y="359568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161" name="Google Shape;5161;p443"/>
            <p:cNvPicPr preferRelativeResize="0"/>
            <p:nvPr/>
          </p:nvPicPr>
          <p:blipFill rotWithShape="1">
            <a:blip r:embed="rId3">
              <a:alphaModFix/>
            </a:blip>
            <a:srcRect b="0" l="0" r="0" t="0"/>
            <a:stretch/>
          </p:blipFill>
          <p:spPr>
            <a:xfrm>
              <a:off x="5117760" y="3161880"/>
              <a:ext cx="325800" cy="325800"/>
            </a:xfrm>
            <a:prstGeom prst="rect">
              <a:avLst/>
            </a:prstGeom>
            <a:noFill/>
            <a:ln>
              <a:noFill/>
            </a:ln>
          </p:spPr>
        </p:pic>
        <p:pic>
          <p:nvPicPr>
            <p:cNvPr id="5162" name="Google Shape;5162;p443"/>
            <p:cNvPicPr preferRelativeResize="0"/>
            <p:nvPr/>
          </p:nvPicPr>
          <p:blipFill rotWithShape="1">
            <a:blip r:embed="rId7">
              <a:alphaModFix/>
            </a:blip>
            <a:srcRect b="0" l="0" r="0" t="0"/>
            <a:stretch/>
          </p:blipFill>
          <p:spPr>
            <a:xfrm>
              <a:off x="4316760" y="3576600"/>
              <a:ext cx="768960" cy="429840"/>
            </a:xfrm>
            <a:prstGeom prst="rect">
              <a:avLst/>
            </a:prstGeom>
            <a:noFill/>
            <a:ln>
              <a:noFill/>
            </a:ln>
          </p:spPr>
        </p:pic>
        <p:pic>
          <p:nvPicPr>
            <p:cNvPr id="5163" name="Google Shape;5163;p443"/>
            <p:cNvPicPr preferRelativeResize="0"/>
            <p:nvPr/>
          </p:nvPicPr>
          <p:blipFill rotWithShape="1">
            <a:blip r:embed="rId8">
              <a:alphaModFix/>
            </a:blip>
            <a:srcRect b="0" l="0" r="0" t="0"/>
            <a:stretch/>
          </p:blipFill>
          <p:spPr>
            <a:xfrm>
              <a:off x="5066280" y="3635640"/>
              <a:ext cx="434880" cy="289800"/>
            </a:xfrm>
            <a:prstGeom prst="rect">
              <a:avLst/>
            </a:prstGeom>
            <a:noFill/>
            <a:ln>
              <a:noFill/>
            </a:ln>
          </p:spPr>
        </p:pic>
      </p:grpSp>
      <p:grpSp>
        <p:nvGrpSpPr>
          <p:cNvPr id="5164" name="Google Shape;5164;p443"/>
          <p:cNvGrpSpPr/>
          <p:nvPr/>
        </p:nvGrpSpPr>
        <p:grpSpPr>
          <a:xfrm>
            <a:off x="5135333" y="1748116"/>
            <a:ext cx="1675078" cy="1755236"/>
            <a:chOff x="5608080" y="1311120"/>
            <a:chExt cx="1256340" cy="1316460"/>
          </a:xfrm>
        </p:grpSpPr>
        <p:grpSp>
          <p:nvGrpSpPr>
            <p:cNvPr id="5165" name="Google Shape;5165;p443"/>
            <p:cNvGrpSpPr/>
            <p:nvPr/>
          </p:nvGrpSpPr>
          <p:grpSpPr>
            <a:xfrm>
              <a:off x="5639400" y="1311120"/>
              <a:ext cx="1225020" cy="1316460"/>
              <a:chOff x="5639400" y="1311120"/>
              <a:chExt cx="1225020" cy="1316460"/>
            </a:xfrm>
          </p:grpSpPr>
          <p:sp>
            <p:nvSpPr>
              <p:cNvPr id="5166" name="Google Shape;5166;p443"/>
              <p:cNvSpPr/>
              <p:nvPr/>
            </p:nvSpPr>
            <p:spPr>
              <a:xfrm>
                <a:off x="567072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7" name="Google Shape;5167;p443"/>
              <p:cNvSpPr/>
              <p:nvPr/>
            </p:nvSpPr>
            <p:spPr>
              <a:xfrm>
                <a:off x="563940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168" name="Google Shape;5168;p443"/>
              <p:cNvSpPr/>
              <p:nvPr/>
            </p:nvSpPr>
            <p:spPr>
              <a:xfrm>
                <a:off x="574056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9" name="Google Shape;5169;p443"/>
              <p:cNvSpPr/>
              <p:nvPr/>
            </p:nvSpPr>
            <p:spPr>
              <a:xfrm>
                <a:off x="632880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0" name="Google Shape;5170;p443"/>
              <p:cNvSpPr/>
              <p:nvPr/>
            </p:nvSpPr>
            <p:spPr>
              <a:xfrm>
                <a:off x="632880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1" name="Google Shape;5171;p443"/>
              <p:cNvSpPr/>
              <p:nvPr/>
            </p:nvSpPr>
            <p:spPr>
              <a:xfrm>
                <a:off x="574056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172" name="Google Shape;5172;p443"/>
            <p:cNvPicPr preferRelativeResize="0"/>
            <p:nvPr/>
          </p:nvPicPr>
          <p:blipFill rotWithShape="1">
            <a:blip r:embed="rId6">
              <a:alphaModFix/>
            </a:blip>
            <a:srcRect b="0" l="0" r="0" t="0"/>
            <a:stretch/>
          </p:blipFill>
          <p:spPr>
            <a:xfrm>
              <a:off x="6347160" y="1712520"/>
              <a:ext cx="434880" cy="286920"/>
            </a:xfrm>
            <a:prstGeom prst="rect">
              <a:avLst/>
            </a:prstGeom>
            <a:noFill/>
            <a:ln>
              <a:noFill/>
            </a:ln>
          </p:spPr>
        </p:pic>
        <p:pic>
          <p:nvPicPr>
            <p:cNvPr id="5173" name="Google Shape;5173;p443"/>
            <p:cNvPicPr preferRelativeResize="0"/>
            <p:nvPr/>
          </p:nvPicPr>
          <p:blipFill rotWithShape="1">
            <a:blip r:embed="rId8">
              <a:alphaModFix/>
            </a:blip>
            <a:srcRect b="0" l="0" r="0" t="0"/>
            <a:stretch/>
          </p:blipFill>
          <p:spPr>
            <a:xfrm>
              <a:off x="5774760" y="1693080"/>
              <a:ext cx="434880" cy="289800"/>
            </a:xfrm>
            <a:prstGeom prst="rect">
              <a:avLst/>
            </a:prstGeom>
            <a:noFill/>
            <a:ln>
              <a:noFill/>
            </a:ln>
          </p:spPr>
        </p:pic>
        <p:pic>
          <p:nvPicPr>
            <p:cNvPr id="5174" name="Google Shape;5174;p443"/>
            <p:cNvPicPr preferRelativeResize="0"/>
            <p:nvPr/>
          </p:nvPicPr>
          <p:blipFill rotWithShape="1">
            <a:blip r:embed="rId7">
              <a:alphaModFix/>
            </a:blip>
            <a:srcRect b="0" l="0" r="0" t="0"/>
            <a:stretch/>
          </p:blipFill>
          <p:spPr>
            <a:xfrm>
              <a:off x="5608080" y="2117880"/>
              <a:ext cx="768960" cy="429840"/>
            </a:xfrm>
            <a:prstGeom prst="rect">
              <a:avLst/>
            </a:prstGeom>
            <a:noFill/>
            <a:ln>
              <a:noFill/>
            </a:ln>
          </p:spPr>
        </p:pic>
      </p:grpSp>
      <p:grpSp>
        <p:nvGrpSpPr>
          <p:cNvPr id="5175" name="Google Shape;5175;p443"/>
          <p:cNvGrpSpPr/>
          <p:nvPr/>
        </p:nvGrpSpPr>
        <p:grpSpPr>
          <a:xfrm>
            <a:off x="6904088" y="1748116"/>
            <a:ext cx="1633320" cy="1755236"/>
            <a:chOff x="6934680" y="1311120"/>
            <a:chExt cx="1225020" cy="1316460"/>
          </a:xfrm>
        </p:grpSpPr>
        <p:grpSp>
          <p:nvGrpSpPr>
            <p:cNvPr id="5176" name="Google Shape;5176;p443"/>
            <p:cNvGrpSpPr/>
            <p:nvPr/>
          </p:nvGrpSpPr>
          <p:grpSpPr>
            <a:xfrm>
              <a:off x="6934680" y="1311120"/>
              <a:ext cx="1225020" cy="1316460"/>
              <a:chOff x="6934680" y="1311120"/>
              <a:chExt cx="1225020" cy="1316460"/>
            </a:xfrm>
          </p:grpSpPr>
          <p:sp>
            <p:nvSpPr>
              <p:cNvPr id="5177" name="Google Shape;5177;p443"/>
              <p:cNvSpPr/>
              <p:nvPr/>
            </p:nvSpPr>
            <p:spPr>
              <a:xfrm>
                <a:off x="6966000" y="1349280"/>
                <a:ext cx="1193700" cy="12783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8" name="Google Shape;5178;p443"/>
              <p:cNvSpPr/>
              <p:nvPr/>
            </p:nvSpPr>
            <p:spPr>
              <a:xfrm>
                <a:off x="6934680" y="1311120"/>
                <a:ext cx="848100" cy="3129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lang="en" sz="1900" strike="noStrike">
                    <a:solidFill>
                      <a:srgbClr val="000000"/>
                    </a:solidFill>
                    <a:latin typeface="Arial"/>
                    <a:ea typeface="Arial"/>
                    <a:cs typeface="Arial"/>
                    <a:sym typeface="Arial"/>
                  </a:rPr>
                  <a:t>Node</a:t>
                </a:r>
                <a:endParaRPr b="0" sz="1900" strike="noStrike">
                  <a:latin typeface="Arial"/>
                  <a:ea typeface="Arial"/>
                  <a:cs typeface="Arial"/>
                  <a:sym typeface="Arial"/>
                </a:endParaRPr>
              </a:p>
            </p:txBody>
          </p:sp>
          <p:sp>
            <p:nvSpPr>
              <p:cNvPr id="5179" name="Google Shape;5179;p443"/>
              <p:cNvSpPr/>
              <p:nvPr/>
            </p:nvSpPr>
            <p:spPr>
              <a:xfrm>
                <a:off x="703584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80" name="Google Shape;5180;p443"/>
              <p:cNvSpPr/>
              <p:nvPr/>
            </p:nvSpPr>
            <p:spPr>
              <a:xfrm>
                <a:off x="7624440" y="16797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81" name="Google Shape;5181;p443"/>
              <p:cNvSpPr/>
              <p:nvPr/>
            </p:nvSpPr>
            <p:spPr>
              <a:xfrm>
                <a:off x="762444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82" name="Google Shape;5182;p443"/>
              <p:cNvSpPr/>
              <p:nvPr/>
            </p:nvSpPr>
            <p:spPr>
              <a:xfrm>
                <a:off x="7035840" y="2136960"/>
                <a:ext cx="480000" cy="380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5183" name="Google Shape;5183;p443"/>
            <p:cNvPicPr preferRelativeResize="0"/>
            <p:nvPr/>
          </p:nvPicPr>
          <p:blipFill rotWithShape="1">
            <a:blip r:embed="rId3">
              <a:alphaModFix/>
            </a:blip>
            <a:srcRect b="0" l="0" r="0" t="0"/>
            <a:stretch/>
          </p:blipFill>
          <p:spPr>
            <a:xfrm>
              <a:off x="7136280" y="1711440"/>
              <a:ext cx="325800" cy="325800"/>
            </a:xfrm>
            <a:prstGeom prst="rect">
              <a:avLst/>
            </a:prstGeom>
            <a:noFill/>
            <a:ln>
              <a:noFill/>
            </a:ln>
          </p:spPr>
        </p:pic>
        <p:pic>
          <p:nvPicPr>
            <p:cNvPr id="5184" name="Google Shape;5184;p443"/>
            <p:cNvPicPr preferRelativeResize="0"/>
            <p:nvPr/>
          </p:nvPicPr>
          <p:blipFill rotWithShape="1">
            <a:blip r:embed="rId8">
              <a:alphaModFix/>
            </a:blip>
            <a:srcRect b="0" l="0" r="0" t="0"/>
            <a:stretch/>
          </p:blipFill>
          <p:spPr>
            <a:xfrm>
              <a:off x="7670880" y="2159280"/>
              <a:ext cx="434880" cy="289800"/>
            </a:xfrm>
            <a:prstGeom prst="rect">
              <a:avLst/>
            </a:prstGeom>
            <a:noFill/>
            <a:ln>
              <a:noFill/>
            </a:ln>
          </p:spPr>
        </p:pic>
        <p:pic>
          <p:nvPicPr>
            <p:cNvPr id="5185" name="Google Shape;5185;p443"/>
            <p:cNvPicPr preferRelativeResize="0"/>
            <p:nvPr/>
          </p:nvPicPr>
          <p:blipFill rotWithShape="1">
            <a:blip r:embed="rId9">
              <a:alphaModFix/>
            </a:blip>
            <a:srcRect b="0" l="0" r="0" t="0"/>
            <a:stretch/>
          </p:blipFill>
          <p:spPr>
            <a:xfrm>
              <a:off x="7704720" y="1674720"/>
              <a:ext cx="325800" cy="380520"/>
            </a:xfrm>
            <a:prstGeom prst="rect">
              <a:avLst/>
            </a:prstGeom>
            <a:noFill/>
            <a:ln>
              <a:noFill/>
            </a:ln>
          </p:spPr>
        </p:pic>
        <p:pic>
          <p:nvPicPr>
            <p:cNvPr id="5186" name="Google Shape;5186;p443"/>
            <p:cNvPicPr preferRelativeResize="0"/>
            <p:nvPr/>
          </p:nvPicPr>
          <p:blipFill rotWithShape="1">
            <a:blip r:embed="rId4">
              <a:alphaModFix/>
            </a:blip>
            <a:srcRect b="0" l="0" r="0" t="0"/>
            <a:stretch/>
          </p:blipFill>
          <p:spPr>
            <a:xfrm>
              <a:off x="7104600" y="2239200"/>
              <a:ext cx="325800" cy="168480"/>
            </a:xfrm>
            <a:prstGeom prst="rect">
              <a:avLst/>
            </a:prstGeom>
            <a:noFill/>
            <a:ln>
              <a:noFill/>
            </a:ln>
          </p:spPr>
        </p:pic>
      </p:grpSp>
      <p:pic>
        <p:nvPicPr>
          <p:cNvPr id="5187" name="Google Shape;5187;p443"/>
          <p:cNvPicPr preferRelativeResize="0"/>
          <p:nvPr/>
        </p:nvPicPr>
        <p:blipFill rotWithShape="1">
          <a:blip r:embed="rId10">
            <a:alphaModFix/>
          </a:blip>
          <a:srcRect b="0" l="0" r="0" t="0"/>
          <a:stretch/>
        </p:blipFill>
        <p:spPr>
          <a:xfrm>
            <a:off x="5407680" y="1280640"/>
            <a:ext cx="1131361" cy="417120"/>
          </a:xfrm>
          <a:prstGeom prst="rect">
            <a:avLst/>
          </a:prstGeom>
          <a:noFill/>
          <a:ln>
            <a:noFill/>
          </a:ln>
        </p:spPr>
      </p:pic>
      <p:pic>
        <p:nvPicPr>
          <p:cNvPr id="5188" name="Google Shape;5188;p443"/>
          <p:cNvPicPr preferRelativeResize="0"/>
          <p:nvPr/>
        </p:nvPicPr>
        <p:blipFill rotWithShape="1">
          <a:blip r:embed="rId10">
            <a:alphaModFix/>
          </a:blip>
          <a:srcRect b="0" l="0" r="0" t="0"/>
          <a:stretch/>
        </p:blipFill>
        <p:spPr>
          <a:xfrm>
            <a:off x="7134719" y="1280640"/>
            <a:ext cx="1131360" cy="417120"/>
          </a:xfrm>
          <a:prstGeom prst="rect">
            <a:avLst/>
          </a:prstGeom>
          <a:noFill/>
          <a:ln>
            <a:noFill/>
          </a:ln>
        </p:spPr>
      </p:pic>
      <p:pic>
        <p:nvPicPr>
          <p:cNvPr id="5189" name="Google Shape;5189;p443"/>
          <p:cNvPicPr preferRelativeResize="0"/>
          <p:nvPr/>
        </p:nvPicPr>
        <p:blipFill rotWithShape="1">
          <a:blip r:embed="rId10">
            <a:alphaModFix/>
          </a:blip>
          <a:srcRect b="0" l="0" r="0" t="0"/>
          <a:stretch/>
        </p:blipFill>
        <p:spPr>
          <a:xfrm>
            <a:off x="3680160" y="5547840"/>
            <a:ext cx="1131361" cy="417120"/>
          </a:xfrm>
          <a:prstGeom prst="rect">
            <a:avLst/>
          </a:prstGeom>
          <a:noFill/>
          <a:ln>
            <a:noFill/>
          </a:ln>
        </p:spPr>
      </p:pic>
      <p:pic>
        <p:nvPicPr>
          <p:cNvPr id="5190" name="Google Shape;5190;p443"/>
          <p:cNvPicPr preferRelativeResize="0"/>
          <p:nvPr/>
        </p:nvPicPr>
        <p:blipFill rotWithShape="1">
          <a:blip r:embed="rId10">
            <a:alphaModFix/>
          </a:blip>
          <a:srcRect b="0" l="0" r="0" t="0"/>
          <a:stretch/>
        </p:blipFill>
        <p:spPr>
          <a:xfrm>
            <a:off x="5407680" y="5547840"/>
            <a:ext cx="1131361" cy="417120"/>
          </a:xfrm>
          <a:prstGeom prst="rect">
            <a:avLst/>
          </a:prstGeom>
          <a:noFill/>
          <a:ln>
            <a:noFill/>
          </a:ln>
        </p:spPr>
      </p:pic>
      <p:pic>
        <p:nvPicPr>
          <p:cNvPr id="5191" name="Google Shape;5191;p443"/>
          <p:cNvPicPr preferRelativeResize="0"/>
          <p:nvPr/>
        </p:nvPicPr>
        <p:blipFill rotWithShape="1">
          <a:blip r:embed="rId10">
            <a:alphaModFix/>
          </a:blip>
          <a:srcRect b="0" l="0" r="0" t="0"/>
          <a:stretch/>
        </p:blipFill>
        <p:spPr>
          <a:xfrm>
            <a:off x="7134719" y="5547840"/>
            <a:ext cx="1131360" cy="417120"/>
          </a:xfrm>
          <a:prstGeom prst="rect">
            <a:avLst/>
          </a:prstGeom>
          <a:noFill/>
          <a:ln>
            <a:noFill/>
          </a:ln>
        </p:spPr>
      </p:pic>
      <p:sp>
        <p:nvSpPr>
          <p:cNvPr id="5192" name="Google Shape;5192;p443"/>
          <p:cNvSpPr/>
          <p:nvPr/>
        </p:nvSpPr>
        <p:spPr>
          <a:xfrm>
            <a:off x="603888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193" name="Google Shape;5193;p443"/>
          <p:cNvSpPr/>
          <p:nvPr/>
        </p:nvSpPr>
        <p:spPr>
          <a:xfrm>
            <a:off x="7766400" y="174288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194" name="Google Shape;5194;p443"/>
          <p:cNvSpPr/>
          <p:nvPr/>
        </p:nvSpPr>
        <p:spPr>
          <a:xfrm>
            <a:off x="776640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195" name="Google Shape;5195;p443"/>
          <p:cNvSpPr/>
          <p:nvPr/>
        </p:nvSpPr>
        <p:spPr>
          <a:xfrm>
            <a:off x="603888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sp>
        <p:nvSpPr>
          <p:cNvPr id="5196" name="Google Shape;5196;p443"/>
          <p:cNvSpPr/>
          <p:nvPr/>
        </p:nvSpPr>
        <p:spPr>
          <a:xfrm>
            <a:off x="4311840" y="3673440"/>
            <a:ext cx="803700" cy="3825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None/>
            </a:pPr>
            <a:r>
              <a:rPr b="0" lang="en" sz="1200" strike="noStrike">
                <a:solidFill>
                  <a:srgbClr val="000000"/>
                </a:solidFill>
                <a:latin typeface="Overpass"/>
                <a:ea typeface="Overpass"/>
                <a:cs typeface="Overpass"/>
                <a:sym typeface="Overpass"/>
              </a:rPr>
              <a:t>kubelet</a:t>
            </a:r>
            <a:endParaRPr b="0" sz="1200" strike="noStrike">
              <a:latin typeface="Arial"/>
              <a:ea typeface="Arial"/>
              <a:cs typeface="Arial"/>
              <a:sym typeface="Arial"/>
            </a:endParaRPr>
          </a:p>
        </p:txBody>
      </p:sp>
      <p:pic>
        <p:nvPicPr>
          <p:cNvPr id="5197" name="Google Shape;5197;p443"/>
          <p:cNvPicPr preferRelativeResize="0"/>
          <p:nvPr/>
        </p:nvPicPr>
        <p:blipFill rotWithShape="1">
          <a:blip r:embed="rId8">
            <a:alphaModFix/>
          </a:blip>
          <a:srcRect b="0" l="0" r="0" t="0"/>
          <a:stretch/>
        </p:blipFill>
        <p:spPr>
          <a:xfrm>
            <a:off x="3630720" y="4217760"/>
            <a:ext cx="579840" cy="386400"/>
          </a:xfrm>
          <a:prstGeom prst="rect">
            <a:avLst/>
          </a:prstGeom>
          <a:noFill/>
          <a:ln>
            <a:noFill/>
          </a:ln>
        </p:spPr>
      </p:pic>
      <p:pic>
        <p:nvPicPr>
          <p:cNvPr id="5198" name="Google Shape;5198;p443"/>
          <p:cNvPicPr preferRelativeResize="0"/>
          <p:nvPr/>
        </p:nvPicPr>
        <p:blipFill rotWithShape="1">
          <a:blip r:embed="rId9">
            <a:alphaModFix/>
          </a:blip>
          <a:srcRect b="0" l="0" r="0" t="0"/>
          <a:stretch/>
        </p:blipFill>
        <p:spPr>
          <a:xfrm>
            <a:off x="6204000" y="2842560"/>
            <a:ext cx="434400" cy="507360"/>
          </a:xfrm>
          <a:prstGeom prst="rect">
            <a:avLst/>
          </a:prstGeom>
          <a:noFill/>
          <a:ln>
            <a:noFill/>
          </a:ln>
        </p:spPr>
      </p:pic>
      <p:pic>
        <p:nvPicPr>
          <p:cNvPr id="5199" name="Google Shape;5199;p443"/>
          <p:cNvPicPr preferRelativeResize="0"/>
          <p:nvPr/>
        </p:nvPicPr>
        <p:blipFill rotWithShape="1">
          <a:blip r:embed="rId7">
            <a:alphaModFix/>
          </a:blip>
          <a:srcRect b="0" l="0" r="0" t="0"/>
          <a:stretch/>
        </p:blipFill>
        <p:spPr>
          <a:xfrm>
            <a:off x="6862560" y="4754400"/>
            <a:ext cx="1025280" cy="573120"/>
          </a:xfrm>
          <a:prstGeom prst="rect">
            <a:avLst/>
          </a:prstGeom>
          <a:noFill/>
          <a:ln>
            <a:noFill/>
          </a:ln>
        </p:spPr>
      </p:pic>
      <p:pic>
        <p:nvPicPr>
          <p:cNvPr id="5200" name="Google Shape;5200;p443"/>
          <p:cNvPicPr preferRelativeResize="0"/>
          <p:nvPr/>
        </p:nvPicPr>
        <p:blipFill rotWithShape="1">
          <a:blip r:embed="rId6">
            <a:alphaModFix/>
          </a:blip>
          <a:srcRect b="0" l="0" r="0" t="0"/>
          <a:stretch/>
        </p:blipFill>
        <p:spPr>
          <a:xfrm>
            <a:off x="5330400" y="4212480"/>
            <a:ext cx="579840" cy="382560"/>
          </a:xfrm>
          <a:prstGeom prst="rect">
            <a:avLst/>
          </a:prstGeom>
          <a:noFill/>
          <a:ln>
            <a:noFill/>
          </a:ln>
        </p:spPr>
      </p:pic>
      <p:sp>
        <p:nvSpPr>
          <p:cNvPr id="5201" name="Google Shape;5201;p443"/>
          <p:cNvSpPr txBox="1"/>
          <p:nvPr/>
        </p:nvSpPr>
        <p:spPr>
          <a:xfrm>
            <a:off x="582720" y="311520"/>
            <a:ext cx="11428500" cy="763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0"/>
              </a:spcBef>
              <a:spcAft>
                <a:spcPts val="0"/>
              </a:spcAft>
              <a:buNone/>
            </a:pPr>
            <a:r>
              <a:rPr b="0" lang="en" sz="4000" strike="noStrike">
                <a:solidFill>
                  <a:srgbClr val="000000"/>
                </a:solidFill>
                <a:latin typeface="Red Hat Display"/>
                <a:ea typeface="Red Hat Display"/>
                <a:cs typeface="Red Hat Display"/>
                <a:sym typeface="Red Hat Display"/>
              </a:rPr>
              <a:t>Kubernetes Cluster - Pods Replaced</a:t>
            </a:r>
            <a:endParaRPr b="0" sz="4000" strike="noStrike">
              <a:solidFill>
                <a:srgbClr val="000000"/>
              </a:solidFill>
              <a:latin typeface="Arial"/>
              <a:ea typeface="Arial"/>
              <a:cs typeface="Arial"/>
              <a:sym typeface="Arial"/>
            </a:endParaRPr>
          </a:p>
        </p:txBody>
      </p:sp>
      <p:sp>
        <p:nvSpPr>
          <p:cNvPr id="5202" name="Google Shape;5202;p443"/>
          <p:cNvSpPr/>
          <p:nvPr/>
        </p:nvSpPr>
        <p:spPr>
          <a:xfrm>
            <a:off x="6905280" y="4582233"/>
            <a:ext cx="931200" cy="9312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3" name="Google Shape;5203;p443"/>
          <p:cNvSpPr/>
          <p:nvPr/>
        </p:nvSpPr>
        <p:spPr>
          <a:xfrm>
            <a:off x="5975080" y="2674400"/>
            <a:ext cx="931200" cy="9312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4" name="Google Shape;5204;p443"/>
          <p:cNvSpPr/>
          <p:nvPr/>
        </p:nvSpPr>
        <p:spPr>
          <a:xfrm>
            <a:off x="5162146" y="3978467"/>
            <a:ext cx="931200" cy="9312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8" name="Shape 5208"/>
        <p:cNvGrpSpPr/>
        <p:nvPr/>
      </p:nvGrpSpPr>
      <p:grpSpPr>
        <a:xfrm>
          <a:off x="0" y="0"/>
          <a:ext cx="0" cy="0"/>
          <a:chOff x="0" y="0"/>
          <a:chExt cx="0" cy="0"/>
        </a:xfrm>
      </p:grpSpPr>
      <p:sp>
        <p:nvSpPr>
          <p:cNvPr id="5209" name="Google Shape;5209;p4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210" name="Google Shape;5210;p444"/>
          <p:cNvSpPr txBox="1"/>
          <p:nvPr>
            <p:ph type="title"/>
          </p:nvPr>
        </p:nvSpPr>
        <p:spPr>
          <a:xfrm>
            <a:off x="5674100" y="1632950"/>
            <a:ext cx="6072600" cy="3882600"/>
          </a:xfrm>
          <a:prstGeom prst="rect">
            <a:avLst/>
          </a:prstGeom>
          <a:noFill/>
          <a:ln>
            <a:noFill/>
          </a:ln>
        </p:spPr>
        <p:txBody>
          <a:bodyPr anchorCtr="0" anchor="t" bIns="0" lIns="0" spcFirstLastPara="1" rIns="0" wrap="square" tIns="0">
            <a:noAutofit/>
          </a:bodyPr>
          <a:lstStyle/>
          <a:p>
            <a:pPr indent="0" lvl="0" marL="0" rtl="0" algn="l">
              <a:lnSpc>
                <a:spcPct val="108000"/>
              </a:lnSpc>
              <a:spcBef>
                <a:spcPts val="0"/>
              </a:spcBef>
              <a:spcAft>
                <a:spcPts val="0"/>
              </a:spcAft>
              <a:buSzPts val="3400"/>
              <a:buNone/>
            </a:pPr>
            <a:r>
              <a:rPr lang="en">
                <a:latin typeface="Red Hat Display"/>
                <a:ea typeface="Red Hat Display"/>
                <a:cs typeface="Red Hat Display"/>
                <a:sym typeface="Red Hat Display"/>
              </a:rPr>
              <a:t>What is OpenShift?</a:t>
            </a:r>
            <a:endParaRPr>
              <a:latin typeface="Red Hat Display"/>
              <a:ea typeface="Red Hat Display"/>
              <a:cs typeface="Red Hat Display"/>
              <a:sym typeface="Red Hat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4" name="Shape 5214"/>
        <p:cNvGrpSpPr/>
        <p:nvPr/>
      </p:nvGrpSpPr>
      <p:grpSpPr>
        <a:xfrm>
          <a:off x="0" y="0"/>
          <a:ext cx="0" cy="0"/>
          <a:chOff x="0" y="0"/>
          <a:chExt cx="0" cy="0"/>
        </a:xfrm>
      </p:grpSpPr>
      <p:sp>
        <p:nvSpPr>
          <p:cNvPr id="5215" name="Google Shape;5215;p445"/>
          <p:cNvSpPr/>
          <p:nvPr/>
        </p:nvSpPr>
        <p:spPr>
          <a:xfrm>
            <a:off x="2793122" y="3837304"/>
            <a:ext cx="6606900" cy="558900"/>
          </a:xfrm>
          <a:prstGeom prst="rect">
            <a:avLst/>
          </a:prstGeom>
          <a:solidFill>
            <a:srgbClr val="326DE6"/>
          </a:solidFill>
          <a:ln>
            <a:noFill/>
          </a:ln>
        </p:spPr>
        <p:txBody>
          <a:bodyPr anchorCtr="0" anchor="ctr" bIns="162525" lIns="65025" spcFirstLastPara="1" rIns="65025" wrap="square" tIns="162525">
            <a:noAutofit/>
          </a:bodyPr>
          <a:lstStyle/>
          <a:p>
            <a:pPr indent="0" lvl="0" marL="0" rtl="0" algn="l">
              <a:spcBef>
                <a:spcPts val="0"/>
              </a:spcBef>
              <a:spcAft>
                <a:spcPts val="0"/>
              </a:spcAft>
              <a:buNone/>
            </a:pPr>
            <a:r>
              <a:t/>
            </a:r>
            <a:endParaRPr sz="1500">
              <a:solidFill>
                <a:srgbClr val="FFFFFF"/>
              </a:solidFill>
              <a:latin typeface="Overpass Light"/>
              <a:ea typeface="Overpass Light"/>
              <a:cs typeface="Overpass Light"/>
              <a:sym typeface="Overpass Light"/>
            </a:endParaRPr>
          </a:p>
        </p:txBody>
      </p:sp>
      <p:grpSp>
        <p:nvGrpSpPr>
          <p:cNvPr id="5216" name="Google Shape;5216;p445"/>
          <p:cNvGrpSpPr/>
          <p:nvPr/>
        </p:nvGrpSpPr>
        <p:grpSpPr>
          <a:xfrm>
            <a:off x="8372947" y="3540007"/>
            <a:ext cx="845296" cy="1152723"/>
            <a:chOff x="5391525" y="4678715"/>
            <a:chExt cx="475500" cy="648435"/>
          </a:xfrm>
        </p:grpSpPr>
        <p:sp>
          <p:nvSpPr>
            <p:cNvPr id="5217" name="Google Shape;5217;p445"/>
            <p:cNvSpPr/>
            <p:nvPr/>
          </p:nvSpPr>
          <p:spPr>
            <a:xfrm>
              <a:off x="5392425" y="4678715"/>
              <a:ext cx="473700" cy="124500"/>
            </a:xfrm>
            <a:prstGeom prst="round2SameRect">
              <a:avLst>
                <a:gd fmla="val 50000" name="adj1"/>
                <a:gd fmla="val 0" name="adj2"/>
              </a:avLst>
            </a:prstGeom>
            <a:solidFill>
              <a:srgbClr val="326DE6"/>
            </a:solidFill>
            <a:ln cap="flat" cmpd="sng" w="25400">
              <a:solidFill>
                <a:srgbClr val="326DE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certified</a:t>
              </a:r>
              <a:endParaRPr sz="1100">
                <a:solidFill>
                  <a:srgbClr val="FFFFFF"/>
                </a:solidFill>
                <a:latin typeface="Overpass"/>
                <a:ea typeface="Overpass"/>
                <a:cs typeface="Overpass"/>
                <a:sym typeface="Overpass"/>
              </a:endParaRPr>
            </a:p>
          </p:txBody>
        </p:sp>
        <p:sp>
          <p:nvSpPr>
            <p:cNvPr id="5218" name="Google Shape;5218;p445"/>
            <p:cNvSpPr/>
            <p:nvPr/>
          </p:nvSpPr>
          <p:spPr>
            <a:xfrm>
              <a:off x="5391525" y="4803350"/>
              <a:ext cx="475500" cy="523800"/>
            </a:xfrm>
            <a:prstGeom prst="rect">
              <a:avLst/>
            </a:prstGeom>
            <a:solidFill>
              <a:srgbClr val="FFFFFF"/>
            </a:solidFill>
            <a:ln cap="flat" cmpd="sng" w="25400">
              <a:solidFill>
                <a:srgbClr val="326DE6"/>
              </a:solidFill>
              <a:prstDash val="solid"/>
              <a:round/>
              <a:headEnd len="sm" w="sm" type="none"/>
              <a:tailEnd len="sm" w="sm" type="none"/>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nvGrpSpPr>
            <p:cNvPr id="5219" name="Google Shape;5219;p445"/>
            <p:cNvGrpSpPr/>
            <p:nvPr/>
          </p:nvGrpSpPr>
          <p:grpSpPr>
            <a:xfrm>
              <a:off x="5436310" y="4876295"/>
              <a:ext cx="385936" cy="377912"/>
              <a:chOff x="3523960" y="4622258"/>
              <a:chExt cx="385936" cy="377912"/>
            </a:xfrm>
          </p:grpSpPr>
          <p:grpSp>
            <p:nvGrpSpPr>
              <p:cNvPr id="5220" name="Google Shape;5220;p445"/>
              <p:cNvGrpSpPr/>
              <p:nvPr/>
            </p:nvGrpSpPr>
            <p:grpSpPr>
              <a:xfrm>
                <a:off x="3523960" y="4942600"/>
                <a:ext cx="385936" cy="57570"/>
                <a:chOff x="3551675" y="4942600"/>
                <a:chExt cx="385936" cy="57570"/>
              </a:xfrm>
            </p:grpSpPr>
            <p:sp>
              <p:nvSpPr>
                <p:cNvPr id="5221" name="Google Shape;5221;p445"/>
                <p:cNvSpPr/>
                <p:nvPr/>
              </p:nvSpPr>
              <p:spPr>
                <a:xfrm>
                  <a:off x="3551675" y="4942600"/>
                  <a:ext cx="385936" cy="57568"/>
                </a:xfrm>
                <a:custGeom>
                  <a:rect b="b" l="l" r="r" t="t"/>
                  <a:pathLst>
                    <a:path extrusionOk="0" h="32896" w="22022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22" name="Google Shape;5222;p445"/>
                <p:cNvSpPr/>
                <p:nvPr/>
              </p:nvSpPr>
              <p:spPr>
                <a:xfrm>
                  <a:off x="3907757" y="4959798"/>
                  <a:ext cx="29421" cy="40372"/>
                </a:xfrm>
                <a:custGeom>
                  <a:rect b="b" l="l" r="r" t="t"/>
                  <a:pathLst>
                    <a:path extrusionOk="0" fill="none" h="23070" w="16788">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23" name="Google Shape;5223;p445"/>
                <p:cNvSpPr/>
                <p:nvPr/>
              </p:nvSpPr>
              <p:spPr>
                <a:xfrm>
                  <a:off x="3865981" y="4959798"/>
                  <a:ext cx="35721" cy="40163"/>
                </a:xfrm>
                <a:custGeom>
                  <a:rect b="b" l="l" r="r" t="t"/>
                  <a:pathLst>
                    <a:path extrusionOk="0" fill="none" h="22950" w="20383">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24" name="Google Shape;5224;p445"/>
                <p:cNvSpPr/>
                <p:nvPr/>
              </p:nvSpPr>
              <p:spPr>
                <a:xfrm>
                  <a:off x="3877080" y="4968589"/>
                  <a:ext cx="14195" cy="7376"/>
                </a:xfrm>
                <a:custGeom>
                  <a:rect b="b" l="l" r="r" t="t"/>
                  <a:pathLst>
                    <a:path extrusionOk="0" fill="none" h="4215" w="810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25" name="Google Shape;5225;p445"/>
                <p:cNvSpPr/>
                <p:nvPr/>
              </p:nvSpPr>
              <p:spPr>
                <a:xfrm>
                  <a:off x="3836685" y="4949503"/>
                  <a:ext cx="25343" cy="50158"/>
                </a:xfrm>
                <a:custGeom>
                  <a:rect b="b" l="l" r="r" t="t"/>
                  <a:pathLst>
                    <a:path extrusionOk="0" fill="none" h="28662" w="14461">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26" name="Google Shape;5226;p445"/>
                <p:cNvSpPr/>
                <p:nvPr/>
              </p:nvSpPr>
              <p:spPr>
                <a:xfrm>
                  <a:off x="3793037" y="4959798"/>
                  <a:ext cx="35721" cy="40163"/>
                </a:xfrm>
                <a:custGeom>
                  <a:rect b="b" l="l" r="r" t="t"/>
                  <a:pathLst>
                    <a:path extrusionOk="0" fill="none" h="22950" w="20383">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27" name="Google Shape;5227;p445"/>
                <p:cNvSpPr/>
                <p:nvPr/>
              </p:nvSpPr>
              <p:spPr>
                <a:xfrm>
                  <a:off x="3804241" y="4968589"/>
                  <a:ext cx="14108" cy="7376"/>
                </a:xfrm>
                <a:custGeom>
                  <a:rect b="b" l="l" r="r" t="t"/>
                  <a:pathLst>
                    <a:path extrusionOk="0" fill="none" h="4215" w="805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28" name="Google Shape;5228;p445"/>
                <p:cNvSpPr/>
                <p:nvPr/>
              </p:nvSpPr>
              <p:spPr>
                <a:xfrm>
                  <a:off x="3752082" y="4959780"/>
                  <a:ext cx="32816" cy="38869"/>
                </a:xfrm>
                <a:custGeom>
                  <a:rect b="b" l="l" r="r" t="t"/>
                  <a:pathLst>
                    <a:path extrusionOk="0" fill="none" h="22211" w="18725">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29" name="Google Shape;5229;p445"/>
                <p:cNvSpPr/>
                <p:nvPr/>
              </p:nvSpPr>
              <p:spPr>
                <a:xfrm>
                  <a:off x="3721510" y="4959868"/>
                  <a:ext cx="24817" cy="38974"/>
                </a:xfrm>
                <a:custGeom>
                  <a:rect b="b" l="l" r="r" t="t"/>
                  <a:pathLst>
                    <a:path extrusionOk="0" fill="none" h="22271" w="14161">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30" name="Google Shape;5230;p445"/>
                <p:cNvSpPr/>
                <p:nvPr/>
              </p:nvSpPr>
              <p:spPr>
                <a:xfrm>
                  <a:off x="3677443" y="4959798"/>
                  <a:ext cx="35721" cy="40163"/>
                </a:xfrm>
                <a:custGeom>
                  <a:rect b="b" l="l" r="r" t="t"/>
                  <a:pathLst>
                    <a:path extrusionOk="0" fill="none" h="22950" w="20383">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31" name="Google Shape;5231;p445"/>
                <p:cNvSpPr/>
                <p:nvPr/>
              </p:nvSpPr>
              <p:spPr>
                <a:xfrm>
                  <a:off x="3688647" y="4968589"/>
                  <a:ext cx="14213" cy="7376"/>
                </a:xfrm>
                <a:custGeom>
                  <a:rect b="b" l="l" r="r" t="t"/>
                  <a:pathLst>
                    <a:path extrusionOk="0" fill="none" h="4215" w="811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32" name="Google Shape;5232;p445"/>
                <p:cNvSpPr/>
                <p:nvPr/>
              </p:nvSpPr>
              <p:spPr>
                <a:xfrm>
                  <a:off x="3646381" y="4969079"/>
                  <a:ext cx="13619" cy="21497"/>
                </a:xfrm>
                <a:custGeom>
                  <a:rect b="b" l="l" r="r" t="t"/>
                  <a:pathLst>
                    <a:path extrusionOk="0" fill="none" h="12284" w="7771">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33" name="Google Shape;5233;p445"/>
                <p:cNvSpPr/>
                <p:nvPr/>
              </p:nvSpPr>
              <p:spPr>
                <a:xfrm>
                  <a:off x="3635702" y="4942600"/>
                  <a:ext cx="35301" cy="57340"/>
                </a:xfrm>
                <a:custGeom>
                  <a:rect b="b" l="l" r="r" t="t"/>
                  <a:pathLst>
                    <a:path extrusionOk="0" fill="none" h="32766" w="20143">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34" name="Google Shape;5234;p445"/>
                <p:cNvSpPr/>
                <p:nvPr/>
              </p:nvSpPr>
              <p:spPr>
                <a:xfrm>
                  <a:off x="3592525" y="4960688"/>
                  <a:ext cx="32922" cy="38869"/>
                </a:xfrm>
                <a:custGeom>
                  <a:rect b="b" l="l" r="r" t="t"/>
                  <a:pathLst>
                    <a:path extrusionOk="0" fill="none" h="22211" w="18786">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35" name="Google Shape;5235;p445"/>
                <p:cNvSpPr/>
                <p:nvPr/>
              </p:nvSpPr>
              <p:spPr>
                <a:xfrm>
                  <a:off x="3551675" y="4942600"/>
                  <a:ext cx="36212" cy="56448"/>
                </a:xfrm>
                <a:custGeom>
                  <a:rect b="b" l="l" r="r" t="t"/>
                  <a:pathLst>
                    <a:path extrusionOk="0" fill="none" h="32256" w="20663">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nvGrpSpPr>
              <p:cNvPr id="5236" name="Google Shape;5236;p445"/>
              <p:cNvGrpSpPr/>
              <p:nvPr/>
            </p:nvGrpSpPr>
            <p:grpSpPr>
              <a:xfrm>
                <a:off x="3561823" y="4622258"/>
                <a:ext cx="310167" cy="299864"/>
                <a:chOff x="3684352" y="4625770"/>
                <a:chExt cx="304713" cy="294591"/>
              </a:xfrm>
            </p:grpSpPr>
            <p:sp>
              <p:nvSpPr>
                <p:cNvPr id="5237" name="Google Shape;5237;p445"/>
                <p:cNvSpPr/>
                <p:nvPr/>
              </p:nvSpPr>
              <p:spPr>
                <a:xfrm>
                  <a:off x="3684352" y="4625770"/>
                  <a:ext cx="304713" cy="294591"/>
                </a:xfrm>
                <a:custGeom>
                  <a:rect b="b" l="l" r="r" t="t"/>
                  <a:pathLst>
                    <a:path extrusionOk="0" h="48254" w="49912">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38" name="Google Shape;5238;p445"/>
                <p:cNvSpPr/>
                <p:nvPr/>
              </p:nvSpPr>
              <p:spPr>
                <a:xfrm>
                  <a:off x="3720809" y="4663021"/>
                  <a:ext cx="231502" cy="225525"/>
                </a:xfrm>
                <a:custGeom>
                  <a:rect b="b" l="l" r="r" t="t"/>
                  <a:pathLst>
                    <a:path extrusionOk="0" h="36941" w="3792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grpSp>
      <p:grpSp>
        <p:nvGrpSpPr>
          <p:cNvPr id="5239" name="Google Shape;5239;p445"/>
          <p:cNvGrpSpPr/>
          <p:nvPr/>
        </p:nvGrpSpPr>
        <p:grpSpPr>
          <a:xfrm>
            <a:off x="5257850" y="3974509"/>
            <a:ext cx="1683782" cy="284337"/>
            <a:chOff x="238125" y="2254325"/>
            <a:chExt cx="7143750" cy="1206350"/>
          </a:xfrm>
        </p:grpSpPr>
        <p:sp>
          <p:nvSpPr>
            <p:cNvPr id="5240" name="Google Shape;5240;p445"/>
            <p:cNvSpPr/>
            <p:nvPr/>
          </p:nvSpPr>
          <p:spPr>
            <a:xfrm>
              <a:off x="238125" y="2254325"/>
              <a:ext cx="1247800" cy="1206350"/>
            </a:xfrm>
            <a:custGeom>
              <a:rect b="b" l="l" r="r" t="t"/>
              <a:pathLst>
                <a:path extrusionOk="0" h="48254" w="49912">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41" name="Google Shape;5241;p445"/>
            <p:cNvSpPr/>
            <p:nvPr/>
          </p:nvSpPr>
          <p:spPr>
            <a:xfrm>
              <a:off x="1876375" y="2454050"/>
              <a:ext cx="5505500" cy="822400"/>
            </a:xfrm>
            <a:custGeom>
              <a:rect b="b" l="l" r="r" t="t"/>
              <a:pathLst>
                <a:path extrusionOk="0" h="32896" w="22022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42" name="Google Shape;5242;p445"/>
            <p:cNvSpPr/>
            <p:nvPr/>
          </p:nvSpPr>
          <p:spPr>
            <a:xfrm>
              <a:off x="6962175" y="2699700"/>
              <a:ext cx="419700" cy="576750"/>
            </a:xfrm>
            <a:custGeom>
              <a:rect b="b" l="l" r="r" t="t"/>
              <a:pathLst>
                <a:path extrusionOk="0" fill="none" h="23070" w="16788">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43" name="Google Shape;5243;p445"/>
            <p:cNvSpPr/>
            <p:nvPr/>
          </p:nvSpPr>
          <p:spPr>
            <a:xfrm>
              <a:off x="6365500" y="2699700"/>
              <a:ext cx="509575" cy="573750"/>
            </a:xfrm>
            <a:custGeom>
              <a:rect b="b" l="l" r="r" t="t"/>
              <a:pathLst>
                <a:path extrusionOk="0" fill="none" h="22950" w="20383">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44" name="Google Shape;5244;p445"/>
            <p:cNvSpPr/>
            <p:nvPr/>
          </p:nvSpPr>
          <p:spPr>
            <a:xfrm>
              <a:off x="6524025" y="2825275"/>
              <a:ext cx="202500" cy="105375"/>
            </a:xfrm>
            <a:custGeom>
              <a:rect b="b" l="l" r="r" t="t"/>
              <a:pathLst>
                <a:path extrusionOk="0" fill="none" h="4215" w="810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45" name="Google Shape;5245;p445"/>
            <p:cNvSpPr/>
            <p:nvPr/>
          </p:nvSpPr>
          <p:spPr>
            <a:xfrm>
              <a:off x="5947075" y="2552650"/>
              <a:ext cx="361525" cy="716550"/>
            </a:xfrm>
            <a:custGeom>
              <a:rect b="b" l="l" r="r" t="t"/>
              <a:pathLst>
                <a:path extrusionOk="0" fill="none" h="28662" w="14461">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46" name="Google Shape;5246;p445"/>
            <p:cNvSpPr/>
            <p:nvPr/>
          </p:nvSpPr>
          <p:spPr>
            <a:xfrm>
              <a:off x="5323675" y="2699700"/>
              <a:ext cx="509575" cy="573750"/>
            </a:xfrm>
            <a:custGeom>
              <a:rect b="b" l="l" r="r" t="t"/>
              <a:pathLst>
                <a:path extrusionOk="0" fill="none" h="22950" w="20383">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47" name="Google Shape;5247;p445"/>
            <p:cNvSpPr/>
            <p:nvPr/>
          </p:nvSpPr>
          <p:spPr>
            <a:xfrm>
              <a:off x="5483700" y="2825275"/>
              <a:ext cx="201250" cy="105375"/>
            </a:xfrm>
            <a:custGeom>
              <a:rect b="b" l="l" r="r" t="t"/>
              <a:pathLst>
                <a:path extrusionOk="0" fill="none" h="4215" w="805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48" name="Google Shape;5248;p445"/>
            <p:cNvSpPr/>
            <p:nvPr/>
          </p:nvSpPr>
          <p:spPr>
            <a:xfrm>
              <a:off x="4738725" y="2699450"/>
              <a:ext cx="468125" cy="555275"/>
            </a:xfrm>
            <a:custGeom>
              <a:rect b="b" l="l" r="r" t="t"/>
              <a:pathLst>
                <a:path extrusionOk="0" fill="none" h="22211" w="18725">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49" name="Google Shape;5249;p445"/>
            <p:cNvSpPr/>
            <p:nvPr/>
          </p:nvSpPr>
          <p:spPr>
            <a:xfrm>
              <a:off x="4302075" y="2700700"/>
              <a:ext cx="354025" cy="556775"/>
            </a:xfrm>
            <a:custGeom>
              <a:rect b="b" l="l" r="r" t="t"/>
              <a:pathLst>
                <a:path extrusionOk="0" fill="none" h="22271" w="14161">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50" name="Google Shape;5250;p445"/>
            <p:cNvSpPr/>
            <p:nvPr/>
          </p:nvSpPr>
          <p:spPr>
            <a:xfrm>
              <a:off x="3672675" y="2699700"/>
              <a:ext cx="509575" cy="573750"/>
            </a:xfrm>
            <a:custGeom>
              <a:rect b="b" l="l" r="r" t="t"/>
              <a:pathLst>
                <a:path extrusionOk="0" fill="none" h="22950" w="20383">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51" name="Google Shape;5251;p445"/>
            <p:cNvSpPr/>
            <p:nvPr/>
          </p:nvSpPr>
          <p:spPr>
            <a:xfrm>
              <a:off x="3832700" y="2825275"/>
              <a:ext cx="202750" cy="105375"/>
            </a:xfrm>
            <a:custGeom>
              <a:rect b="b" l="l" r="r" t="t"/>
              <a:pathLst>
                <a:path extrusionOk="0" fill="none" h="4215" w="811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52" name="Google Shape;5252;p445"/>
            <p:cNvSpPr/>
            <p:nvPr/>
          </p:nvSpPr>
          <p:spPr>
            <a:xfrm>
              <a:off x="3229025" y="2832275"/>
              <a:ext cx="194275" cy="307100"/>
            </a:xfrm>
            <a:custGeom>
              <a:rect b="b" l="l" r="r" t="t"/>
              <a:pathLst>
                <a:path extrusionOk="0" fill="none" h="12284" w="7771">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53" name="Google Shape;5253;p445"/>
            <p:cNvSpPr/>
            <p:nvPr/>
          </p:nvSpPr>
          <p:spPr>
            <a:xfrm>
              <a:off x="3076500" y="2454050"/>
              <a:ext cx="503575" cy="819150"/>
            </a:xfrm>
            <a:custGeom>
              <a:rect b="b" l="l" r="r" t="t"/>
              <a:pathLst>
                <a:path extrusionOk="0" fill="none" h="32766" w="20143">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54" name="Google Shape;5254;p445"/>
            <p:cNvSpPr/>
            <p:nvPr/>
          </p:nvSpPr>
          <p:spPr>
            <a:xfrm>
              <a:off x="2459825" y="2712425"/>
              <a:ext cx="469650" cy="555275"/>
            </a:xfrm>
            <a:custGeom>
              <a:rect b="b" l="l" r="r" t="t"/>
              <a:pathLst>
                <a:path extrusionOk="0" fill="none" h="22211" w="18786">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55" name="Google Shape;5255;p445"/>
            <p:cNvSpPr/>
            <p:nvPr/>
          </p:nvSpPr>
          <p:spPr>
            <a:xfrm>
              <a:off x="1876375" y="2454050"/>
              <a:ext cx="516575" cy="806400"/>
            </a:xfrm>
            <a:custGeom>
              <a:rect b="b" l="l" r="r" t="t"/>
              <a:pathLst>
                <a:path extrusionOk="0" fill="none" h="32256" w="20663">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56" name="Google Shape;5256;p445"/>
            <p:cNvSpPr/>
            <p:nvPr/>
          </p:nvSpPr>
          <p:spPr>
            <a:xfrm>
              <a:off x="387400" y="2406850"/>
              <a:ext cx="948000" cy="923525"/>
            </a:xfrm>
            <a:custGeom>
              <a:rect b="b" l="l" r="r" t="t"/>
              <a:pathLst>
                <a:path extrusionOk="0" h="36941" w="3792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0" name="Shape 5260"/>
        <p:cNvGrpSpPr/>
        <p:nvPr/>
      </p:nvGrpSpPr>
      <p:grpSpPr>
        <a:xfrm>
          <a:off x="0" y="0"/>
          <a:ext cx="0" cy="0"/>
          <a:chOff x="0" y="0"/>
          <a:chExt cx="0" cy="0"/>
        </a:xfrm>
      </p:grpSpPr>
      <p:sp>
        <p:nvSpPr>
          <p:cNvPr id="5261" name="Google Shape;5261;p446"/>
          <p:cNvSpPr/>
          <p:nvPr/>
        </p:nvSpPr>
        <p:spPr>
          <a:xfrm>
            <a:off x="2600589" y="1608389"/>
            <a:ext cx="6990900" cy="3641100"/>
          </a:xfrm>
          <a:prstGeom prst="rect">
            <a:avLst/>
          </a:prstGeom>
          <a:noFill/>
          <a:ln cap="flat" cmpd="sng" w="38100">
            <a:solidFill>
              <a:srgbClr val="326DE6"/>
            </a:solidFill>
            <a:prstDash val="solid"/>
            <a:round/>
            <a:headEnd len="sm" w="sm" type="none"/>
            <a:tailEnd len="sm" w="sm" type="none"/>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62" name="Google Shape;5262;p446"/>
          <p:cNvSpPr/>
          <p:nvPr/>
        </p:nvSpPr>
        <p:spPr>
          <a:xfrm>
            <a:off x="2796411" y="4524736"/>
            <a:ext cx="6606900" cy="558900"/>
          </a:xfrm>
          <a:prstGeom prst="rect">
            <a:avLst/>
          </a:prstGeom>
          <a:solidFill>
            <a:srgbClr val="EFEFEF"/>
          </a:solidFill>
          <a:ln>
            <a:noFill/>
          </a:ln>
        </p:spPr>
        <p:txBody>
          <a:bodyPr anchorCtr="0" anchor="ctr" bIns="162525" lIns="65025" spcFirstLastPara="1" rIns="65025" wrap="square" tIns="162525">
            <a:noAutofit/>
          </a:bodyPr>
          <a:lstStyle/>
          <a:p>
            <a:pPr indent="0" lvl="0" marL="0" marR="0" rtl="0" algn="ctr">
              <a:lnSpc>
                <a:spcPct val="100000"/>
              </a:lnSpc>
              <a:spcBef>
                <a:spcPts val="0"/>
              </a:spcBef>
              <a:spcAft>
                <a:spcPts val="0"/>
              </a:spcAft>
              <a:buNone/>
            </a:pPr>
            <a:r>
              <a:rPr lang="en" sz="1600">
                <a:solidFill>
                  <a:srgbClr val="B7B7B7"/>
                </a:solidFill>
                <a:latin typeface="Overpass SemiBold"/>
                <a:ea typeface="Overpass SemiBold"/>
                <a:cs typeface="Overpass SemiBold"/>
                <a:sym typeface="Overpass SemiBold"/>
              </a:rPr>
              <a:t>Enterprise Linux</a:t>
            </a:r>
            <a:endParaRPr sz="1600">
              <a:solidFill>
                <a:srgbClr val="B7B7B7"/>
              </a:solidFill>
              <a:latin typeface="Overpass SemiBold"/>
              <a:ea typeface="Overpass SemiBold"/>
              <a:cs typeface="Overpass SemiBold"/>
              <a:sym typeface="Overpass SemiBold"/>
            </a:endParaRPr>
          </a:p>
        </p:txBody>
      </p:sp>
      <p:sp>
        <p:nvSpPr>
          <p:cNvPr id="5263" name="Google Shape;5263;p446"/>
          <p:cNvSpPr/>
          <p:nvPr/>
        </p:nvSpPr>
        <p:spPr>
          <a:xfrm>
            <a:off x="2793122" y="3837304"/>
            <a:ext cx="6606900" cy="558900"/>
          </a:xfrm>
          <a:prstGeom prst="rect">
            <a:avLst/>
          </a:prstGeom>
          <a:solidFill>
            <a:srgbClr val="326DE6"/>
          </a:solidFill>
          <a:ln>
            <a:noFill/>
          </a:ln>
        </p:spPr>
        <p:txBody>
          <a:bodyPr anchorCtr="0" anchor="ctr" bIns="162525" lIns="65025" spcFirstLastPara="1" rIns="65025" wrap="square" tIns="162525">
            <a:noAutofit/>
          </a:bodyPr>
          <a:lstStyle/>
          <a:p>
            <a:pPr indent="0" lvl="0" marL="0" rtl="0" algn="l">
              <a:spcBef>
                <a:spcPts val="0"/>
              </a:spcBef>
              <a:spcAft>
                <a:spcPts val="0"/>
              </a:spcAft>
              <a:buNone/>
            </a:pPr>
            <a:r>
              <a:t/>
            </a:r>
            <a:endParaRPr sz="1500">
              <a:solidFill>
                <a:srgbClr val="FFFFFF"/>
              </a:solidFill>
              <a:latin typeface="Overpass Light"/>
              <a:ea typeface="Overpass Light"/>
              <a:cs typeface="Overpass Light"/>
              <a:sym typeface="Overpass Light"/>
            </a:endParaRPr>
          </a:p>
        </p:txBody>
      </p:sp>
      <p:sp>
        <p:nvSpPr>
          <p:cNvPr id="5264" name="Google Shape;5264;p446"/>
          <p:cNvSpPr/>
          <p:nvPr/>
        </p:nvSpPr>
        <p:spPr>
          <a:xfrm>
            <a:off x="2793122" y="1808033"/>
            <a:ext cx="2084400" cy="1222500"/>
          </a:xfrm>
          <a:prstGeom prst="rect">
            <a:avLst/>
          </a:prstGeom>
          <a:solidFill>
            <a:srgbClr val="EFEFEF"/>
          </a:solidFill>
          <a:ln>
            <a:noFill/>
          </a:ln>
        </p:spPr>
        <p:txBody>
          <a:bodyPr anchorCtr="0" anchor="ctr" bIns="162525" lIns="65025" spcFirstLastPara="1" rIns="65025" wrap="square" tIns="162525">
            <a:noAutofit/>
          </a:bodyPr>
          <a:lstStyle/>
          <a:p>
            <a:pPr indent="0" lvl="0" marL="0" marR="0" rtl="0" algn="ctr">
              <a:lnSpc>
                <a:spcPct val="100000"/>
              </a:lnSpc>
              <a:spcBef>
                <a:spcPts val="0"/>
              </a:spcBef>
              <a:spcAft>
                <a:spcPts val="0"/>
              </a:spcAft>
              <a:buNone/>
            </a:pPr>
            <a:r>
              <a:rPr b="1" lang="en" sz="1600">
                <a:solidFill>
                  <a:srgbClr val="B7B7B7"/>
                </a:solidFill>
                <a:latin typeface="Overpass"/>
                <a:ea typeface="Overpass"/>
                <a:cs typeface="Overpass"/>
                <a:sym typeface="Overpass"/>
              </a:rPr>
              <a:t>Cluster services</a:t>
            </a:r>
            <a:br>
              <a:rPr lang="en" sz="1600">
                <a:solidFill>
                  <a:srgbClr val="B7B7B7"/>
                </a:solidFill>
                <a:latin typeface="Overpass SemiBold"/>
                <a:ea typeface="Overpass SemiBold"/>
                <a:cs typeface="Overpass SemiBold"/>
                <a:sym typeface="Overpass SemiBold"/>
              </a:rPr>
            </a:br>
            <a:endParaRPr sz="1600">
              <a:solidFill>
                <a:srgbClr val="B7B7B7"/>
              </a:solidFill>
              <a:latin typeface="Overpass SemiBold"/>
              <a:ea typeface="Overpass SemiBold"/>
              <a:cs typeface="Overpass SemiBold"/>
              <a:sym typeface="Overpass SemiBold"/>
            </a:endParaRPr>
          </a:p>
        </p:txBody>
      </p:sp>
      <p:sp>
        <p:nvSpPr>
          <p:cNvPr id="5265" name="Google Shape;5265;p446"/>
          <p:cNvSpPr/>
          <p:nvPr/>
        </p:nvSpPr>
        <p:spPr>
          <a:xfrm>
            <a:off x="4984278" y="1808034"/>
            <a:ext cx="2224500" cy="558900"/>
          </a:xfrm>
          <a:prstGeom prst="rect">
            <a:avLst/>
          </a:prstGeom>
          <a:solidFill>
            <a:srgbClr val="EFEFEF"/>
          </a:solidFill>
          <a:ln>
            <a:noFill/>
          </a:ln>
        </p:spPr>
        <p:txBody>
          <a:bodyPr anchorCtr="0" anchor="ctr" bIns="162525" lIns="0" spcFirstLastPara="1" rIns="0" wrap="square" tIns="162525">
            <a:noAutofit/>
          </a:bodyPr>
          <a:lstStyle/>
          <a:p>
            <a:pPr indent="0" lvl="0" marL="0" marR="0" rtl="0" algn="ctr">
              <a:lnSpc>
                <a:spcPct val="100000"/>
              </a:lnSpc>
              <a:spcBef>
                <a:spcPts val="0"/>
              </a:spcBef>
              <a:spcAft>
                <a:spcPts val="0"/>
              </a:spcAft>
              <a:buNone/>
            </a:pPr>
            <a:r>
              <a:rPr b="1" lang="en" sz="1600">
                <a:solidFill>
                  <a:srgbClr val="B7B7B7"/>
                </a:solidFill>
                <a:latin typeface="Overpass"/>
                <a:ea typeface="Overpass"/>
                <a:cs typeface="Overpass"/>
                <a:sym typeface="Overpass"/>
              </a:rPr>
              <a:t>Application services</a:t>
            </a:r>
            <a:endParaRPr b="1" sz="1600">
              <a:solidFill>
                <a:srgbClr val="B7B7B7"/>
              </a:solidFill>
              <a:latin typeface="Overpass"/>
              <a:ea typeface="Overpass"/>
              <a:cs typeface="Overpass"/>
              <a:sym typeface="Overpass"/>
            </a:endParaRPr>
          </a:p>
          <a:p>
            <a:pPr indent="0" lvl="0" marL="0" marR="0" rtl="0" algn="l">
              <a:lnSpc>
                <a:spcPct val="100000"/>
              </a:lnSpc>
              <a:spcBef>
                <a:spcPts val="0"/>
              </a:spcBef>
              <a:spcAft>
                <a:spcPts val="0"/>
              </a:spcAft>
              <a:buNone/>
            </a:pPr>
            <a:r>
              <a:t/>
            </a:r>
            <a:endParaRPr sz="1500">
              <a:solidFill>
                <a:srgbClr val="B7B7B7"/>
              </a:solidFill>
              <a:latin typeface="Overpass SemiBold"/>
              <a:ea typeface="Overpass SemiBold"/>
              <a:cs typeface="Overpass SemiBold"/>
              <a:sym typeface="Overpass SemiBold"/>
            </a:endParaRPr>
          </a:p>
        </p:txBody>
      </p:sp>
      <p:sp>
        <p:nvSpPr>
          <p:cNvPr id="5266" name="Google Shape;5266;p446"/>
          <p:cNvSpPr/>
          <p:nvPr/>
        </p:nvSpPr>
        <p:spPr>
          <a:xfrm>
            <a:off x="4984278" y="2471455"/>
            <a:ext cx="2224500" cy="558900"/>
          </a:xfrm>
          <a:prstGeom prst="rect">
            <a:avLst/>
          </a:prstGeom>
          <a:solidFill>
            <a:srgbClr val="EFEFEF"/>
          </a:solidFill>
          <a:ln>
            <a:noFill/>
          </a:ln>
        </p:spPr>
        <p:txBody>
          <a:bodyPr anchorCtr="0" anchor="ctr" bIns="162525" lIns="65025" spcFirstLastPara="1" rIns="65025" wrap="square" tIns="162525">
            <a:noAutofit/>
          </a:bodyPr>
          <a:lstStyle/>
          <a:p>
            <a:pPr indent="0" lvl="0" marL="0" marR="0" rtl="0" algn="ctr">
              <a:lnSpc>
                <a:spcPct val="100000"/>
              </a:lnSpc>
              <a:spcBef>
                <a:spcPts val="0"/>
              </a:spcBef>
              <a:spcAft>
                <a:spcPts val="0"/>
              </a:spcAft>
              <a:buNone/>
            </a:pPr>
            <a:r>
              <a:rPr b="1" lang="en" sz="1600">
                <a:solidFill>
                  <a:srgbClr val="B7B7B7"/>
                </a:solidFill>
                <a:latin typeface="Overpass"/>
                <a:ea typeface="Overpass"/>
                <a:cs typeface="Overpass"/>
                <a:sym typeface="Overpass"/>
              </a:rPr>
              <a:t>Service mesh</a:t>
            </a:r>
            <a:endParaRPr b="1" sz="1600">
              <a:solidFill>
                <a:srgbClr val="B7B7B7"/>
              </a:solidFill>
              <a:latin typeface="Overpass"/>
              <a:ea typeface="Overpass"/>
              <a:cs typeface="Overpass"/>
              <a:sym typeface="Overpass"/>
            </a:endParaRPr>
          </a:p>
        </p:txBody>
      </p:sp>
      <p:sp>
        <p:nvSpPr>
          <p:cNvPr id="5267" name="Google Shape;5267;p446"/>
          <p:cNvSpPr/>
          <p:nvPr/>
        </p:nvSpPr>
        <p:spPr>
          <a:xfrm>
            <a:off x="7315922" y="1808033"/>
            <a:ext cx="2084400" cy="1222500"/>
          </a:xfrm>
          <a:prstGeom prst="rect">
            <a:avLst/>
          </a:prstGeom>
          <a:solidFill>
            <a:srgbClr val="EFEFEF"/>
          </a:solidFill>
          <a:ln>
            <a:noFill/>
          </a:ln>
        </p:spPr>
        <p:txBody>
          <a:bodyPr anchorCtr="0" anchor="ctr" bIns="162525" lIns="65025" spcFirstLastPara="1" rIns="65025" wrap="square" tIns="162525">
            <a:noAutofit/>
          </a:bodyPr>
          <a:lstStyle/>
          <a:p>
            <a:pPr indent="0" lvl="0" marL="0" marR="0" rtl="0" algn="ctr">
              <a:lnSpc>
                <a:spcPct val="100000"/>
              </a:lnSpc>
              <a:spcBef>
                <a:spcPts val="0"/>
              </a:spcBef>
              <a:spcAft>
                <a:spcPts val="0"/>
              </a:spcAft>
              <a:buNone/>
            </a:pPr>
            <a:r>
              <a:rPr b="1" lang="en" sz="1600">
                <a:solidFill>
                  <a:srgbClr val="B7B7B7"/>
                </a:solidFill>
                <a:latin typeface="Overpass"/>
                <a:ea typeface="Overpass"/>
                <a:cs typeface="Overpass"/>
                <a:sym typeface="Overpass"/>
              </a:rPr>
              <a:t>Developer services</a:t>
            </a:r>
            <a:endParaRPr b="1" sz="1600">
              <a:solidFill>
                <a:srgbClr val="B7B7B7"/>
              </a:solidFill>
              <a:latin typeface="Overpass"/>
              <a:ea typeface="Overpass"/>
              <a:cs typeface="Overpass"/>
              <a:sym typeface="Overpass"/>
            </a:endParaRPr>
          </a:p>
          <a:p>
            <a:pPr indent="0" lvl="0" marL="0" marR="0" rtl="0" algn="ctr">
              <a:lnSpc>
                <a:spcPct val="100000"/>
              </a:lnSpc>
              <a:spcBef>
                <a:spcPts val="0"/>
              </a:spcBef>
              <a:spcAft>
                <a:spcPts val="0"/>
              </a:spcAft>
              <a:buNone/>
            </a:pPr>
            <a:r>
              <a:t/>
            </a:r>
            <a:endParaRPr sz="1600">
              <a:solidFill>
                <a:srgbClr val="B7B7B7"/>
              </a:solidFill>
              <a:latin typeface="Overpass SemiBold"/>
              <a:ea typeface="Overpass SemiBold"/>
              <a:cs typeface="Overpass SemiBold"/>
              <a:sym typeface="Overpass SemiBold"/>
            </a:endParaRPr>
          </a:p>
        </p:txBody>
      </p:sp>
      <p:sp>
        <p:nvSpPr>
          <p:cNvPr id="5268" name="Google Shape;5268;p446"/>
          <p:cNvSpPr/>
          <p:nvPr/>
        </p:nvSpPr>
        <p:spPr>
          <a:xfrm>
            <a:off x="2796411" y="3149893"/>
            <a:ext cx="6606900" cy="558900"/>
          </a:xfrm>
          <a:prstGeom prst="rect">
            <a:avLst/>
          </a:prstGeom>
          <a:solidFill>
            <a:srgbClr val="EFEFEF"/>
          </a:solidFill>
          <a:ln>
            <a:noFill/>
          </a:ln>
        </p:spPr>
        <p:txBody>
          <a:bodyPr anchorCtr="0" anchor="ctr" bIns="162525" lIns="65025" spcFirstLastPara="1" rIns="65025" wrap="square" tIns="162525">
            <a:noAutofit/>
          </a:bodyPr>
          <a:lstStyle/>
          <a:p>
            <a:pPr indent="0" lvl="0" marL="0" marR="0" rtl="0" algn="ctr">
              <a:lnSpc>
                <a:spcPct val="100000"/>
              </a:lnSpc>
              <a:spcBef>
                <a:spcPts val="0"/>
              </a:spcBef>
              <a:spcAft>
                <a:spcPts val="0"/>
              </a:spcAft>
              <a:buNone/>
            </a:pPr>
            <a:r>
              <a:rPr b="1" lang="en" sz="1600">
                <a:solidFill>
                  <a:srgbClr val="B7B7B7"/>
                </a:solidFill>
                <a:latin typeface="Overpass"/>
                <a:ea typeface="Overpass"/>
                <a:cs typeface="Overpass"/>
                <a:sym typeface="Overpass"/>
              </a:rPr>
              <a:t>Automated operations</a:t>
            </a:r>
            <a:endParaRPr b="1" sz="1600">
              <a:solidFill>
                <a:srgbClr val="B7B7B7"/>
              </a:solidFill>
              <a:latin typeface="Overpass"/>
              <a:ea typeface="Overpass"/>
              <a:cs typeface="Overpass"/>
              <a:sym typeface="Overpass"/>
            </a:endParaRPr>
          </a:p>
        </p:txBody>
      </p:sp>
      <p:grpSp>
        <p:nvGrpSpPr>
          <p:cNvPr id="5269" name="Google Shape;5269;p446"/>
          <p:cNvGrpSpPr/>
          <p:nvPr/>
        </p:nvGrpSpPr>
        <p:grpSpPr>
          <a:xfrm>
            <a:off x="8372947" y="3540007"/>
            <a:ext cx="845296" cy="1152723"/>
            <a:chOff x="5391525" y="4678715"/>
            <a:chExt cx="475500" cy="648435"/>
          </a:xfrm>
        </p:grpSpPr>
        <p:sp>
          <p:nvSpPr>
            <p:cNvPr id="5270" name="Google Shape;5270;p446"/>
            <p:cNvSpPr/>
            <p:nvPr/>
          </p:nvSpPr>
          <p:spPr>
            <a:xfrm>
              <a:off x="5392425" y="4678715"/>
              <a:ext cx="473700" cy="124500"/>
            </a:xfrm>
            <a:prstGeom prst="round2SameRect">
              <a:avLst>
                <a:gd fmla="val 50000" name="adj1"/>
                <a:gd fmla="val 0" name="adj2"/>
              </a:avLst>
            </a:prstGeom>
            <a:solidFill>
              <a:srgbClr val="326DE6"/>
            </a:solidFill>
            <a:ln cap="flat" cmpd="sng" w="25400">
              <a:solidFill>
                <a:srgbClr val="326DE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certified</a:t>
              </a:r>
              <a:endParaRPr sz="1100">
                <a:solidFill>
                  <a:srgbClr val="FFFFFF"/>
                </a:solidFill>
                <a:latin typeface="Overpass"/>
                <a:ea typeface="Overpass"/>
                <a:cs typeface="Overpass"/>
                <a:sym typeface="Overpass"/>
              </a:endParaRPr>
            </a:p>
          </p:txBody>
        </p:sp>
        <p:sp>
          <p:nvSpPr>
            <p:cNvPr id="5271" name="Google Shape;5271;p446"/>
            <p:cNvSpPr/>
            <p:nvPr/>
          </p:nvSpPr>
          <p:spPr>
            <a:xfrm>
              <a:off x="5391525" y="4803350"/>
              <a:ext cx="475500" cy="523800"/>
            </a:xfrm>
            <a:prstGeom prst="rect">
              <a:avLst/>
            </a:prstGeom>
            <a:solidFill>
              <a:srgbClr val="FFFFFF"/>
            </a:solidFill>
            <a:ln cap="flat" cmpd="sng" w="25400">
              <a:solidFill>
                <a:srgbClr val="326DE6"/>
              </a:solidFill>
              <a:prstDash val="solid"/>
              <a:round/>
              <a:headEnd len="sm" w="sm" type="none"/>
              <a:tailEnd len="sm" w="sm" type="none"/>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nvGrpSpPr>
            <p:cNvPr id="5272" name="Google Shape;5272;p446"/>
            <p:cNvGrpSpPr/>
            <p:nvPr/>
          </p:nvGrpSpPr>
          <p:grpSpPr>
            <a:xfrm>
              <a:off x="5436310" y="4876295"/>
              <a:ext cx="385936" cy="377912"/>
              <a:chOff x="3523960" y="4622258"/>
              <a:chExt cx="385936" cy="377912"/>
            </a:xfrm>
          </p:grpSpPr>
          <p:grpSp>
            <p:nvGrpSpPr>
              <p:cNvPr id="5273" name="Google Shape;5273;p446"/>
              <p:cNvGrpSpPr/>
              <p:nvPr/>
            </p:nvGrpSpPr>
            <p:grpSpPr>
              <a:xfrm>
                <a:off x="3523960" y="4942600"/>
                <a:ext cx="385936" cy="57570"/>
                <a:chOff x="3551675" y="4942600"/>
                <a:chExt cx="385936" cy="57570"/>
              </a:xfrm>
            </p:grpSpPr>
            <p:sp>
              <p:nvSpPr>
                <p:cNvPr id="5274" name="Google Shape;5274;p446"/>
                <p:cNvSpPr/>
                <p:nvPr/>
              </p:nvSpPr>
              <p:spPr>
                <a:xfrm>
                  <a:off x="3551675" y="4942600"/>
                  <a:ext cx="385936" cy="57568"/>
                </a:xfrm>
                <a:custGeom>
                  <a:rect b="b" l="l" r="r" t="t"/>
                  <a:pathLst>
                    <a:path extrusionOk="0" h="32896" w="22022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75" name="Google Shape;5275;p446"/>
                <p:cNvSpPr/>
                <p:nvPr/>
              </p:nvSpPr>
              <p:spPr>
                <a:xfrm>
                  <a:off x="3907757" y="4959798"/>
                  <a:ext cx="29421" cy="40372"/>
                </a:xfrm>
                <a:custGeom>
                  <a:rect b="b" l="l" r="r" t="t"/>
                  <a:pathLst>
                    <a:path extrusionOk="0" fill="none" h="23070" w="16788">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76" name="Google Shape;5276;p446"/>
                <p:cNvSpPr/>
                <p:nvPr/>
              </p:nvSpPr>
              <p:spPr>
                <a:xfrm>
                  <a:off x="3865981" y="4959798"/>
                  <a:ext cx="35721" cy="40163"/>
                </a:xfrm>
                <a:custGeom>
                  <a:rect b="b" l="l" r="r" t="t"/>
                  <a:pathLst>
                    <a:path extrusionOk="0" fill="none" h="22950" w="20383">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77" name="Google Shape;5277;p446"/>
                <p:cNvSpPr/>
                <p:nvPr/>
              </p:nvSpPr>
              <p:spPr>
                <a:xfrm>
                  <a:off x="3877080" y="4968589"/>
                  <a:ext cx="14195" cy="7376"/>
                </a:xfrm>
                <a:custGeom>
                  <a:rect b="b" l="l" r="r" t="t"/>
                  <a:pathLst>
                    <a:path extrusionOk="0" fill="none" h="4215" w="810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78" name="Google Shape;5278;p446"/>
                <p:cNvSpPr/>
                <p:nvPr/>
              </p:nvSpPr>
              <p:spPr>
                <a:xfrm>
                  <a:off x="3836685" y="4949503"/>
                  <a:ext cx="25343" cy="50158"/>
                </a:xfrm>
                <a:custGeom>
                  <a:rect b="b" l="l" r="r" t="t"/>
                  <a:pathLst>
                    <a:path extrusionOk="0" fill="none" h="28662" w="14461">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79" name="Google Shape;5279;p446"/>
                <p:cNvSpPr/>
                <p:nvPr/>
              </p:nvSpPr>
              <p:spPr>
                <a:xfrm>
                  <a:off x="3793037" y="4959798"/>
                  <a:ext cx="35721" cy="40163"/>
                </a:xfrm>
                <a:custGeom>
                  <a:rect b="b" l="l" r="r" t="t"/>
                  <a:pathLst>
                    <a:path extrusionOk="0" fill="none" h="22950" w="20383">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80" name="Google Shape;5280;p446"/>
                <p:cNvSpPr/>
                <p:nvPr/>
              </p:nvSpPr>
              <p:spPr>
                <a:xfrm>
                  <a:off x="3804241" y="4968589"/>
                  <a:ext cx="14108" cy="7376"/>
                </a:xfrm>
                <a:custGeom>
                  <a:rect b="b" l="l" r="r" t="t"/>
                  <a:pathLst>
                    <a:path extrusionOk="0" fill="none" h="4215" w="805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81" name="Google Shape;5281;p446"/>
                <p:cNvSpPr/>
                <p:nvPr/>
              </p:nvSpPr>
              <p:spPr>
                <a:xfrm>
                  <a:off x="3752082" y="4959780"/>
                  <a:ext cx="32816" cy="38869"/>
                </a:xfrm>
                <a:custGeom>
                  <a:rect b="b" l="l" r="r" t="t"/>
                  <a:pathLst>
                    <a:path extrusionOk="0" fill="none" h="22211" w="18725">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82" name="Google Shape;5282;p446"/>
                <p:cNvSpPr/>
                <p:nvPr/>
              </p:nvSpPr>
              <p:spPr>
                <a:xfrm>
                  <a:off x="3721510" y="4959868"/>
                  <a:ext cx="24817" cy="38974"/>
                </a:xfrm>
                <a:custGeom>
                  <a:rect b="b" l="l" r="r" t="t"/>
                  <a:pathLst>
                    <a:path extrusionOk="0" fill="none" h="22271" w="14161">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83" name="Google Shape;5283;p446"/>
                <p:cNvSpPr/>
                <p:nvPr/>
              </p:nvSpPr>
              <p:spPr>
                <a:xfrm>
                  <a:off x="3677443" y="4959798"/>
                  <a:ext cx="35721" cy="40163"/>
                </a:xfrm>
                <a:custGeom>
                  <a:rect b="b" l="l" r="r" t="t"/>
                  <a:pathLst>
                    <a:path extrusionOk="0" fill="none" h="22950" w="20383">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84" name="Google Shape;5284;p446"/>
                <p:cNvSpPr/>
                <p:nvPr/>
              </p:nvSpPr>
              <p:spPr>
                <a:xfrm>
                  <a:off x="3688647" y="4968589"/>
                  <a:ext cx="14213" cy="7376"/>
                </a:xfrm>
                <a:custGeom>
                  <a:rect b="b" l="l" r="r" t="t"/>
                  <a:pathLst>
                    <a:path extrusionOk="0" fill="none" h="4215" w="811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85" name="Google Shape;5285;p446"/>
                <p:cNvSpPr/>
                <p:nvPr/>
              </p:nvSpPr>
              <p:spPr>
                <a:xfrm>
                  <a:off x="3646381" y="4969079"/>
                  <a:ext cx="13619" cy="21497"/>
                </a:xfrm>
                <a:custGeom>
                  <a:rect b="b" l="l" r="r" t="t"/>
                  <a:pathLst>
                    <a:path extrusionOk="0" fill="none" h="12284" w="7771">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86" name="Google Shape;5286;p446"/>
                <p:cNvSpPr/>
                <p:nvPr/>
              </p:nvSpPr>
              <p:spPr>
                <a:xfrm>
                  <a:off x="3635702" y="4942600"/>
                  <a:ext cx="35301" cy="57340"/>
                </a:xfrm>
                <a:custGeom>
                  <a:rect b="b" l="l" r="r" t="t"/>
                  <a:pathLst>
                    <a:path extrusionOk="0" fill="none" h="32766" w="20143">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87" name="Google Shape;5287;p446"/>
                <p:cNvSpPr/>
                <p:nvPr/>
              </p:nvSpPr>
              <p:spPr>
                <a:xfrm>
                  <a:off x="3592525" y="4960688"/>
                  <a:ext cx="32922" cy="38869"/>
                </a:xfrm>
                <a:custGeom>
                  <a:rect b="b" l="l" r="r" t="t"/>
                  <a:pathLst>
                    <a:path extrusionOk="0" fill="none" h="22211" w="18786">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88" name="Google Shape;5288;p446"/>
                <p:cNvSpPr/>
                <p:nvPr/>
              </p:nvSpPr>
              <p:spPr>
                <a:xfrm>
                  <a:off x="3551675" y="4942600"/>
                  <a:ext cx="36212" cy="56448"/>
                </a:xfrm>
                <a:custGeom>
                  <a:rect b="b" l="l" r="r" t="t"/>
                  <a:pathLst>
                    <a:path extrusionOk="0" fill="none" h="32256" w="20663">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nvGrpSpPr>
              <p:cNvPr id="5289" name="Google Shape;5289;p446"/>
              <p:cNvGrpSpPr/>
              <p:nvPr/>
            </p:nvGrpSpPr>
            <p:grpSpPr>
              <a:xfrm>
                <a:off x="3561823" y="4622258"/>
                <a:ext cx="310167" cy="299864"/>
                <a:chOff x="3684352" y="4625770"/>
                <a:chExt cx="304713" cy="294591"/>
              </a:xfrm>
            </p:grpSpPr>
            <p:sp>
              <p:nvSpPr>
                <p:cNvPr id="5290" name="Google Shape;5290;p446"/>
                <p:cNvSpPr/>
                <p:nvPr/>
              </p:nvSpPr>
              <p:spPr>
                <a:xfrm>
                  <a:off x="3684352" y="4625770"/>
                  <a:ext cx="304713" cy="294591"/>
                </a:xfrm>
                <a:custGeom>
                  <a:rect b="b" l="l" r="r" t="t"/>
                  <a:pathLst>
                    <a:path extrusionOk="0" h="48254" w="49912">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91" name="Google Shape;5291;p446"/>
                <p:cNvSpPr/>
                <p:nvPr/>
              </p:nvSpPr>
              <p:spPr>
                <a:xfrm>
                  <a:off x="3720809" y="4663021"/>
                  <a:ext cx="231502" cy="225525"/>
                </a:xfrm>
                <a:custGeom>
                  <a:rect b="b" l="l" r="r" t="t"/>
                  <a:pathLst>
                    <a:path extrusionOk="0" h="36941" w="3792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grpSp>
      <p:grpSp>
        <p:nvGrpSpPr>
          <p:cNvPr id="5292" name="Google Shape;5292;p446"/>
          <p:cNvGrpSpPr/>
          <p:nvPr/>
        </p:nvGrpSpPr>
        <p:grpSpPr>
          <a:xfrm>
            <a:off x="5257850" y="3974509"/>
            <a:ext cx="1683782" cy="284337"/>
            <a:chOff x="238125" y="2254325"/>
            <a:chExt cx="7143750" cy="1206350"/>
          </a:xfrm>
        </p:grpSpPr>
        <p:sp>
          <p:nvSpPr>
            <p:cNvPr id="5293" name="Google Shape;5293;p446"/>
            <p:cNvSpPr/>
            <p:nvPr/>
          </p:nvSpPr>
          <p:spPr>
            <a:xfrm>
              <a:off x="238125" y="2254325"/>
              <a:ext cx="1247800" cy="1206350"/>
            </a:xfrm>
            <a:custGeom>
              <a:rect b="b" l="l" r="r" t="t"/>
              <a:pathLst>
                <a:path extrusionOk="0" h="48254" w="49912">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94" name="Google Shape;5294;p446"/>
            <p:cNvSpPr/>
            <p:nvPr/>
          </p:nvSpPr>
          <p:spPr>
            <a:xfrm>
              <a:off x="1876375" y="2454050"/>
              <a:ext cx="5505500" cy="822400"/>
            </a:xfrm>
            <a:custGeom>
              <a:rect b="b" l="l" r="r" t="t"/>
              <a:pathLst>
                <a:path extrusionOk="0" h="32896" w="22022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95" name="Google Shape;5295;p446"/>
            <p:cNvSpPr/>
            <p:nvPr/>
          </p:nvSpPr>
          <p:spPr>
            <a:xfrm>
              <a:off x="6962175" y="2699700"/>
              <a:ext cx="419700" cy="576750"/>
            </a:xfrm>
            <a:custGeom>
              <a:rect b="b" l="l" r="r" t="t"/>
              <a:pathLst>
                <a:path extrusionOk="0" fill="none" h="23070" w="16788">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96" name="Google Shape;5296;p446"/>
            <p:cNvSpPr/>
            <p:nvPr/>
          </p:nvSpPr>
          <p:spPr>
            <a:xfrm>
              <a:off x="6365500" y="2699700"/>
              <a:ext cx="509575" cy="573750"/>
            </a:xfrm>
            <a:custGeom>
              <a:rect b="b" l="l" r="r" t="t"/>
              <a:pathLst>
                <a:path extrusionOk="0" fill="none" h="22950" w="20383">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97" name="Google Shape;5297;p446"/>
            <p:cNvSpPr/>
            <p:nvPr/>
          </p:nvSpPr>
          <p:spPr>
            <a:xfrm>
              <a:off x="6524025" y="2825275"/>
              <a:ext cx="202500" cy="105375"/>
            </a:xfrm>
            <a:custGeom>
              <a:rect b="b" l="l" r="r" t="t"/>
              <a:pathLst>
                <a:path extrusionOk="0" fill="none" h="4215" w="810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98" name="Google Shape;5298;p446"/>
            <p:cNvSpPr/>
            <p:nvPr/>
          </p:nvSpPr>
          <p:spPr>
            <a:xfrm>
              <a:off x="5947075" y="2552650"/>
              <a:ext cx="361525" cy="716550"/>
            </a:xfrm>
            <a:custGeom>
              <a:rect b="b" l="l" r="r" t="t"/>
              <a:pathLst>
                <a:path extrusionOk="0" fill="none" h="28662" w="14461">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299" name="Google Shape;5299;p446"/>
            <p:cNvSpPr/>
            <p:nvPr/>
          </p:nvSpPr>
          <p:spPr>
            <a:xfrm>
              <a:off x="5323675" y="2699700"/>
              <a:ext cx="509575" cy="573750"/>
            </a:xfrm>
            <a:custGeom>
              <a:rect b="b" l="l" r="r" t="t"/>
              <a:pathLst>
                <a:path extrusionOk="0" fill="none" h="22950" w="20383">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00" name="Google Shape;5300;p446"/>
            <p:cNvSpPr/>
            <p:nvPr/>
          </p:nvSpPr>
          <p:spPr>
            <a:xfrm>
              <a:off x="5483700" y="2825275"/>
              <a:ext cx="201250" cy="105375"/>
            </a:xfrm>
            <a:custGeom>
              <a:rect b="b" l="l" r="r" t="t"/>
              <a:pathLst>
                <a:path extrusionOk="0" fill="none" h="4215" w="805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01" name="Google Shape;5301;p446"/>
            <p:cNvSpPr/>
            <p:nvPr/>
          </p:nvSpPr>
          <p:spPr>
            <a:xfrm>
              <a:off x="4738725" y="2699450"/>
              <a:ext cx="468125" cy="555275"/>
            </a:xfrm>
            <a:custGeom>
              <a:rect b="b" l="l" r="r" t="t"/>
              <a:pathLst>
                <a:path extrusionOk="0" fill="none" h="22211" w="18725">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02" name="Google Shape;5302;p446"/>
            <p:cNvSpPr/>
            <p:nvPr/>
          </p:nvSpPr>
          <p:spPr>
            <a:xfrm>
              <a:off x="4302075" y="2700700"/>
              <a:ext cx="354025" cy="556775"/>
            </a:xfrm>
            <a:custGeom>
              <a:rect b="b" l="l" r="r" t="t"/>
              <a:pathLst>
                <a:path extrusionOk="0" fill="none" h="22271" w="14161">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03" name="Google Shape;5303;p446"/>
            <p:cNvSpPr/>
            <p:nvPr/>
          </p:nvSpPr>
          <p:spPr>
            <a:xfrm>
              <a:off x="3672675" y="2699700"/>
              <a:ext cx="509575" cy="573750"/>
            </a:xfrm>
            <a:custGeom>
              <a:rect b="b" l="l" r="r" t="t"/>
              <a:pathLst>
                <a:path extrusionOk="0" fill="none" h="22950" w="20383">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04" name="Google Shape;5304;p446"/>
            <p:cNvSpPr/>
            <p:nvPr/>
          </p:nvSpPr>
          <p:spPr>
            <a:xfrm>
              <a:off x="3832700" y="2825275"/>
              <a:ext cx="202750" cy="105375"/>
            </a:xfrm>
            <a:custGeom>
              <a:rect b="b" l="l" r="r" t="t"/>
              <a:pathLst>
                <a:path extrusionOk="0" fill="none" h="4215" w="811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05" name="Google Shape;5305;p446"/>
            <p:cNvSpPr/>
            <p:nvPr/>
          </p:nvSpPr>
          <p:spPr>
            <a:xfrm>
              <a:off x="3229025" y="2832275"/>
              <a:ext cx="194275" cy="307100"/>
            </a:xfrm>
            <a:custGeom>
              <a:rect b="b" l="l" r="r" t="t"/>
              <a:pathLst>
                <a:path extrusionOk="0" fill="none" h="12284" w="7771">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06" name="Google Shape;5306;p446"/>
            <p:cNvSpPr/>
            <p:nvPr/>
          </p:nvSpPr>
          <p:spPr>
            <a:xfrm>
              <a:off x="3076500" y="2454050"/>
              <a:ext cx="503575" cy="819150"/>
            </a:xfrm>
            <a:custGeom>
              <a:rect b="b" l="l" r="r" t="t"/>
              <a:pathLst>
                <a:path extrusionOk="0" fill="none" h="32766" w="20143">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07" name="Google Shape;5307;p446"/>
            <p:cNvSpPr/>
            <p:nvPr/>
          </p:nvSpPr>
          <p:spPr>
            <a:xfrm>
              <a:off x="2459825" y="2712425"/>
              <a:ext cx="469650" cy="555275"/>
            </a:xfrm>
            <a:custGeom>
              <a:rect b="b" l="l" r="r" t="t"/>
              <a:pathLst>
                <a:path extrusionOk="0" fill="none" h="22211" w="18786">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08" name="Google Shape;5308;p446"/>
            <p:cNvSpPr/>
            <p:nvPr/>
          </p:nvSpPr>
          <p:spPr>
            <a:xfrm>
              <a:off x="1876375" y="2454050"/>
              <a:ext cx="516575" cy="806400"/>
            </a:xfrm>
            <a:custGeom>
              <a:rect b="b" l="l" r="r" t="t"/>
              <a:pathLst>
                <a:path extrusionOk="0" fill="none" h="32256" w="20663">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09" name="Google Shape;5309;p446"/>
            <p:cNvSpPr/>
            <p:nvPr/>
          </p:nvSpPr>
          <p:spPr>
            <a:xfrm>
              <a:off x="387400" y="2406850"/>
              <a:ext cx="948000" cy="923525"/>
            </a:xfrm>
            <a:custGeom>
              <a:rect b="b" l="l" r="r" t="t"/>
              <a:pathLst>
                <a:path extrusionOk="0" h="36941" w="3792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3" name="Shape 5313"/>
        <p:cNvGrpSpPr/>
        <p:nvPr/>
      </p:nvGrpSpPr>
      <p:grpSpPr>
        <a:xfrm>
          <a:off x="0" y="0"/>
          <a:ext cx="0" cy="0"/>
          <a:chOff x="0" y="0"/>
          <a:chExt cx="0" cy="0"/>
        </a:xfrm>
      </p:grpSpPr>
      <p:sp>
        <p:nvSpPr>
          <p:cNvPr id="5314" name="Google Shape;5314;p447"/>
          <p:cNvSpPr/>
          <p:nvPr/>
        </p:nvSpPr>
        <p:spPr>
          <a:xfrm>
            <a:off x="2600600" y="990800"/>
            <a:ext cx="6990900" cy="3801900"/>
          </a:xfrm>
          <a:prstGeom prst="rect">
            <a:avLst/>
          </a:prstGeom>
          <a:noFill/>
          <a:ln cap="flat" cmpd="sng" w="38100">
            <a:solidFill>
              <a:srgbClr val="EE0000"/>
            </a:solidFill>
            <a:prstDash val="solid"/>
            <a:round/>
            <a:headEnd len="sm" w="sm" type="none"/>
            <a:tailEnd len="sm" w="sm" type="none"/>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15" name="Google Shape;5315;p447"/>
          <p:cNvSpPr/>
          <p:nvPr/>
        </p:nvSpPr>
        <p:spPr>
          <a:xfrm>
            <a:off x="2793133" y="1210967"/>
            <a:ext cx="2084400" cy="1362900"/>
          </a:xfrm>
          <a:prstGeom prst="rect">
            <a:avLst/>
          </a:prstGeom>
          <a:solidFill>
            <a:srgbClr val="00B9E4"/>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600">
                <a:solidFill>
                  <a:srgbClr val="FFFFFF"/>
                </a:solidFill>
                <a:latin typeface="Overpass SemiBold"/>
                <a:ea typeface="Overpass SemiBold"/>
                <a:cs typeface="Overpass SemiBold"/>
                <a:sym typeface="Overpass SemiBold"/>
              </a:rPr>
              <a:t>Cluster services</a:t>
            </a:r>
            <a:br>
              <a:rPr lang="en" sz="1600">
                <a:solidFill>
                  <a:srgbClr val="FFFFFF"/>
                </a:solidFill>
                <a:latin typeface="Overpass SemiBold"/>
                <a:ea typeface="Overpass SemiBold"/>
                <a:cs typeface="Overpass SemiBold"/>
                <a:sym typeface="Overpass SemiBold"/>
              </a:rPr>
            </a:br>
            <a:r>
              <a:rPr lang="en" sz="1500">
                <a:solidFill>
                  <a:srgbClr val="FFFFFF"/>
                </a:solidFill>
                <a:latin typeface="Overpass Light"/>
                <a:ea typeface="Overpass Light"/>
                <a:cs typeface="Overpass Light"/>
                <a:sym typeface="Overpass Light"/>
              </a:rPr>
              <a:t>m</a:t>
            </a:r>
            <a:r>
              <a:rPr lang="en" sz="1500">
                <a:solidFill>
                  <a:srgbClr val="FFFFFF"/>
                </a:solidFill>
                <a:latin typeface="Overpass Light"/>
                <a:ea typeface="Overpass Light"/>
                <a:cs typeface="Overpass Light"/>
                <a:sym typeface="Overpass Light"/>
              </a:rPr>
              <a:t>onitoring, showback, registry, logging</a:t>
            </a:r>
            <a:endParaRPr sz="1500">
              <a:solidFill>
                <a:srgbClr val="FFFFFF"/>
              </a:solidFill>
              <a:latin typeface="Overpass Light"/>
              <a:ea typeface="Overpass Light"/>
              <a:cs typeface="Overpass Light"/>
              <a:sym typeface="Overpass Light"/>
            </a:endParaRPr>
          </a:p>
        </p:txBody>
      </p:sp>
      <p:sp>
        <p:nvSpPr>
          <p:cNvPr id="5316" name="Google Shape;5316;p447"/>
          <p:cNvSpPr/>
          <p:nvPr/>
        </p:nvSpPr>
        <p:spPr>
          <a:xfrm>
            <a:off x="4984267" y="1211100"/>
            <a:ext cx="2224500" cy="699300"/>
          </a:xfrm>
          <a:prstGeom prst="rect">
            <a:avLst/>
          </a:prstGeom>
          <a:solidFill>
            <a:srgbClr val="00B9E4"/>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600">
                <a:solidFill>
                  <a:srgbClr val="FFFFFF"/>
                </a:solidFill>
                <a:latin typeface="Overpass SemiBold"/>
                <a:ea typeface="Overpass SemiBold"/>
                <a:cs typeface="Overpass SemiBold"/>
                <a:sym typeface="Overpass SemiBold"/>
              </a:rPr>
              <a:t>Application services</a:t>
            </a:r>
            <a:endParaRPr sz="1600">
              <a:solidFill>
                <a:srgbClr val="FFFFFF"/>
              </a:solidFill>
              <a:latin typeface="Overpass SemiBold"/>
              <a:ea typeface="Overpass SemiBold"/>
              <a:cs typeface="Overpass SemiBold"/>
              <a:sym typeface="Overpass SemiBold"/>
            </a:endParaRPr>
          </a:p>
          <a:p>
            <a:pPr indent="0" lvl="0" marL="0" rtl="0" algn="ctr">
              <a:spcBef>
                <a:spcPts val="0"/>
              </a:spcBef>
              <a:spcAft>
                <a:spcPts val="0"/>
              </a:spcAft>
              <a:buNone/>
            </a:pPr>
            <a:r>
              <a:rPr lang="en" sz="1500">
                <a:solidFill>
                  <a:srgbClr val="FFFFFF"/>
                </a:solidFill>
                <a:latin typeface="Overpass Light"/>
                <a:ea typeface="Overpass Light"/>
                <a:cs typeface="Overpass Light"/>
                <a:sym typeface="Overpass Light"/>
              </a:rPr>
              <a:t>middleware, functions, ISV</a:t>
            </a:r>
            <a:endParaRPr sz="1500">
              <a:solidFill>
                <a:srgbClr val="FFFFFF"/>
              </a:solidFill>
              <a:latin typeface="Overpass Light"/>
              <a:ea typeface="Overpass Light"/>
              <a:cs typeface="Overpass Light"/>
              <a:sym typeface="Overpass Light"/>
            </a:endParaRPr>
          </a:p>
        </p:txBody>
      </p:sp>
      <p:sp>
        <p:nvSpPr>
          <p:cNvPr id="5317" name="Google Shape;5317;p447"/>
          <p:cNvSpPr/>
          <p:nvPr/>
        </p:nvSpPr>
        <p:spPr>
          <a:xfrm>
            <a:off x="4984278" y="2014783"/>
            <a:ext cx="2224500" cy="558900"/>
          </a:xfrm>
          <a:prstGeom prst="rect">
            <a:avLst/>
          </a:prstGeom>
          <a:solidFill>
            <a:srgbClr val="00B9E4"/>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600">
                <a:solidFill>
                  <a:srgbClr val="FFFFFF"/>
                </a:solidFill>
                <a:latin typeface="Overpass SemiBold"/>
                <a:ea typeface="Overpass SemiBold"/>
                <a:cs typeface="Overpass SemiBold"/>
                <a:sym typeface="Overpass SemiBold"/>
              </a:rPr>
              <a:t>Service mesh</a:t>
            </a:r>
            <a:endParaRPr sz="1500">
              <a:solidFill>
                <a:srgbClr val="FFFFFF"/>
              </a:solidFill>
              <a:latin typeface="Overpass Light"/>
              <a:ea typeface="Overpass Light"/>
              <a:cs typeface="Overpass Light"/>
              <a:sym typeface="Overpass Light"/>
            </a:endParaRPr>
          </a:p>
        </p:txBody>
      </p:sp>
      <p:sp>
        <p:nvSpPr>
          <p:cNvPr id="5318" name="Google Shape;5318;p447"/>
          <p:cNvSpPr/>
          <p:nvPr/>
        </p:nvSpPr>
        <p:spPr>
          <a:xfrm>
            <a:off x="7315933" y="1874700"/>
            <a:ext cx="2084400" cy="699300"/>
          </a:xfrm>
          <a:prstGeom prst="rect">
            <a:avLst/>
          </a:prstGeom>
          <a:solidFill>
            <a:srgbClr val="00B9E4"/>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600">
                <a:solidFill>
                  <a:srgbClr val="FFFFFF"/>
                </a:solidFill>
                <a:latin typeface="Overpass SemiBold"/>
                <a:ea typeface="Overpass SemiBold"/>
                <a:cs typeface="Overpass SemiBold"/>
                <a:sym typeface="Overpass SemiBold"/>
              </a:rPr>
              <a:t>Developer services</a:t>
            </a:r>
            <a:endParaRPr sz="1600">
              <a:solidFill>
                <a:srgbClr val="FFFFFF"/>
              </a:solidFill>
              <a:latin typeface="Overpass SemiBold"/>
              <a:ea typeface="Overpass SemiBold"/>
              <a:cs typeface="Overpass SemiBold"/>
              <a:sym typeface="Overpass SemiBold"/>
            </a:endParaRPr>
          </a:p>
          <a:p>
            <a:pPr indent="0" lvl="0" marL="0" rtl="0" algn="ctr">
              <a:spcBef>
                <a:spcPts val="0"/>
              </a:spcBef>
              <a:spcAft>
                <a:spcPts val="0"/>
              </a:spcAft>
              <a:buNone/>
            </a:pPr>
            <a:r>
              <a:rPr lang="en" sz="1500">
                <a:solidFill>
                  <a:srgbClr val="FFFFFF"/>
                </a:solidFill>
                <a:latin typeface="Overpass Light"/>
                <a:ea typeface="Overpass Light"/>
                <a:cs typeface="Overpass Light"/>
                <a:sym typeface="Overpass Light"/>
              </a:rPr>
              <a:t>d</a:t>
            </a:r>
            <a:r>
              <a:rPr lang="en" sz="1500">
                <a:solidFill>
                  <a:srgbClr val="FFFFFF"/>
                </a:solidFill>
                <a:latin typeface="Overpass Light"/>
                <a:ea typeface="Overpass Light"/>
                <a:cs typeface="Overpass Light"/>
                <a:sym typeface="Overpass Light"/>
              </a:rPr>
              <a:t>ev tools, automated builds, CI/CD, IDE</a:t>
            </a:r>
            <a:endParaRPr sz="1500">
              <a:solidFill>
                <a:srgbClr val="FFFFFF"/>
              </a:solidFill>
              <a:latin typeface="Overpass Light"/>
              <a:ea typeface="Overpass Light"/>
              <a:cs typeface="Overpass Light"/>
              <a:sym typeface="Overpass Light"/>
            </a:endParaRPr>
          </a:p>
        </p:txBody>
      </p:sp>
      <p:sp>
        <p:nvSpPr>
          <p:cNvPr id="5319" name="Google Shape;5319;p447"/>
          <p:cNvSpPr/>
          <p:nvPr/>
        </p:nvSpPr>
        <p:spPr>
          <a:xfrm>
            <a:off x="2796411" y="2693221"/>
            <a:ext cx="6606900" cy="558900"/>
          </a:xfrm>
          <a:prstGeom prst="rect">
            <a:avLst/>
          </a:prstGeom>
          <a:solidFill>
            <a:srgbClr val="007865"/>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600">
                <a:solidFill>
                  <a:srgbClr val="FFFFFF"/>
                </a:solidFill>
                <a:latin typeface="Overpass SemiBold"/>
                <a:ea typeface="Overpass SemiBold"/>
                <a:cs typeface="Overpass SemiBold"/>
                <a:sym typeface="Overpass SemiBold"/>
              </a:rPr>
              <a:t>Automated operations</a:t>
            </a:r>
            <a:endParaRPr sz="1500">
              <a:solidFill>
                <a:srgbClr val="FFFFFF"/>
              </a:solidFill>
              <a:latin typeface="Overpass Light"/>
              <a:ea typeface="Overpass Light"/>
              <a:cs typeface="Overpass Light"/>
              <a:sym typeface="Overpass Light"/>
            </a:endParaRPr>
          </a:p>
        </p:txBody>
      </p:sp>
      <p:sp>
        <p:nvSpPr>
          <p:cNvPr id="5320" name="Google Shape;5320;p447"/>
          <p:cNvSpPr/>
          <p:nvPr/>
        </p:nvSpPr>
        <p:spPr>
          <a:xfrm>
            <a:off x="2793122" y="3380632"/>
            <a:ext cx="6606900" cy="558900"/>
          </a:xfrm>
          <a:prstGeom prst="rect">
            <a:avLst/>
          </a:prstGeom>
          <a:solidFill>
            <a:srgbClr val="326DE6"/>
          </a:solidFill>
          <a:ln>
            <a:noFill/>
          </a:ln>
        </p:spPr>
        <p:txBody>
          <a:bodyPr anchorCtr="0" anchor="ctr" bIns="162525" lIns="65025" spcFirstLastPara="1" rIns="65025" wrap="square" tIns="162525">
            <a:noAutofit/>
          </a:bodyPr>
          <a:lstStyle/>
          <a:p>
            <a:pPr indent="0" lvl="0" marL="0" rtl="0" algn="l">
              <a:spcBef>
                <a:spcPts val="0"/>
              </a:spcBef>
              <a:spcAft>
                <a:spcPts val="0"/>
              </a:spcAft>
              <a:buNone/>
            </a:pPr>
            <a:r>
              <a:t/>
            </a:r>
            <a:endParaRPr sz="1500">
              <a:solidFill>
                <a:srgbClr val="FFFFFF"/>
              </a:solidFill>
              <a:latin typeface="Overpass Light"/>
              <a:ea typeface="Overpass Light"/>
              <a:cs typeface="Overpass Light"/>
              <a:sym typeface="Overpass Light"/>
            </a:endParaRPr>
          </a:p>
        </p:txBody>
      </p:sp>
      <p:sp>
        <p:nvSpPr>
          <p:cNvPr id="5321" name="Google Shape;5321;p447"/>
          <p:cNvSpPr/>
          <p:nvPr/>
        </p:nvSpPr>
        <p:spPr>
          <a:xfrm>
            <a:off x="2793122" y="4051308"/>
            <a:ext cx="6606900" cy="558900"/>
          </a:xfrm>
          <a:prstGeom prst="rect">
            <a:avLst/>
          </a:prstGeom>
          <a:solidFill>
            <a:srgbClr val="EE0000"/>
          </a:solidFill>
          <a:ln>
            <a:noFill/>
          </a:ln>
        </p:spPr>
        <p:txBody>
          <a:bodyPr anchorCtr="0" anchor="ctr" bIns="162525" lIns="2926025" spcFirstLastPara="1" rIns="65025" wrap="square" tIns="162525">
            <a:noAutofit/>
          </a:bodyPr>
          <a:lstStyle/>
          <a:p>
            <a:pPr indent="0" lvl="0" marL="0" rtl="0" algn="l">
              <a:spcBef>
                <a:spcPts val="0"/>
              </a:spcBef>
              <a:spcAft>
                <a:spcPts val="0"/>
              </a:spcAft>
              <a:buNone/>
            </a:pPr>
            <a:r>
              <a:rPr lang="en" sz="1500">
                <a:solidFill>
                  <a:srgbClr val="FFFFFF"/>
                </a:solidFill>
                <a:latin typeface="Overpass Light"/>
                <a:ea typeface="Overpass Light"/>
                <a:cs typeface="Overpass Light"/>
                <a:sym typeface="Overpass Light"/>
              </a:rPr>
              <a:t>Enterprise L</a:t>
            </a:r>
            <a:r>
              <a:rPr lang="en" sz="1500">
                <a:solidFill>
                  <a:srgbClr val="FFFFFF"/>
                </a:solidFill>
                <a:latin typeface="Overpass Light"/>
                <a:ea typeface="Overpass Light"/>
                <a:cs typeface="Overpass Light"/>
                <a:sym typeface="Overpass Light"/>
              </a:rPr>
              <a:t>inux</a:t>
            </a:r>
            <a:r>
              <a:rPr lang="en" sz="1500">
                <a:solidFill>
                  <a:srgbClr val="FFFFFF"/>
                </a:solidFill>
                <a:latin typeface="Overpass Light"/>
                <a:ea typeface="Overpass Light"/>
                <a:cs typeface="Overpass Light"/>
                <a:sym typeface="Overpass Light"/>
              </a:rPr>
              <a:t> CoreOS</a:t>
            </a:r>
            <a:endParaRPr sz="1500">
              <a:solidFill>
                <a:srgbClr val="FFFFFF"/>
              </a:solidFill>
              <a:latin typeface="Overpass Light"/>
              <a:ea typeface="Overpass Light"/>
              <a:cs typeface="Overpass Light"/>
              <a:sym typeface="Overpass Light"/>
            </a:endParaRPr>
          </a:p>
        </p:txBody>
      </p:sp>
      <p:grpSp>
        <p:nvGrpSpPr>
          <p:cNvPr id="5322" name="Google Shape;5322;p447"/>
          <p:cNvGrpSpPr/>
          <p:nvPr/>
        </p:nvGrpSpPr>
        <p:grpSpPr>
          <a:xfrm>
            <a:off x="2960177" y="5057936"/>
            <a:ext cx="1009412" cy="404330"/>
            <a:chOff x="238125" y="1426750"/>
            <a:chExt cx="7143750" cy="2861500"/>
          </a:xfrm>
        </p:grpSpPr>
        <p:sp>
          <p:nvSpPr>
            <p:cNvPr id="5323" name="Google Shape;5323;p447"/>
            <p:cNvSpPr/>
            <p:nvPr/>
          </p:nvSpPr>
          <p:spPr>
            <a:xfrm>
              <a:off x="238125" y="1426750"/>
              <a:ext cx="7143750" cy="2861500"/>
            </a:xfrm>
            <a:custGeom>
              <a:rect b="b" l="l" r="r" t="t"/>
              <a:pathLst>
                <a:path extrusionOk="0" h="114460" w="285750">
                  <a:moveTo>
                    <a:pt x="235724" y="9605"/>
                  </a:moveTo>
                  <a:lnTo>
                    <a:pt x="265339" y="24413"/>
                  </a:lnTo>
                  <a:lnTo>
                    <a:pt x="22412" y="24413"/>
                  </a:lnTo>
                  <a:lnTo>
                    <a:pt x="56430" y="9605"/>
                  </a:lnTo>
                  <a:close/>
                  <a:moveTo>
                    <a:pt x="276145" y="35218"/>
                  </a:moveTo>
                  <a:lnTo>
                    <a:pt x="276145" y="104855"/>
                  </a:lnTo>
                  <a:lnTo>
                    <a:pt x="9605" y="104855"/>
                  </a:lnTo>
                  <a:lnTo>
                    <a:pt x="9605" y="35218"/>
                  </a:lnTo>
                  <a:close/>
                  <a:moveTo>
                    <a:pt x="55629" y="0"/>
                  </a:moveTo>
                  <a:lnTo>
                    <a:pt x="53628" y="400"/>
                  </a:lnTo>
                  <a:lnTo>
                    <a:pt x="2801" y="22012"/>
                  </a:lnTo>
                  <a:lnTo>
                    <a:pt x="1601" y="23212"/>
                  </a:lnTo>
                  <a:lnTo>
                    <a:pt x="400" y="24413"/>
                  </a:lnTo>
                  <a:lnTo>
                    <a:pt x="0" y="26014"/>
                  </a:lnTo>
                  <a:lnTo>
                    <a:pt x="400" y="27614"/>
                  </a:lnTo>
                  <a:lnTo>
                    <a:pt x="0" y="29215"/>
                  </a:lnTo>
                  <a:lnTo>
                    <a:pt x="0" y="30416"/>
                  </a:lnTo>
                  <a:lnTo>
                    <a:pt x="0" y="109657"/>
                  </a:lnTo>
                  <a:lnTo>
                    <a:pt x="400" y="111659"/>
                  </a:lnTo>
                  <a:lnTo>
                    <a:pt x="1201" y="113259"/>
                  </a:lnTo>
                  <a:lnTo>
                    <a:pt x="2801" y="114060"/>
                  </a:lnTo>
                  <a:lnTo>
                    <a:pt x="4803" y="114460"/>
                  </a:lnTo>
                  <a:lnTo>
                    <a:pt x="280947" y="114460"/>
                  </a:lnTo>
                  <a:lnTo>
                    <a:pt x="282949" y="114060"/>
                  </a:lnTo>
                  <a:lnTo>
                    <a:pt x="284549" y="113259"/>
                  </a:lnTo>
                  <a:lnTo>
                    <a:pt x="285350" y="111659"/>
                  </a:lnTo>
                  <a:lnTo>
                    <a:pt x="285750" y="109657"/>
                  </a:lnTo>
                  <a:lnTo>
                    <a:pt x="285750" y="30416"/>
                  </a:lnTo>
                  <a:lnTo>
                    <a:pt x="285750" y="29215"/>
                  </a:lnTo>
                  <a:lnTo>
                    <a:pt x="285750" y="27614"/>
                  </a:lnTo>
                  <a:lnTo>
                    <a:pt x="285750" y="26014"/>
                  </a:lnTo>
                  <a:lnTo>
                    <a:pt x="285350" y="24413"/>
                  </a:lnTo>
                  <a:lnTo>
                    <a:pt x="284549" y="23212"/>
                  </a:lnTo>
                  <a:lnTo>
                    <a:pt x="282949" y="22412"/>
                  </a:lnTo>
                  <a:lnTo>
                    <a:pt x="238925" y="800"/>
                  </a:lnTo>
                  <a:lnTo>
                    <a:pt x="238125" y="400"/>
                  </a:lnTo>
                  <a:lnTo>
                    <a:pt x="236924"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24" name="Google Shape;5324;p447"/>
            <p:cNvSpPr/>
            <p:nvPr/>
          </p:nvSpPr>
          <p:spPr>
            <a:xfrm>
              <a:off x="918475" y="3007575"/>
              <a:ext cx="330200" cy="330200"/>
            </a:xfrm>
            <a:custGeom>
              <a:rect b="b" l="l" r="r" t="t"/>
              <a:pathLst>
                <a:path extrusionOk="0" h="13208" w="13208">
                  <a:moveTo>
                    <a:pt x="5203" y="0"/>
                  </a:moveTo>
                  <a:lnTo>
                    <a:pt x="4002" y="400"/>
                  </a:lnTo>
                  <a:lnTo>
                    <a:pt x="2802" y="1201"/>
                  </a:lnTo>
                  <a:lnTo>
                    <a:pt x="2001" y="2001"/>
                  </a:lnTo>
                  <a:lnTo>
                    <a:pt x="1201" y="2802"/>
                  </a:lnTo>
                  <a:lnTo>
                    <a:pt x="400" y="4002"/>
                  </a:lnTo>
                  <a:lnTo>
                    <a:pt x="0" y="5203"/>
                  </a:lnTo>
                  <a:lnTo>
                    <a:pt x="0" y="6404"/>
                  </a:lnTo>
                  <a:lnTo>
                    <a:pt x="0" y="8004"/>
                  </a:lnTo>
                  <a:lnTo>
                    <a:pt x="400" y="9205"/>
                  </a:lnTo>
                  <a:lnTo>
                    <a:pt x="1201" y="10406"/>
                  </a:lnTo>
                  <a:lnTo>
                    <a:pt x="2001" y="11206"/>
                  </a:lnTo>
                  <a:lnTo>
                    <a:pt x="2802" y="12006"/>
                  </a:lnTo>
                  <a:lnTo>
                    <a:pt x="4002" y="12407"/>
                  </a:lnTo>
                  <a:lnTo>
                    <a:pt x="5203" y="12807"/>
                  </a:lnTo>
                  <a:lnTo>
                    <a:pt x="6804" y="13207"/>
                  </a:lnTo>
                  <a:lnTo>
                    <a:pt x="8004" y="12807"/>
                  </a:lnTo>
                  <a:lnTo>
                    <a:pt x="9205" y="12407"/>
                  </a:lnTo>
                  <a:lnTo>
                    <a:pt x="10406" y="12006"/>
                  </a:lnTo>
                  <a:lnTo>
                    <a:pt x="11206" y="11206"/>
                  </a:lnTo>
                  <a:lnTo>
                    <a:pt x="12007" y="10406"/>
                  </a:lnTo>
                  <a:lnTo>
                    <a:pt x="12807" y="9205"/>
                  </a:lnTo>
                  <a:lnTo>
                    <a:pt x="13207" y="8004"/>
                  </a:lnTo>
                  <a:lnTo>
                    <a:pt x="13207" y="6404"/>
                  </a:lnTo>
                  <a:lnTo>
                    <a:pt x="13207" y="5203"/>
                  </a:lnTo>
                  <a:lnTo>
                    <a:pt x="12807" y="4002"/>
                  </a:lnTo>
                  <a:lnTo>
                    <a:pt x="12007" y="2802"/>
                  </a:lnTo>
                  <a:lnTo>
                    <a:pt x="11206" y="2001"/>
                  </a:lnTo>
                  <a:lnTo>
                    <a:pt x="10406" y="1201"/>
                  </a:lnTo>
                  <a:lnTo>
                    <a:pt x="9205" y="400"/>
                  </a:lnTo>
                  <a:lnTo>
                    <a:pt x="8004"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25" name="Google Shape;5325;p447"/>
            <p:cNvSpPr/>
            <p:nvPr/>
          </p:nvSpPr>
          <p:spPr>
            <a:xfrm>
              <a:off x="1508775" y="3007575"/>
              <a:ext cx="330200" cy="330200"/>
            </a:xfrm>
            <a:custGeom>
              <a:rect b="b" l="l" r="r" t="t"/>
              <a:pathLst>
                <a:path extrusionOk="0" h="13208" w="13208">
                  <a:moveTo>
                    <a:pt x="5203" y="0"/>
                  </a:moveTo>
                  <a:lnTo>
                    <a:pt x="4003" y="400"/>
                  </a:lnTo>
                  <a:lnTo>
                    <a:pt x="2802" y="1201"/>
                  </a:lnTo>
                  <a:lnTo>
                    <a:pt x="1602" y="2001"/>
                  </a:lnTo>
                  <a:lnTo>
                    <a:pt x="801" y="2802"/>
                  </a:lnTo>
                  <a:lnTo>
                    <a:pt x="401" y="4002"/>
                  </a:lnTo>
                  <a:lnTo>
                    <a:pt x="1" y="5203"/>
                  </a:lnTo>
                  <a:lnTo>
                    <a:pt x="1" y="6404"/>
                  </a:lnTo>
                  <a:lnTo>
                    <a:pt x="1" y="8004"/>
                  </a:lnTo>
                  <a:lnTo>
                    <a:pt x="401" y="9205"/>
                  </a:lnTo>
                  <a:lnTo>
                    <a:pt x="801" y="10406"/>
                  </a:lnTo>
                  <a:lnTo>
                    <a:pt x="1602" y="11206"/>
                  </a:lnTo>
                  <a:lnTo>
                    <a:pt x="2802" y="12006"/>
                  </a:lnTo>
                  <a:lnTo>
                    <a:pt x="4003" y="12407"/>
                  </a:lnTo>
                  <a:lnTo>
                    <a:pt x="5203" y="12807"/>
                  </a:lnTo>
                  <a:lnTo>
                    <a:pt x="6404" y="13207"/>
                  </a:lnTo>
                  <a:lnTo>
                    <a:pt x="7605" y="12807"/>
                  </a:lnTo>
                  <a:lnTo>
                    <a:pt x="9206" y="12407"/>
                  </a:lnTo>
                  <a:lnTo>
                    <a:pt x="10006" y="12006"/>
                  </a:lnTo>
                  <a:lnTo>
                    <a:pt x="11207" y="11206"/>
                  </a:lnTo>
                  <a:lnTo>
                    <a:pt x="12007" y="10406"/>
                  </a:lnTo>
                  <a:lnTo>
                    <a:pt x="12407" y="9205"/>
                  </a:lnTo>
                  <a:lnTo>
                    <a:pt x="12807" y="8004"/>
                  </a:lnTo>
                  <a:lnTo>
                    <a:pt x="13208" y="6404"/>
                  </a:lnTo>
                  <a:lnTo>
                    <a:pt x="12807" y="5203"/>
                  </a:lnTo>
                  <a:lnTo>
                    <a:pt x="12407" y="4002"/>
                  </a:lnTo>
                  <a:lnTo>
                    <a:pt x="12007" y="2802"/>
                  </a:lnTo>
                  <a:lnTo>
                    <a:pt x="11207" y="2001"/>
                  </a:lnTo>
                  <a:lnTo>
                    <a:pt x="10006" y="1201"/>
                  </a:lnTo>
                  <a:lnTo>
                    <a:pt x="9206" y="400"/>
                  </a:lnTo>
                  <a:lnTo>
                    <a:pt x="7605"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26" name="Google Shape;5326;p447"/>
            <p:cNvSpPr/>
            <p:nvPr/>
          </p:nvSpPr>
          <p:spPr>
            <a:xfrm>
              <a:off x="6331300" y="2617350"/>
              <a:ext cx="480300" cy="1080600"/>
            </a:xfrm>
            <a:custGeom>
              <a:rect b="b" l="l" r="r" t="t"/>
              <a:pathLst>
                <a:path extrusionOk="0" h="43224" w="19212">
                  <a:moveTo>
                    <a:pt x="14409" y="4803"/>
                  </a:moveTo>
                  <a:lnTo>
                    <a:pt x="14409" y="38421"/>
                  </a:lnTo>
                  <a:lnTo>
                    <a:pt x="4803" y="38421"/>
                  </a:lnTo>
                  <a:lnTo>
                    <a:pt x="4803" y="4803"/>
                  </a:lnTo>
                  <a:close/>
                  <a:moveTo>
                    <a:pt x="2402" y="1"/>
                  </a:moveTo>
                  <a:lnTo>
                    <a:pt x="1602" y="401"/>
                  </a:lnTo>
                  <a:lnTo>
                    <a:pt x="801" y="801"/>
                  </a:lnTo>
                  <a:lnTo>
                    <a:pt x="401" y="1602"/>
                  </a:lnTo>
                  <a:lnTo>
                    <a:pt x="1" y="2402"/>
                  </a:lnTo>
                  <a:lnTo>
                    <a:pt x="1" y="40822"/>
                  </a:lnTo>
                  <a:lnTo>
                    <a:pt x="401" y="42023"/>
                  </a:lnTo>
                  <a:lnTo>
                    <a:pt x="801" y="42823"/>
                  </a:lnTo>
                  <a:lnTo>
                    <a:pt x="1602" y="43224"/>
                  </a:lnTo>
                  <a:lnTo>
                    <a:pt x="17610" y="43224"/>
                  </a:lnTo>
                  <a:lnTo>
                    <a:pt x="18411" y="42823"/>
                  </a:lnTo>
                  <a:lnTo>
                    <a:pt x="19211" y="42023"/>
                  </a:lnTo>
                  <a:lnTo>
                    <a:pt x="19211" y="40822"/>
                  </a:lnTo>
                  <a:lnTo>
                    <a:pt x="19211" y="2402"/>
                  </a:lnTo>
                  <a:lnTo>
                    <a:pt x="19211" y="1602"/>
                  </a:lnTo>
                  <a:lnTo>
                    <a:pt x="18411" y="801"/>
                  </a:lnTo>
                  <a:lnTo>
                    <a:pt x="17610" y="401"/>
                  </a:lnTo>
                  <a:lnTo>
                    <a:pt x="1681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27" name="Google Shape;5327;p447"/>
            <p:cNvSpPr/>
            <p:nvPr/>
          </p:nvSpPr>
          <p:spPr>
            <a:xfrm>
              <a:off x="5610925" y="2617350"/>
              <a:ext cx="480275" cy="1080600"/>
            </a:xfrm>
            <a:custGeom>
              <a:rect b="b" l="l" r="r" t="t"/>
              <a:pathLst>
                <a:path extrusionOk="0" h="43224" w="19211">
                  <a:moveTo>
                    <a:pt x="14408" y="4803"/>
                  </a:moveTo>
                  <a:lnTo>
                    <a:pt x="14408" y="38421"/>
                  </a:lnTo>
                  <a:lnTo>
                    <a:pt x="4803" y="38421"/>
                  </a:lnTo>
                  <a:lnTo>
                    <a:pt x="4803" y="4803"/>
                  </a:lnTo>
                  <a:close/>
                  <a:moveTo>
                    <a:pt x="2402" y="1"/>
                  </a:moveTo>
                  <a:lnTo>
                    <a:pt x="1602" y="401"/>
                  </a:lnTo>
                  <a:lnTo>
                    <a:pt x="801" y="801"/>
                  </a:lnTo>
                  <a:lnTo>
                    <a:pt x="401" y="1602"/>
                  </a:lnTo>
                  <a:lnTo>
                    <a:pt x="1" y="2402"/>
                  </a:lnTo>
                  <a:lnTo>
                    <a:pt x="1" y="40822"/>
                  </a:lnTo>
                  <a:lnTo>
                    <a:pt x="401" y="42023"/>
                  </a:lnTo>
                  <a:lnTo>
                    <a:pt x="801" y="42823"/>
                  </a:lnTo>
                  <a:lnTo>
                    <a:pt x="1602" y="43224"/>
                  </a:lnTo>
                  <a:lnTo>
                    <a:pt x="17610" y="43224"/>
                  </a:lnTo>
                  <a:lnTo>
                    <a:pt x="18410" y="42823"/>
                  </a:lnTo>
                  <a:lnTo>
                    <a:pt x="19211" y="42023"/>
                  </a:lnTo>
                  <a:lnTo>
                    <a:pt x="19211" y="40822"/>
                  </a:lnTo>
                  <a:lnTo>
                    <a:pt x="19211" y="2402"/>
                  </a:lnTo>
                  <a:lnTo>
                    <a:pt x="19211" y="1602"/>
                  </a:lnTo>
                  <a:lnTo>
                    <a:pt x="18410" y="801"/>
                  </a:lnTo>
                  <a:lnTo>
                    <a:pt x="17610" y="401"/>
                  </a:lnTo>
                  <a:lnTo>
                    <a:pt x="1681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sp>
        <p:nvSpPr>
          <p:cNvPr id="5328" name="Google Shape;5328;p447"/>
          <p:cNvSpPr txBox="1"/>
          <p:nvPr/>
        </p:nvSpPr>
        <p:spPr>
          <a:xfrm>
            <a:off x="2965440" y="5610236"/>
            <a:ext cx="1010100" cy="39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666666"/>
                </a:solidFill>
                <a:latin typeface="Overpass Light"/>
                <a:ea typeface="Overpass Light"/>
                <a:cs typeface="Overpass Light"/>
                <a:sym typeface="Overpass Light"/>
              </a:rPr>
              <a:t>Physical</a:t>
            </a:r>
            <a:endParaRPr sz="1600">
              <a:solidFill>
                <a:srgbClr val="666666"/>
              </a:solidFill>
              <a:latin typeface="Overpass Light"/>
              <a:ea typeface="Overpass Light"/>
              <a:cs typeface="Overpass Light"/>
              <a:sym typeface="Overpass Light"/>
            </a:endParaRPr>
          </a:p>
        </p:txBody>
      </p:sp>
      <p:grpSp>
        <p:nvGrpSpPr>
          <p:cNvPr id="5329" name="Google Shape;5329;p447"/>
          <p:cNvGrpSpPr/>
          <p:nvPr/>
        </p:nvGrpSpPr>
        <p:grpSpPr>
          <a:xfrm>
            <a:off x="4727036" y="5019734"/>
            <a:ext cx="1009412" cy="480734"/>
            <a:chOff x="238125" y="1156375"/>
            <a:chExt cx="7143750" cy="3402225"/>
          </a:xfrm>
        </p:grpSpPr>
        <p:sp>
          <p:nvSpPr>
            <p:cNvPr id="5330" name="Google Shape;5330;p447"/>
            <p:cNvSpPr/>
            <p:nvPr/>
          </p:nvSpPr>
          <p:spPr>
            <a:xfrm>
              <a:off x="693675" y="1611925"/>
              <a:ext cx="6232650" cy="2491125"/>
            </a:xfrm>
            <a:custGeom>
              <a:rect b="b" l="l" r="r" t="t"/>
              <a:pathLst>
                <a:path extrusionOk="0" h="99645" w="249306">
                  <a:moveTo>
                    <a:pt x="205493" y="8531"/>
                  </a:moveTo>
                  <a:lnTo>
                    <a:pt x="231470" y="20938"/>
                  </a:lnTo>
                  <a:lnTo>
                    <a:pt x="19775" y="20938"/>
                  </a:lnTo>
                  <a:lnTo>
                    <a:pt x="49241" y="8531"/>
                  </a:lnTo>
                  <a:close/>
                  <a:moveTo>
                    <a:pt x="240775" y="30243"/>
                  </a:moveTo>
                  <a:lnTo>
                    <a:pt x="240775" y="91502"/>
                  </a:lnTo>
                  <a:lnTo>
                    <a:pt x="8531" y="91502"/>
                  </a:lnTo>
                  <a:lnTo>
                    <a:pt x="8531" y="30243"/>
                  </a:lnTo>
                  <a:close/>
                  <a:moveTo>
                    <a:pt x="48466" y="1"/>
                  </a:moveTo>
                  <a:lnTo>
                    <a:pt x="46915" y="388"/>
                  </a:lnTo>
                  <a:lnTo>
                    <a:pt x="2715" y="18999"/>
                  </a:lnTo>
                  <a:lnTo>
                    <a:pt x="1164" y="20162"/>
                  </a:lnTo>
                  <a:lnTo>
                    <a:pt x="389" y="21325"/>
                  </a:lnTo>
                  <a:lnTo>
                    <a:pt x="1" y="22488"/>
                  </a:lnTo>
                  <a:lnTo>
                    <a:pt x="389" y="24039"/>
                  </a:lnTo>
                  <a:lnTo>
                    <a:pt x="1" y="25202"/>
                  </a:lnTo>
                  <a:lnTo>
                    <a:pt x="1" y="26366"/>
                  </a:lnTo>
                  <a:lnTo>
                    <a:pt x="1" y="95379"/>
                  </a:lnTo>
                  <a:lnTo>
                    <a:pt x="389" y="97318"/>
                  </a:lnTo>
                  <a:lnTo>
                    <a:pt x="1164" y="98481"/>
                  </a:lnTo>
                  <a:lnTo>
                    <a:pt x="2715" y="99257"/>
                  </a:lnTo>
                  <a:lnTo>
                    <a:pt x="4266" y="99644"/>
                  </a:lnTo>
                  <a:lnTo>
                    <a:pt x="245040" y="99644"/>
                  </a:lnTo>
                  <a:lnTo>
                    <a:pt x="246591" y="99257"/>
                  </a:lnTo>
                  <a:lnTo>
                    <a:pt x="248142" y="98481"/>
                  </a:lnTo>
                  <a:lnTo>
                    <a:pt x="248917" y="97318"/>
                  </a:lnTo>
                  <a:lnTo>
                    <a:pt x="249305" y="95379"/>
                  </a:lnTo>
                  <a:lnTo>
                    <a:pt x="249305" y="26366"/>
                  </a:lnTo>
                  <a:lnTo>
                    <a:pt x="249305" y="25202"/>
                  </a:lnTo>
                  <a:lnTo>
                    <a:pt x="248917" y="24039"/>
                  </a:lnTo>
                  <a:lnTo>
                    <a:pt x="249305" y="22488"/>
                  </a:lnTo>
                  <a:lnTo>
                    <a:pt x="248917" y="21325"/>
                  </a:lnTo>
                  <a:lnTo>
                    <a:pt x="248142" y="20162"/>
                  </a:lnTo>
                  <a:lnTo>
                    <a:pt x="246979" y="19387"/>
                  </a:lnTo>
                  <a:lnTo>
                    <a:pt x="208594" y="388"/>
                  </a:lnTo>
                  <a:lnTo>
                    <a:pt x="206656"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31" name="Google Shape;5331;p447"/>
            <p:cNvSpPr/>
            <p:nvPr/>
          </p:nvSpPr>
          <p:spPr>
            <a:xfrm>
              <a:off x="1284950" y="2988325"/>
              <a:ext cx="290825" cy="281125"/>
            </a:xfrm>
            <a:custGeom>
              <a:rect b="b" l="l" r="r" t="t"/>
              <a:pathLst>
                <a:path extrusionOk="0" h="11245" w="11633">
                  <a:moveTo>
                    <a:pt x="4653" y="1"/>
                  </a:moveTo>
                  <a:lnTo>
                    <a:pt x="3490" y="388"/>
                  </a:lnTo>
                  <a:lnTo>
                    <a:pt x="1939" y="1552"/>
                  </a:lnTo>
                  <a:lnTo>
                    <a:pt x="389" y="3490"/>
                  </a:lnTo>
                  <a:lnTo>
                    <a:pt x="389" y="4266"/>
                  </a:lnTo>
                  <a:lnTo>
                    <a:pt x="1" y="5429"/>
                  </a:lnTo>
                  <a:lnTo>
                    <a:pt x="389" y="6592"/>
                  </a:lnTo>
                  <a:lnTo>
                    <a:pt x="389" y="7755"/>
                  </a:lnTo>
                  <a:lnTo>
                    <a:pt x="1939" y="9694"/>
                  </a:lnTo>
                  <a:lnTo>
                    <a:pt x="3490" y="10857"/>
                  </a:lnTo>
                  <a:lnTo>
                    <a:pt x="4653" y="11245"/>
                  </a:lnTo>
                  <a:lnTo>
                    <a:pt x="6980" y="11245"/>
                  </a:lnTo>
                  <a:lnTo>
                    <a:pt x="8143" y="10857"/>
                  </a:lnTo>
                  <a:lnTo>
                    <a:pt x="10082" y="9694"/>
                  </a:lnTo>
                  <a:lnTo>
                    <a:pt x="11245" y="7755"/>
                  </a:lnTo>
                  <a:lnTo>
                    <a:pt x="11632" y="6592"/>
                  </a:lnTo>
                  <a:lnTo>
                    <a:pt x="11632" y="5429"/>
                  </a:lnTo>
                  <a:lnTo>
                    <a:pt x="11632" y="4266"/>
                  </a:lnTo>
                  <a:lnTo>
                    <a:pt x="11245" y="3490"/>
                  </a:lnTo>
                  <a:lnTo>
                    <a:pt x="10082" y="1552"/>
                  </a:lnTo>
                  <a:lnTo>
                    <a:pt x="8143" y="388"/>
                  </a:lnTo>
                  <a:lnTo>
                    <a:pt x="698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32" name="Google Shape;5332;p447"/>
            <p:cNvSpPr/>
            <p:nvPr/>
          </p:nvSpPr>
          <p:spPr>
            <a:xfrm>
              <a:off x="1798700" y="2988325"/>
              <a:ext cx="290800" cy="281125"/>
            </a:xfrm>
            <a:custGeom>
              <a:rect b="b" l="l" r="r" t="t"/>
              <a:pathLst>
                <a:path extrusionOk="0" h="11245" w="11632">
                  <a:moveTo>
                    <a:pt x="4653" y="1"/>
                  </a:moveTo>
                  <a:lnTo>
                    <a:pt x="3489" y="388"/>
                  </a:lnTo>
                  <a:lnTo>
                    <a:pt x="1551" y="1552"/>
                  </a:lnTo>
                  <a:lnTo>
                    <a:pt x="388" y="3490"/>
                  </a:lnTo>
                  <a:lnTo>
                    <a:pt x="0" y="4266"/>
                  </a:lnTo>
                  <a:lnTo>
                    <a:pt x="0" y="5429"/>
                  </a:lnTo>
                  <a:lnTo>
                    <a:pt x="0" y="6592"/>
                  </a:lnTo>
                  <a:lnTo>
                    <a:pt x="388" y="7755"/>
                  </a:lnTo>
                  <a:lnTo>
                    <a:pt x="1551" y="9694"/>
                  </a:lnTo>
                  <a:lnTo>
                    <a:pt x="3489" y="10857"/>
                  </a:lnTo>
                  <a:lnTo>
                    <a:pt x="4653" y="11245"/>
                  </a:lnTo>
                  <a:lnTo>
                    <a:pt x="6979" y="11245"/>
                  </a:lnTo>
                  <a:lnTo>
                    <a:pt x="8142" y="10857"/>
                  </a:lnTo>
                  <a:lnTo>
                    <a:pt x="9693" y="9694"/>
                  </a:lnTo>
                  <a:lnTo>
                    <a:pt x="11244" y="7755"/>
                  </a:lnTo>
                  <a:lnTo>
                    <a:pt x="11244" y="6592"/>
                  </a:lnTo>
                  <a:lnTo>
                    <a:pt x="11632" y="5429"/>
                  </a:lnTo>
                  <a:lnTo>
                    <a:pt x="11244" y="4266"/>
                  </a:lnTo>
                  <a:lnTo>
                    <a:pt x="11244" y="3490"/>
                  </a:lnTo>
                  <a:lnTo>
                    <a:pt x="9693" y="1552"/>
                  </a:lnTo>
                  <a:lnTo>
                    <a:pt x="8142" y="388"/>
                  </a:lnTo>
                  <a:lnTo>
                    <a:pt x="6979"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33" name="Google Shape;5333;p447"/>
            <p:cNvSpPr/>
            <p:nvPr/>
          </p:nvSpPr>
          <p:spPr>
            <a:xfrm>
              <a:off x="6005450" y="2649075"/>
              <a:ext cx="416825" cy="940250"/>
            </a:xfrm>
            <a:custGeom>
              <a:rect b="b" l="l" r="r" t="t"/>
              <a:pathLst>
                <a:path extrusionOk="0" h="37610" w="16673">
                  <a:moveTo>
                    <a:pt x="12795" y="4265"/>
                  </a:moveTo>
                  <a:lnTo>
                    <a:pt x="12795" y="33344"/>
                  </a:lnTo>
                  <a:lnTo>
                    <a:pt x="4266" y="33344"/>
                  </a:lnTo>
                  <a:lnTo>
                    <a:pt x="4266" y="4265"/>
                  </a:lnTo>
                  <a:close/>
                  <a:moveTo>
                    <a:pt x="1552" y="1"/>
                  </a:moveTo>
                  <a:lnTo>
                    <a:pt x="776" y="776"/>
                  </a:lnTo>
                  <a:lnTo>
                    <a:pt x="388" y="1164"/>
                  </a:lnTo>
                  <a:lnTo>
                    <a:pt x="1" y="1939"/>
                  </a:lnTo>
                  <a:lnTo>
                    <a:pt x="1" y="35671"/>
                  </a:lnTo>
                  <a:lnTo>
                    <a:pt x="388" y="36446"/>
                  </a:lnTo>
                  <a:lnTo>
                    <a:pt x="776" y="37221"/>
                  </a:lnTo>
                  <a:lnTo>
                    <a:pt x="1552" y="37609"/>
                  </a:lnTo>
                  <a:lnTo>
                    <a:pt x="15510" y="37609"/>
                  </a:lnTo>
                  <a:lnTo>
                    <a:pt x="16285" y="37221"/>
                  </a:lnTo>
                  <a:lnTo>
                    <a:pt x="16673" y="36446"/>
                  </a:lnTo>
                  <a:lnTo>
                    <a:pt x="16673" y="35671"/>
                  </a:lnTo>
                  <a:lnTo>
                    <a:pt x="16673" y="1939"/>
                  </a:lnTo>
                  <a:lnTo>
                    <a:pt x="16673" y="1164"/>
                  </a:lnTo>
                  <a:lnTo>
                    <a:pt x="16285" y="776"/>
                  </a:lnTo>
                  <a:lnTo>
                    <a:pt x="1551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34" name="Google Shape;5334;p447"/>
            <p:cNvSpPr/>
            <p:nvPr/>
          </p:nvSpPr>
          <p:spPr>
            <a:xfrm>
              <a:off x="5375400" y="2649075"/>
              <a:ext cx="426525" cy="940250"/>
            </a:xfrm>
            <a:custGeom>
              <a:rect b="b" l="l" r="r" t="t"/>
              <a:pathLst>
                <a:path extrusionOk="0" h="37610" w="17061">
                  <a:moveTo>
                    <a:pt x="12796" y="4265"/>
                  </a:moveTo>
                  <a:lnTo>
                    <a:pt x="12796" y="33344"/>
                  </a:lnTo>
                  <a:lnTo>
                    <a:pt x="4266" y="33344"/>
                  </a:lnTo>
                  <a:lnTo>
                    <a:pt x="4266" y="4265"/>
                  </a:lnTo>
                  <a:close/>
                  <a:moveTo>
                    <a:pt x="1552" y="1"/>
                  </a:moveTo>
                  <a:lnTo>
                    <a:pt x="776" y="776"/>
                  </a:lnTo>
                  <a:lnTo>
                    <a:pt x="389" y="1164"/>
                  </a:lnTo>
                  <a:lnTo>
                    <a:pt x="1" y="1939"/>
                  </a:lnTo>
                  <a:lnTo>
                    <a:pt x="1" y="35671"/>
                  </a:lnTo>
                  <a:lnTo>
                    <a:pt x="389" y="36446"/>
                  </a:lnTo>
                  <a:lnTo>
                    <a:pt x="776" y="37221"/>
                  </a:lnTo>
                  <a:lnTo>
                    <a:pt x="1552" y="37609"/>
                  </a:lnTo>
                  <a:lnTo>
                    <a:pt x="15510" y="37609"/>
                  </a:lnTo>
                  <a:lnTo>
                    <a:pt x="16285" y="37221"/>
                  </a:lnTo>
                  <a:lnTo>
                    <a:pt x="16673" y="36446"/>
                  </a:lnTo>
                  <a:lnTo>
                    <a:pt x="17061" y="35671"/>
                  </a:lnTo>
                  <a:lnTo>
                    <a:pt x="17061" y="1939"/>
                  </a:lnTo>
                  <a:lnTo>
                    <a:pt x="16673" y="1164"/>
                  </a:lnTo>
                  <a:lnTo>
                    <a:pt x="16285" y="776"/>
                  </a:lnTo>
                  <a:lnTo>
                    <a:pt x="1551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35" name="Google Shape;5335;p447"/>
            <p:cNvSpPr/>
            <p:nvPr/>
          </p:nvSpPr>
          <p:spPr>
            <a:xfrm>
              <a:off x="3659750" y="4403500"/>
              <a:ext cx="368350" cy="155100"/>
            </a:xfrm>
            <a:custGeom>
              <a:rect b="b" l="l" r="r" t="t"/>
              <a:pathLst>
                <a:path extrusionOk="0" h="6204" w="14734">
                  <a:moveTo>
                    <a:pt x="3102" y="1"/>
                  </a:moveTo>
                  <a:lnTo>
                    <a:pt x="1939" y="388"/>
                  </a:lnTo>
                  <a:lnTo>
                    <a:pt x="1164" y="776"/>
                  </a:lnTo>
                  <a:lnTo>
                    <a:pt x="388" y="1939"/>
                  </a:lnTo>
                  <a:lnTo>
                    <a:pt x="0" y="3102"/>
                  </a:lnTo>
                  <a:lnTo>
                    <a:pt x="388" y="4265"/>
                  </a:lnTo>
                  <a:lnTo>
                    <a:pt x="1164" y="5429"/>
                  </a:lnTo>
                  <a:lnTo>
                    <a:pt x="1939" y="6204"/>
                  </a:lnTo>
                  <a:lnTo>
                    <a:pt x="12795" y="6204"/>
                  </a:lnTo>
                  <a:lnTo>
                    <a:pt x="13958" y="5429"/>
                  </a:lnTo>
                  <a:lnTo>
                    <a:pt x="14734" y="4265"/>
                  </a:lnTo>
                  <a:lnTo>
                    <a:pt x="14734" y="3102"/>
                  </a:lnTo>
                  <a:lnTo>
                    <a:pt x="14734" y="1939"/>
                  </a:lnTo>
                  <a:lnTo>
                    <a:pt x="13958"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36" name="Google Shape;5336;p447"/>
            <p:cNvSpPr/>
            <p:nvPr/>
          </p:nvSpPr>
          <p:spPr>
            <a:xfrm>
              <a:off x="4192850" y="4403500"/>
              <a:ext cx="358675" cy="155100"/>
            </a:xfrm>
            <a:custGeom>
              <a:rect b="b" l="l" r="r" t="t"/>
              <a:pathLst>
                <a:path extrusionOk="0" h="6204" w="14347">
                  <a:moveTo>
                    <a:pt x="3103" y="1"/>
                  </a:moveTo>
                  <a:lnTo>
                    <a:pt x="1552" y="388"/>
                  </a:lnTo>
                  <a:lnTo>
                    <a:pt x="776" y="776"/>
                  </a:lnTo>
                  <a:lnTo>
                    <a:pt x="1" y="1939"/>
                  </a:lnTo>
                  <a:lnTo>
                    <a:pt x="1" y="3102"/>
                  </a:lnTo>
                  <a:lnTo>
                    <a:pt x="1" y="4265"/>
                  </a:lnTo>
                  <a:lnTo>
                    <a:pt x="776" y="5429"/>
                  </a:lnTo>
                  <a:lnTo>
                    <a:pt x="1552" y="6204"/>
                  </a:lnTo>
                  <a:lnTo>
                    <a:pt x="12408" y="6204"/>
                  </a:lnTo>
                  <a:lnTo>
                    <a:pt x="13571" y="5429"/>
                  </a:lnTo>
                  <a:lnTo>
                    <a:pt x="14347" y="4265"/>
                  </a:lnTo>
                  <a:lnTo>
                    <a:pt x="14347" y="3102"/>
                  </a:lnTo>
                  <a:lnTo>
                    <a:pt x="14347" y="1939"/>
                  </a:lnTo>
                  <a:lnTo>
                    <a:pt x="13571" y="776"/>
                  </a:lnTo>
                  <a:lnTo>
                    <a:pt x="12408" y="388"/>
                  </a:lnTo>
                  <a:lnTo>
                    <a:pt x="11245"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37" name="Google Shape;5337;p447"/>
            <p:cNvSpPr/>
            <p:nvPr/>
          </p:nvSpPr>
          <p:spPr>
            <a:xfrm>
              <a:off x="247800" y="1854250"/>
              <a:ext cx="222975" cy="358675"/>
            </a:xfrm>
            <a:custGeom>
              <a:rect b="b" l="l" r="r" t="t"/>
              <a:pathLst>
                <a:path extrusionOk="0" h="14347" w="8919">
                  <a:moveTo>
                    <a:pt x="6204" y="1"/>
                  </a:moveTo>
                  <a:lnTo>
                    <a:pt x="5041" y="388"/>
                  </a:lnTo>
                  <a:lnTo>
                    <a:pt x="3878" y="776"/>
                  </a:lnTo>
                  <a:lnTo>
                    <a:pt x="3102" y="1552"/>
                  </a:lnTo>
                  <a:lnTo>
                    <a:pt x="1939" y="3878"/>
                  </a:lnTo>
                  <a:lnTo>
                    <a:pt x="776" y="6204"/>
                  </a:lnTo>
                  <a:lnTo>
                    <a:pt x="388" y="8530"/>
                  </a:lnTo>
                  <a:lnTo>
                    <a:pt x="1" y="10857"/>
                  </a:lnTo>
                  <a:lnTo>
                    <a:pt x="1" y="12020"/>
                  </a:lnTo>
                  <a:lnTo>
                    <a:pt x="388" y="13183"/>
                  </a:lnTo>
                  <a:lnTo>
                    <a:pt x="1552" y="13959"/>
                  </a:lnTo>
                  <a:lnTo>
                    <a:pt x="2715" y="14346"/>
                  </a:lnTo>
                  <a:lnTo>
                    <a:pt x="3102" y="14346"/>
                  </a:lnTo>
                  <a:lnTo>
                    <a:pt x="4266" y="13959"/>
                  </a:lnTo>
                  <a:lnTo>
                    <a:pt x="5041" y="13571"/>
                  </a:lnTo>
                  <a:lnTo>
                    <a:pt x="5817" y="12795"/>
                  </a:lnTo>
                  <a:lnTo>
                    <a:pt x="6204" y="11632"/>
                  </a:lnTo>
                  <a:lnTo>
                    <a:pt x="6980" y="8143"/>
                  </a:lnTo>
                  <a:lnTo>
                    <a:pt x="8531" y="5041"/>
                  </a:lnTo>
                  <a:lnTo>
                    <a:pt x="8918" y="3878"/>
                  </a:lnTo>
                  <a:lnTo>
                    <a:pt x="8531" y="2327"/>
                  </a:lnTo>
                  <a:lnTo>
                    <a:pt x="8143" y="1552"/>
                  </a:lnTo>
                  <a:lnTo>
                    <a:pt x="7367" y="776"/>
                  </a:lnTo>
                  <a:lnTo>
                    <a:pt x="6204"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38" name="Google Shape;5338;p447"/>
            <p:cNvSpPr/>
            <p:nvPr/>
          </p:nvSpPr>
          <p:spPr>
            <a:xfrm>
              <a:off x="2089475" y="4403500"/>
              <a:ext cx="368350" cy="155100"/>
            </a:xfrm>
            <a:custGeom>
              <a:rect b="b" l="l" r="r" t="t"/>
              <a:pathLst>
                <a:path extrusionOk="0" h="6204" w="14734">
                  <a:moveTo>
                    <a:pt x="3102" y="1"/>
                  </a:moveTo>
                  <a:lnTo>
                    <a:pt x="1939" y="388"/>
                  </a:lnTo>
                  <a:lnTo>
                    <a:pt x="776" y="776"/>
                  </a:lnTo>
                  <a:lnTo>
                    <a:pt x="388" y="1939"/>
                  </a:lnTo>
                  <a:lnTo>
                    <a:pt x="1" y="3102"/>
                  </a:lnTo>
                  <a:lnTo>
                    <a:pt x="388" y="4265"/>
                  </a:lnTo>
                  <a:lnTo>
                    <a:pt x="776" y="5429"/>
                  </a:lnTo>
                  <a:lnTo>
                    <a:pt x="1939" y="6204"/>
                  </a:lnTo>
                  <a:lnTo>
                    <a:pt x="12795" y="6204"/>
                  </a:lnTo>
                  <a:lnTo>
                    <a:pt x="13571" y="5429"/>
                  </a:lnTo>
                  <a:lnTo>
                    <a:pt x="14346" y="4265"/>
                  </a:lnTo>
                  <a:lnTo>
                    <a:pt x="14734" y="3102"/>
                  </a:lnTo>
                  <a:lnTo>
                    <a:pt x="14346" y="1939"/>
                  </a:lnTo>
                  <a:lnTo>
                    <a:pt x="13571"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39" name="Google Shape;5339;p447"/>
            <p:cNvSpPr/>
            <p:nvPr/>
          </p:nvSpPr>
          <p:spPr>
            <a:xfrm>
              <a:off x="1042625" y="4403500"/>
              <a:ext cx="368375" cy="155100"/>
            </a:xfrm>
            <a:custGeom>
              <a:rect b="b" l="l" r="r" t="t"/>
              <a:pathLst>
                <a:path extrusionOk="0" h="6204" w="14735">
                  <a:moveTo>
                    <a:pt x="3103" y="1"/>
                  </a:moveTo>
                  <a:lnTo>
                    <a:pt x="1939" y="388"/>
                  </a:lnTo>
                  <a:lnTo>
                    <a:pt x="776" y="776"/>
                  </a:lnTo>
                  <a:lnTo>
                    <a:pt x="1" y="1939"/>
                  </a:lnTo>
                  <a:lnTo>
                    <a:pt x="1" y="3102"/>
                  </a:lnTo>
                  <a:lnTo>
                    <a:pt x="1" y="4265"/>
                  </a:lnTo>
                  <a:lnTo>
                    <a:pt x="776" y="5429"/>
                  </a:lnTo>
                  <a:lnTo>
                    <a:pt x="1939" y="6204"/>
                  </a:lnTo>
                  <a:lnTo>
                    <a:pt x="12796" y="6204"/>
                  </a:lnTo>
                  <a:lnTo>
                    <a:pt x="13571" y="5429"/>
                  </a:lnTo>
                  <a:lnTo>
                    <a:pt x="14346" y="4265"/>
                  </a:lnTo>
                  <a:lnTo>
                    <a:pt x="14734" y="3102"/>
                  </a:lnTo>
                  <a:lnTo>
                    <a:pt x="14346" y="1939"/>
                  </a:lnTo>
                  <a:lnTo>
                    <a:pt x="13571" y="776"/>
                  </a:lnTo>
                  <a:lnTo>
                    <a:pt x="12796" y="388"/>
                  </a:lnTo>
                  <a:lnTo>
                    <a:pt x="11245"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40" name="Google Shape;5340;p447"/>
            <p:cNvSpPr/>
            <p:nvPr/>
          </p:nvSpPr>
          <p:spPr>
            <a:xfrm>
              <a:off x="519200" y="4355025"/>
              <a:ext cx="358675" cy="203575"/>
            </a:xfrm>
            <a:custGeom>
              <a:rect b="b" l="l" r="r" t="t"/>
              <a:pathLst>
                <a:path extrusionOk="0" h="8143" w="14347">
                  <a:moveTo>
                    <a:pt x="3103" y="1"/>
                  </a:moveTo>
                  <a:lnTo>
                    <a:pt x="1939" y="389"/>
                  </a:lnTo>
                  <a:lnTo>
                    <a:pt x="776" y="776"/>
                  </a:lnTo>
                  <a:lnTo>
                    <a:pt x="1" y="1940"/>
                  </a:lnTo>
                  <a:lnTo>
                    <a:pt x="1" y="3103"/>
                  </a:lnTo>
                  <a:lnTo>
                    <a:pt x="1" y="4266"/>
                  </a:lnTo>
                  <a:lnTo>
                    <a:pt x="776" y="5429"/>
                  </a:lnTo>
                  <a:lnTo>
                    <a:pt x="1552" y="6204"/>
                  </a:lnTo>
                  <a:lnTo>
                    <a:pt x="3878" y="6980"/>
                  </a:lnTo>
                  <a:lnTo>
                    <a:pt x="6204" y="7755"/>
                  </a:lnTo>
                  <a:lnTo>
                    <a:pt x="8531" y="8143"/>
                  </a:lnTo>
                  <a:lnTo>
                    <a:pt x="12408" y="8143"/>
                  </a:lnTo>
                  <a:lnTo>
                    <a:pt x="13571" y="7368"/>
                  </a:lnTo>
                  <a:lnTo>
                    <a:pt x="14347" y="6204"/>
                  </a:lnTo>
                  <a:lnTo>
                    <a:pt x="14347" y="5041"/>
                  </a:lnTo>
                  <a:lnTo>
                    <a:pt x="13959" y="3878"/>
                  </a:lnTo>
                  <a:lnTo>
                    <a:pt x="13571" y="2715"/>
                  </a:lnTo>
                  <a:lnTo>
                    <a:pt x="12408" y="2327"/>
                  </a:lnTo>
                  <a:lnTo>
                    <a:pt x="11245" y="1940"/>
                  </a:lnTo>
                  <a:lnTo>
                    <a:pt x="7755" y="1552"/>
                  </a:lnTo>
                  <a:lnTo>
                    <a:pt x="4266" y="389"/>
                  </a:lnTo>
                  <a:lnTo>
                    <a:pt x="3103"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41" name="Google Shape;5341;p447"/>
            <p:cNvSpPr/>
            <p:nvPr/>
          </p:nvSpPr>
          <p:spPr>
            <a:xfrm>
              <a:off x="4716275" y="4403500"/>
              <a:ext cx="368375" cy="155100"/>
            </a:xfrm>
            <a:custGeom>
              <a:rect b="b" l="l" r="r" t="t"/>
              <a:pathLst>
                <a:path extrusionOk="0" h="6204" w="14735">
                  <a:moveTo>
                    <a:pt x="3103" y="1"/>
                  </a:moveTo>
                  <a:lnTo>
                    <a:pt x="1939" y="388"/>
                  </a:lnTo>
                  <a:lnTo>
                    <a:pt x="776" y="776"/>
                  </a:lnTo>
                  <a:lnTo>
                    <a:pt x="1" y="1939"/>
                  </a:lnTo>
                  <a:lnTo>
                    <a:pt x="1" y="3102"/>
                  </a:lnTo>
                  <a:lnTo>
                    <a:pt x="1" y="4265"/>
                  </a:lnTo>
                  <a:lnTo>
                    <a:pt x="776" y="5429"/>
                  </a:lnTo>
                  <a:lnTo>
                    <a:pt x="1939" y="6204"/>
                  </a:lnTo>
                  <a:lnTo>
                    <a:pt x="12796" y="6204"/>
                  </a:lnTo>
                  <a:lnTo>
                    <a:pt x="13571" y="5429"/>
                  </a:lnTo>
                  <a:lnTo>
                    <a:pt x="14347" y="4265"/>
                  </a:lnTo>
                  <a:lnTo>
                    <a:pt x="14734" y="3102"/>
                  </a:lnTo>
                  <a:lnTo>
                    <a:pt x="14347" y="1939"/>
                  </a:lnTo>
                  <a:lnTo>
                    <a:pt x="13571" y="776"/>
                  </a:lnTo>
                  <a:lnTo>
                    <a:pt x="12796" y="388"/>
                  </a:lnTo>
                  <a:lnTo>
                    <a:pt x="11245"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42" name="Google Shape;5342;p447"/>
            <p:cNvSpPr/>
            <p:nvPr/>
          </p:nvSpPr>
          <p:spPr>
            <a:xfrm>
              <a:off x="1566050" y="4403500"/>
              <a:ext cx="368375" cy="155100"/>
            </a:xfrm>
            <a:custGeom>
              <a:rect b="b" l="l" r="r" t="t"/>
              <a:pathLst>
                <a:path extrusionOk="0" h="6204" w="14735">
                  <a:moveTo>
                    <a:pt x="3102" y="1"/>
                  </a:moveTo>
                  <a:lnTo>
                    <a:pt x="1939" y="388"/>
                  </a:lnTo>
                  <a:lnTo>
                    <a:pt x="776" y="776"/>
                  </a:lnTo>
                  <a:lnTo>
                    <a:pt x="1" y="1939"/>
                  </a:lnTo>
                  <a:lnTo>
                    <a:pt x="1" y="3102"/>
                  </a:lnTo>
                  <a:lnTo>
                    <a:pt x="1" y="4265"/>
                  </a:lnTo>
                  <a:lnTo>
                    <a:pt x="776" y="5429"/>
                  </a:lnTo>
                  <a:lnTo>
                    <a:pt x="1939" y="6204"/>
                  </a:lnTo>
                  <a:lnTo>
                    <a:pt x="12795" y="6204"/>
                  </a:lnTo>
                  <a:lnTo>
                    <a:pt x="13571" y="5429"/>
                  </a:lnTo>
                  <a:lnTo>
                    <a:pt x="14346" y="4265"/>
                  </a:lnTo>
                  <a:lnTo>
                    <a:pt x="14734" y="3102"/>
                  </a:lnTo>
                  <a:lnTo>
                    <a:pt x="14346" y="1939"/>
                  </a:lnTo>
                  <a:lnTo>
                    <a:pt x="13571"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43" name="Google Shape;5343;p447"/>
            <p:cNvSpPr/>
            <p:nvPr/>
          </p:nvSpPr>
          <p:spPr>
            <a:xfrm>
              <a:off x="2612900" y="4403500"/>
              <a:ext cx="368350" cy="155100"/>
            </a:xfrm>
            <a:custGeom>
              <a:rect b="b" l="l" r="r" t="t"/>
              <a:pathLst>
                <a:path extrusionOk="0" h="6204" w="14734">
                  <a:moveTo>
                    <a:pt x="3102" y="1"/>
                  </a:moveTo>
                  <a:lnTo>
                    <a:pt x="1939" y="388"/>
                  </a:lnTo>
                  <a:lnTo>
                    <a:pt x="776" y="776"/>
                  </a:lnTo>
                  <a:lnTo>
                    <a:pt x="388" y="1939"/>
                  </a:lnTo>
                  <a:lnTo>
                    <a:pt x="1" y="3102"/>
                  </a:lnTo>
                  <a:lnTo>
                    <a:pt x="388" y="4265"/>
                  </a:lnTo>
                  <a:lnTo>
                    <a:pt x="776" y="5429"/>
                  </a:lnTo>
                  <a:lnTo>
                    <a:pt x="1939" y="6204"/>
                  </a:lnTo>
                  <a:lnTo>
                    <a:pt x="12795" y="6204"/>
                  </a:lnTo>
                  <a:lnTo>
                    <a:pt x="13958" y="5429"/>
                  </a:lnTo>
                  <a:lnTo>
                    <a:pt x="14346" y="4265"/>
                  </a:lnTo>
                  <a:lnTo>
                    <a:pt x="14734" y="3102"/>
                  </a:lnTo>
                  <a:lnTo>
                    <a:pt x="14346" y="1939"/>
                  </a:lnTo>
                  <a:lnTo>
                    <a:pt x="13958"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44" name="Google Shape;5344;p447"/>
            <p:cNvSpPr/>
            <p:nvPr/>
          </p:nvSpPr>
          <p:spPr>
            <a:xfrm>
              <a:off x="7197700" y="3870400"/>
              <a:ext cx="184175" cy="368350"/>
            </a:xfrm>
            <a:custGeom>
              <a:rect b="b" l="l" r="r" t="t"/>
              <a:pathLst>
                <a:path extrusionOk="0" h="14734" w="7367">
                  <a:moveTo>
                    <a:pt x="4265" y="0"/>
                  </a:moveTo>
                  <a:lnTo>
                    <a:pt x="3102" y="388"/>
                  </a:lnTo>
                  <a:lnTo>
                    <a:pt x="1939" y="1163"/>
                  </a:lnTo>
                  <a:lnTo>
                    <a:pt x="1163" y="1939"/>
                  </a:lnTo>
                  <a:lnTo>
                    <a:pt x="1163" y="3102"/>
                  </a:lnTo>
                  <a:lnTo>
                    <a:pt x="1163" y="5040"/>
                  </a:lnTo>
                  <a:lnTo>
                    <a:pt x="776" y="7754"/>
                  </a:lnTo>
                  <a:lnTo>
                    <a:pt x="0" y="10468"/>
                  </a:lnTo>
                  <a:lnTo>
                    <a:pt x="0" y="11632"/>
                  </a:lnTo>
                  <a:lnTo>
                    <a:pt x="388" y="12795"/>
                  </a:lnTo>
                  <a:lnTo>
                    <a:pt x="1163" y="13958"/>
                  </a:lnTo>
                  <a:lnTo>
                    <a:pt x="1939" y="14346"/>
                  </a:lnTo>
                  <a:lnTo>
                    <a:pt x="3102" y="14733"/>
                  </a:lnTo>
                  <a:lnTo>
                    <a:pt x="3878" y="14346"/>
                  </a:lnTo>
                  <a:lnTo>
                    <a:pt x="5041" y="13958"/>
                  </a:lnTo>
                  <a:lnTo>
                    <a:pt x="5428" y="13570"/>
                  </a:lnTo>
                  <a:lnTo>
                    <a:pt x="6204" y="12407"/>
                  </a:lnTo>
                  <a:lnTo>
                    <a:pt x="6979" y="8918"/>
                  </a:lnTo>
                  <a:lnTo>
                    <a:pt x="7367" y="5040"/>
                  </a:lnTo>
                  <a:lnTo>
                    <a:pt x="7367" y="3102"/>
                  </a:lnTo>
                  <a:lnTo>
                    <a:pt x="6979" y="1939"/>
                  </a:lnTo>
                  <a:lnTo>
                    <a:pt x="6204" y="1163"/>
                  </a:lnTo>
                  <a:lnTo>
                    <a:pt x="5428" y="388"/>
                  </a:lnTo>
                  <a:lnTo>
                    <a:pt x="4265"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45" name="Google Shape;5345;p447"/>
            <p:cNvSpPr/>
            <p:nvPr/>
          </p:nvSpPr>
          <p:spPr>
            <a:xfrm>
              <a:off x="5239700" y="4403500"/>
              <a:ext cx="368375" cy="155100"/>
            </a:xfrm>
            <a:custGeom>
              <a:rect b="b" l="l" r="r" t="t"/>
              <a:pathLst>
                <a:path extrusionOk="0" h="6204" w="14735">
                  <a:moveTo>
                    <a:pt x="3103" y="1"/>
                  </a:moveTo>
                  <a:lnTo>
                    <a:pt x="1939" y="388"/>
                  </a:lnTo>
                  <a:lnTo>
                    <a:pt x="776" y="776"/>
                  </a:lnTo>
                  <a:lnTo>
                    <a:pt x="1" y="1939"/>
                  </a:lnTo>
                  <a:lnTo>
                    <a:pt x="1" y="3102"/>
                  </a:lnTo>
                  <a:lnTo>
                    <a:pt x="1" y="4265"/>
                  </a:lnTo>
                  <a:lnTo>
                    <a:pt x="776" y="5429"/>
                  </a:lnTo>
                  <a:lnTo>
                    <a:pt x="1939" y="6204"/>
                  </a:lnTo>
                  <a:lnTo>
                    <a:pt x="12796" y="6204"/>
                  </a:lnTo>
                  <a:lnTo>
                    <a:pt x="13571" y="5429"/>
                  </a:lnTo>
                  <a:lnTo>
                    <a:pt x="14346" y="4265"/>
                  </a:lnTo>
                  <a:lnTo>
                    <a:pt x="14734" y="3102"/>
                  </a:lnTo>
                  <a:lnTo>
                    <a:pt x="14346" y="1939"/>
                  </a:lnTo>
                  <a:lnTo>
                    <a:pt x="13571" y="776"/>
                  </a:lnTo>
                  <a:lnTo>
                    <a:pt x="12796"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46" name="Google Shape;5346;p447"/>
            <p:cNvSpPr/>
            <p:nvPr/>
          </p:nvSpPr>
          <p:spPr>
            <a:xfrm>
              <a:off x="7226775" y="2823550"/>
              <a:ext cx="155100" cy="368350"/>
            </a:xfrm>
            <a:custGeom>
              <a:rect b="b" l="l" r="r" t="t"/>
              <a:pathLst>
                <a:path extrusionOk="0" h="14734" w="6204">
                  <a:moveTo>
                    <a:pt x="3102" y="0"/>
                  </a:moveTo>
                  <a:lnTo>
                    <a:pt x="1939" y="388"/>
                  </a:lnTo>
                  <a:lnTo>
                    <a:pt x="776" y="776"/>
                  </a:lnTo>
                  <a:lnTo>
                    <a:pt x="0" y="1939"/>
                  </a:lnTo>
                  <a:lnTo>
                    <a:pt x="0" y="3102"/>
                  </a:lnTo>
                  <a:lnTo>
                    <a:pt x="0" y="11632"/>
                  </a:lnTo>
                  <a:lnTo>
                    <a:pt x="0" y="12795"/>
                  </a:lnTo>
                  <a:lnTo>
                    <a:pt x="776" y="13571"/>
                  </a:lnTo>
                  <a:lnTo>
                    <a:pt x="1939" y="14346"/>
                  </a:lnTo>
                  <a:lnTo>
                    <a:pt x="3102" y="14734"/>
                  </a:lnTo>
                  <a:lnTo>
                    <a:pt x="4265" y="14346"/>
                  </a:lnTo>
                  <a:lnTo>
                    <a:pt x="5041" y="13571"/>
                  </a:lnTo>
                  <a:lnTo>
                    <a:pt x="5816" y="12795"/>
                  </a:lnTo>
                  <a:lnTo>
                    <a:pt x="6204" y="11632"/>
                  </a:lnTo>
                  <a:lnTo>
                    <a:pt x="6204" y="3102"/>
                  </a:lnTo>
                  <a:lnTo>
                    <a:pt x="5816" y="1939"/>
                  </a:lnTo>
                  <a:lnTo>
                    <a:pt x="5041" y="776"/>
                  </a:lnTo>
                  <a:lnTo>
                    <a:pt x="4265" y="388"/>
                  </a:lnTo>
                  <a:lnTo>
                    <a:pt x="310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47" name="Google Shape;5347;p447"/>
            <p:cNvSpPr/>
            <p:nvPr/>
          </p:nvSpPr>
          <p:spPr>
            <a:xfrm>
              <a:off x="7226775" y="2300125"/>
              <a:ext cx="155100" cy="368350"/>
            </a:xfrm>
            <a:custGeom>
              <a:rect b="b" l="l" r="r" t="t"/>
              <a:pathLst>
                <a:path extrusionOk="0" h="14734" w="6204">
                  <a:moveTo>
                    <a:pt x="1939" y="1"/>
                  </a:moveTo>
                  <a:lnTo>
                    <a:pt x="776" y="776"/>
                  </a:lnTo>
                  <a:lnTo>
                    <a:pt x="0" y="1939"/>
                  </a:lnTo>
                  <a:lnTo>
                    <a:pt x="0" y="3102"/>
                  </a:lnTo>
                  <a:lnTo>
                    <a:pt x="0" y="11632"/>
                  </a:lnTo>
                  <a:lnTo>
                    <a:pt x="0" y="12795"/>
                  </a:lnTo>
                  <a:lnTo>
                    <a:pt x="776" y="13571"/>
                  </a:lnTo>
                  <a:lnTo>
                    <a:pt x="1939" y="14346"/>
                  </a:lnTo>
                  <a:lnTo>
                    <a:pt x="3102" y="14734"/>
                  </a:lnTo>
                  <a:lnTo>
                    <a:pt x="4265" y="14346"/>
                  </a:lnTo>
                  <a:lnTo>
                    <a:pt x="5041" y="13571"/>
                  </a:lnTo>
                  <a:lnTo>
                    <a:pt x="5816" y="12795"/>
                  </a:lnTo>
                  <a:lnTo>
                    <a:pt x="6204" y="11632"/>
                  </a:lnTo>
                  <a:lnTo>
                    <a:pt x="6204" y="3102"/>
                  </a:lnTo>
                  <a:lnTo>
                    <a:pt x="5816" y="1939"/>
                  </a:lnTo>
                  <a:lnTo>
                    <a:pt x="5041" y="776"/>
                  </a:lnTo>
                  <a:lnTo>
                    <a:pt x="4265"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48" name="Google Shape;5348;p447"/>
            <p:cNvSpPr/>
            <p:nvPr/>
          </p:nvSpPr>
          <p:spPr>
            <a:xfrm>
              <a:off x="7226775" y="3346975"/>
              <a:ext cx="155100" cy="368350"/>
            </a:xfrm>
            <a:custGeom>
              <a:rect b="b" l="l" r="r" t="t"/>
              <a:pathLst>
                <a:path extrusionOk="0" h="14734" w="6204">
                  <a:moveTo>
                    <a:pt x="3102" y="0"/>
                  </a:moveTo>
                  <a:lnTo>
                    <a:pt x="1939" y="388"/>
                  </a:lnTo>
                  <a:lnTo>
                    <a:pt x="776" y="776"/>
                  </a:lnTo>
                  <a:lnTo>
                    <a:pt x="0" y="1939"/>
                  </a:lnTo>
                  <a:lnTo>
                    <a:pt x="0" y="3102"/>
                  </a:lnTo>
                  <a:lnTo>
                    <a:pt x="0" y="11632"/>
                  </a:lnTo>
                  <a:lnTo>
                    <a:pt x="0" y="12795"/>
                  </a:lnTo>
                  <a:lnTo>
                    <a:pt x="776" y="13958"/>
                  </a:lnTo>
                  <a:lnTo>
                    <a:pt x="1939" y="14346"/>
                  </a:lnTo>
                  <a:lnTo>
                    <a:pt x="3102" y="14734"/>
                  </a:lnTo>
                  <a:lnTo>
                    <a:pt x="4265" y="14346"/>
                  </a:lnTo>
                  <a:lnTo>
                    <a:pt x="5041" y="13958"/>
                  </a:lnTo>
                  <a:lnTo>
                    <a:pt x="5816" y="12795"/>
                  </a:lnTo>
                  <a:lnTo>
                    <a:pt x="6204" y="11632"/>
                  </a:lnTo>
                  <a:lnTo>
                    <a:pt x="6204" y="3102"/>
                  </a:lnTo>
                  <a:lnTo>
                    <a:pt x="5816" y="1939"/>
                  </a:lnTo>
                  <a:lnTo>
                    <a:pt x="5041" y="776"/>
                  </a:lnTo>
                  <a:lnTo>
                    <a:pt x="4265" y="388"/>
                  </a:lnTo>
                  <a:lnTo>
                    <a:pt x="310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49" name="Google Shape;5349;p447"/>
            <p:cNvSpPr/>
            <p:nvPr/>
          </p:nvSpPr>
          <p:spPr>
            <a:xfrm>
              <a:off x="5763125" y="4403500"/>
              <a:ext cx="368375" cy="155100"/>
            </a:xfrm>
            <a:custGeom>
              <a:rect b="b" l="l" r="r" t="t"/>
              <a:pathLst>
                <a:path extrusionOk="0" h="6204" w="14735">
                  <a:moveTo>
                    <a:pt x="3102" y="1"/>
                  </a:moveTo>
                  <a:lnTo>
                    <a:pt x="1939" y="388"/>
                  </a:lnTo>
                  <a:lnTo>
                    <a:pt x="776" y="776"/>
                  </a:lnTo>
                  <a:lnTo>
                    <a:pt x="388" y="1939"/>
                  </a:lnTo>
                  <a:lnTo>
                    <a:pt x="1" y="3102"/>
                  </a:lnTo>
                  <a:lnTo>
                    <a:pt x="388" y="4265"/>
                  </a:lnTo>
                  <a:lnTo>
                    <a:pt x="776" y="5429"/>
                  </a:lnTo>
                  <a:lnTo>
                    <a:pt x="1939" y="6204"/>
                  </a:lnTo>
                  <a:lnTo>
                    <a:pt x="12795" y="6204"/>
                  </a:lnTo>
                  <a:lnTo>
                    <a:pt x="13571" y="5429"/>
                  </a:lnTo>
                  <a:lnTo>
                    <a:pt x="14346" y="4265"/>
                  </a:lnTo>
                  <a:lnTo>
                    <a:pt x="14734" y="3102"/>
                  </a:lnTo>
                  <a:lnTo>
                    <a:pt x="14346" y="1939"/>
                  </a:lnTo>
                  <a:lnTo>
                    <a:pt x="13571"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50" name="Google Shape;5350;p447"/>
            <p:cNvSpPr/>
            <p:nvPr/>
          </p:nvSpPr>
          <p:spPr>
            <a:xfrm>
              <a:off x="6286550" y="4403500"/>
              <a:ext cx="368350" cy="155100"/>
            </a:xfrm>
            <a:custGeom>
              <a:rect b="b" l="l" r="r" t="t"/>
              <a:pathLst>
                <a:path extrusionOk="0" h="6204" w="14734">
                  <a:moveTo>
                    <a:pt x="3102" y="1"/>
                  </a:moveTo>
                  <a:lnTo>
                    <a:pt x="1939" y="388"/>
                  </a:lnTo>
                  <a:lnTo>
                    <a:pt x="1164" y="776"/>
                  </a:lnTo>
                  <a:lnTo>
                    <a:pt x="388" y="1939"/>
                  </a:lnTo>
                  <a:lnTo>
                    <a:pt x="1" y="3102"/>
                  </a:lnTo>
                  <a:lnTo>
                    <a:pt x="388" y="4265"/>
                  </a:lnTo>
                  <a:lnTo>
                    <a:pt x="1164" y="5429"/>
                  </a:lnTo>
                  <a:lnTo>
                    <a:pt x="1939" y="6204"/>
                  </a:lnTo>
                  <a:lnTo>
                    <a:pt x="12795" y="6204"/>
                  </a:lnTo>
                  <a:lnTo>
                    <a:pt x="13959" y="5429"/>
                  </a:lnTo>
                  <a:lnTo>
                    <a:pt x="14346" y="4265"/>
                  </a:lnTo>
                  <a:lnTo>
                    <a:pt x="14734" y="3102"/>
                  </a:lnTo>
                  <a:lnTo>
                    <a:pt x="14346" y="1939"/>
                  </a:lnTo>
                  <a:lnTo>
                    <a:pt x="13959"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51" name="Google Shape;5351;p447"/>
            <p:cNvSpPr/>
            <p:nvPr/>
          </p:nvSpPr>
          <p:spPr>
            <a:xfrm>
              <a:off x="6809975" y="4325950"/>
              <a:ext cx="348975" cy="232650"/>
            </a:xfrm>
            <a:custGeom>
              <a:rect b="b" l="l" r="r" t="t"/>
              <a:pathLst>
                <a:path extrusionOk="0" h="9306" w="13959">
                  <a:moveTo>
                    <a:pt x="10469" y="1"/>
                  </a:moveTo>
                  <a:lnTo>
                    <a:pt x="9306" y="388"/>
                  </a:lnTo>
                  <a:lnTo>
                    <a:pt x="6204" y="1939"/>
                  </a:lnTo>
                  <a:lnTo>
                    <a:pt x="2715" y="3103"/>
                  </a:lnTo>
                  <a:lnTo>
                    <a:pt x="1551" y="3490"/>
                  </a:lnTo>
                  <a:lnTo>
                    <a:pt x="776" y="4266"/>
                  </a:lnTo>
                  <a:lnTo>
                    <a:pt x="1" y="5429"/>
                  </a:lnTo>
                  <a:lnTo>
                    <a:pt x="1" y="6592"/>
                  </a:lnTo>
                  <a:lnTo>
                    <a:pt x="388" y="7755"/>
                  </a:lnTo>
                  <a:lnTo>
                    <a:pt x="1164" y="8531"/>
                  </a:lnTo>
                  <a:lnTo>
                    <a:pt x="2327" y="8918"/>
                  </a:lnTo>
                  <a:lnTo>
                    <a:pt x="3102" y="9306"/>
                  </a:lnTo>
                  <a:lnTo>
                    <a:pt x="3878" y="9306"/>
                  </a:lnTo>
                  <a:lnTo>
                    <a:pt x="6204" y="8531"/>
                  </a:lnTo>
                  <a:lnTo>
                    <a:pt x="8530" y="7755"/>
                  </a:lnTo>
                  <a:lnTo>
                    <a:pt x="10469" y="6980"/>
                  </a:lnTo>
                  <a:lnTo>
                    <a:pt x="12795" y="5817"/>
                  </a:lnTo>
                  <a:lnTo>
                    <a:pt x="13571" y="4653"/>
                  </a:lnTo>
                  <a:lnTo>
                    <a:pt x="13958" y="3878"/>
                  </a:lnTo>
                  <a:lnTo>
                    <a:pt x="13958" y="2327"/>
                  </a:lnTo>
                  <a:lnTo>
                    <a:pt x="13571" y="1164"/>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52" name="Google Shape;5352;p447"/>
            <p:cNvSpPr/>
            <p:nvPr/>
          </p:nvSpPr>
          <p:spPr>
            <a:xfrm>
              <a:off x="3136325" y="4403500"/>
              <a:ext cx="368350" cy="155100"/>
            </a:xfrm>
            <a:custGeom>
              <a:rect b="b" l="l" r="r" t="t"/>
              <a:pathLst>
                <a:path extrusionOk="0" h="6204" w="14734">
                  <a:moveTo>
                    <a:pt x="3102" y="1"/>
                  </a:moveTo>
                  <a:lnTo>
                    <a:pt x="1939" y="388"/>
                  </a:lnTo>
                  <a:lnTo>
                    <a:pt x="1164" y="776"/>
                  </a:lnTo>
                  <a:lnTo>
                    <a:pt x="388" y="1939"/>
                  </a:lnTo>
                  <a:lnTo>
                    <a:pt x="0" y="3102"/>
                  </a:lnTo>
                  <a:lnTo>
                    <a:pt x="388" y="4265"/>
                  </a:lnTo>
                  <a:lnTo>
                    <a:pt x="1164" y="5429"/>
                  </a:lnTo>
                  <a:lnTo>
                    <a:pt x="1939" y="6204"/>
                  </a:lnTo>
                  <a:lnTo>
                    <a:pt x="12795" y="6204"/>
                  </a:lnTo>
                  <a:lnTo>
                    <a:pt x="13958" y="5429"/>
                  </a:lnTo>
                  <a:lnTo>
                    <a:pt x="14346" y="4265"/>
                  </a:lnTo>
                  <a:lnTo>
                    <a:pt x="14734" y="3102"/>
                  </a:lnTo>
                  <a:lnTo>
                    <a:pt x="14346" y="1939"/>
                  </a:lnTo>
                  <a:lnTo>
                    <a:pt x="13958"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53" name="Google Shape;5353;p447"/>
            <p:cNvSpPr/>
            <p:nvPr/>
          </p:nvSpPr>
          <p:spPr>
            <a:xfrm>
              <a:off x="4125000" y="1156375"/>
              <a:ext cx="368375" cy="155100"/>
            </a:xfrm>
            <a:custGeom>
              <a:rect b="b" l="l" r="r" t="t"/>
              <a:pathLst>
                <a:path extrusionOk="0" h="6204" w="14735">
                  <a:moveTo>
                    <a:pt x="3103" y="0"/>
                  </a:moveTo>
                  <a:lnTo>
                    <a:pt x="1940" y="388"/>
                  </a:lnTo>
                  <a:lnTo>
                    <a:pt x="776" y="775"/>
                  </a:lnTo>
                  <a:lnTo>
                    <a:pt x="1" y="1939"/>
                  </a:lnTo>
                  <a:lnTo>
                    <a:pt x="1" y="3102"/>
                  </a:lnTo>
                  <a:lnTo>
                    <a:pt x="1" y="4265"/>
                  </a:lnTo>
                  <a:lnTo>
                    <a:pt x="776" y="5428"/>
                  </a:lnTo>
                  <a:lnTo>
                    <a:pt x="1940" y="6203"/>
                  </a:lnTo>
                  <a:lnTo>
                    <a:pt x="12796" y="6203"/>
                  </a:lnTo>
                  <a:lnTo>
                    <a:pt x="13571" y="5428"/>
                  </a:lnTo>
                  <a:lnTo>
                    <a:pt x="14347" y="4265"/>
                  </a:lnTo>
                  <a:lnTo>
                    <a:pt x="14734" y="3102"/>
                  </a:lnTo>
                  <a:lnTo>
                    <a:pt x="14347" y="1939"/>
                  </a:lnTo>
                  <a:lnTo>
                    <a:pt x="13571" y="775"/>
                  </a:lnTo>
                  <a:lnTo>
                    <a:pt x="12796" y="388"/>
                  </a:lnTo>
                  <a:lnTo>
                    <a:pt x="11245"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54" name="Google Shape;5354;p447"/>
            <p:cNvSpPr/>
            <p:nvPr/>
          </p:nvSpPr>
          <p:spPr>
            <a:xfrm>
              <a:off x="5171850" y="1156375"/>
              <a:ext cx="368375" cy="155100"/>
            </a:xfrm>
            <a:custGeom>
              <a:rect b="b" l="l" r="r" t="t"/>
              <a:pathLst>
                <a:path extrusionOk="0" h="6204" w="14735">
                  <a:moveTo>
                    <a:pt x="3103" y="0"/>
                  </a:moveTo>
                  <a:lnTo>
                    <a:pt x="1939" y="388"/>
                  </a:lnTo>
                  <a:lnTo>
                    <a:pt x="776" y="775"/>
                  </a:lnTo>
                  <a:lnTo>
                    <a:pt x="388" y="1939"/>
                  </a:lnTo>
                  <a:lnTo>
                    <a:pt x="1" y="3102"/>
                  </a:lnTo>
                  <a:lnTo>
                    <a:pt x="388" y="4265"/>
                  </a:lnTo>
                  <a:lnTo>
                    <a:pt x="776" y="5428"/>
                  </a:lnTo>
                  <a:lnTo>
                    <a:pt x="1939" y="6203"/>
                  </a:lnTo>
                  <a:lnTo>
                    <a:pt x="12796" y="6203"/>
                  </a:lnTo>
                  <a:lnTo>
                    <a:pt x="13571" y="5428"/>
                  </a:lnTo>
                  <a:lnTo>
                    <a:pt x="14346" y="4265"/>
                  </a:lnTo>
                  <a:lnTo>
                    <a:pt x="14734" y="3102"/>
                  </a:lnTo>
                  <a:lnTo>
                    <a:pt x="14346" y="1939"/>
                  </a:lnTo>
                  <a:lnTo>
                    <a:pt x="13571" y="775"/>
                  </a:lnTo>
                  <a:lnTo>
                    <a:pt x="12796" y="388"/>
                  </a:lnTo>
                  <a:lnTo>
                    <a:pt x="1163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55" name="Google Shape;5355;p447"/>
            <p:cNvSpPr/>
            <p:nvPr/>
          </p:nvSpPr>
          <p:spPr>
            <a:xfrm>
              <a:off x="3068475" y="1156375"/>
              <a:ext cx="368350" cy="155100"/>
            </a:xfrm>
            <a:custGeom>
              <a:rect b="b" l="l" r="r" t="t"/>
              <a:pathLst>
                <a:path extrusionOk="0" h="6204" w="14734">
                  <a:moveTo>
                    <a:pt x="3102" y="0"/>
                  </a:moveTo>
                  <a:lnTo>
                    <a:pt x="1939" y="388"/>
                  </a:lnTo>
                  <a:lnTo>
                    <a:pt x="1164" y="775"/>
                  </a:lnTo>
                  <a:lnTo>
                    <a:pt x="388" y="1939"/>
                  </a:lnTo>
                  <a:lnTo>
                    <a:pt x="0" y="3102"/>
                  </a:lnTo>
                  <a:lnTo>
                    <a:pt x="388" y="4265"/>
                  </a:lnTo>
                  <a:lnTo>
                    <a:pt x="1164" y="5428"/>
                  </a:lnTo>
                  <a:lnTo>
                    <a:pt x="1939" y="6203"/>
                  </a:lnTo>
                  <a:lnTo>
                    <a:pt x="12795" y="6203"/>
                  </a:lnTo>
                  <a:lnTo>
                    <a:pt x="13958" y="5428"/>
                  </a:lnTo>
                  <a:lnTo>
                    <a:pt x="14734" y="4265"/>
                  </a:lnTo>
                  <a:lnTo>
                    <a:pt x="14734" y="3102"/>
                  </a:lnTo>
                  <a:lnTo>
                    <a:pt x="14734" y="1939"/>
                  </a:lnTo>
                  <a:lnTo>
                    <a:pt x="13958" y="775"/>
                  </a:lnTo>
                  <a:lnTo>
                    <a:pt x="12795" y="388"/>
                  </a:lnTo>
                  <a:lnTo>
                    <a:pt x="1163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56" name="Google Shape;5356;p447"/>
            <p:cNvSpPr/>
            <p:nvPr/>
          </p:nvSpPr>
          <p:spPr>
            <a:xfrm>
              <a:off x="3601600" y="1156375"/>
              <a:ext cx="358650" cy="155100"/>
            </a:xfrm>
            <a:custGeom>
              <a:rect b="b" l="l" r="r" t="t"/>
              <a:pathLst>
                <a:path extrusionOk="0" h="6204" w="14346">
                  <a:moveTo>
                    <a:pt x="3102" y="0"/>
                  </a:moveTo>
                  <a:lnTo>
                    <a:pt x="1551" y="388"/>
                  </a:lnTo>
                  <a:lnTo>
                    <a:pt x="775" y="775"/>
                  </a:lnTo>
                  <a:lnTo>
                    <a:pt x="0" y="1939"/>
                  </a:lnTo>
                  <a:lnTo>
                    <a:pt x="0" y="3102"/>
                  </a:lnTo>
                  <a:lnTo>
                    <a:pt x="0" y="4265"/>
                  </a:lnTo>
                  <a:lnTo>
                    <a:pt x="775" y="5428"/>
                  </a:lnTo>
                  <a:lnTo>
                    <a:pt x="1551" y="6203"/>
                  </a:lnTo>
                  <a:lnTo>
                    <a:pt x="12407" y="6203"/>
                  </a:lnTo>
                  <a:lnTo>
                    <a:pt x="13570" y="5428"/>
                  </a:lnTo>
                  <a:lnTo>
                    <a:pt x="14346" y="4265"/>
                  </a:lnTo>
                  <a:lnTo>
                    <a:pt x="14346" y="3102"/>
                  </a:lnTo>
                  <a:lnTo>
                    <a:pt x="14346" y="1939"/>
                  </a:lnTo>
                  <a:lnTo>
                    <a:pt x="13570" y="775"/>
                  </a:lnTo>
                  <a:lnTo>
                    <a:pt x="12407" y="388"/>
                  </a:lnTo>
                  <a:lnTo>
                    <a:pt x="11244"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57" name="Google Shape;5357;p447"/>
            <p:cNvSpPr/>
            <p:nvPr/>
          </p:nvSpPr>
          <p:spPr>
            <a:xfrm>
              <a:off x="4648425" y="1156375"/>
              <a:ext cx="368375" cy="155100"/>
            </a:xfrm>
            <a:custGeom>
              <a:rect b="b" l="l" r="r" t="t"/>
              <a:pathLst>
                <a:path extrusionOk="0" h="6204" w="14735">
                  <a:moveTo>
                    <a:pt x="3103" y="0"/>
                  </a:moveTo>
                  <a:lnTo>
                    <a:pt x="1939" y="388"/>
                  </a:lnTo>
                  <a:lnTo>
                    <a:pt x="776" y="775"/>
                  </a:lnTo>
                  <a:lnTo>
                    <a:pt x="1" y="1939"/>
                  </a:lnTo>
                  <a:lnTo>
                    <a:pt x="1" y="3102"/>
                  </a:lnTo>
                  <a:lnTo>
                    <a:pt x="1" y="4265"/>
                  </a:lnTo>
                  <a:lnTo>
                    <a:pt x="776" y="5428"/>
                  </a:lnTo>
                  <a:lnTo>
                    <a:pt x="1939" y="6203"/>
                  </a:lnTo>
                  <a:lnTo>
                    <a:pt x="12796" y="6203"/>
                  </a:lnTo>
                  <a:lnTo>
                    <a:pt x="13571" y="5428"/>
                  </a:lnTo>
                  <a:lnTo>
                    <a:pt x="14346" y="4265"/>
                  </a:lnTo>
                  <a:lnTo>
                    <a:pt x="14734" y="3102"/>
                  </a:lnTo>
                  <a:lnTo>
                    <a:pt x="14346" y="1939"/>
                  </a:lnTo>
                  <a:lnTo>
                    <a:pt x="13571" y="775"/>
                  </a:lnTo>
                  <a:lnTo>
                    <a:pt x="12796" y="388"/>
                  </a:lnTo>
                  <a:lnTo>
                    <a:pt x="1163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58" name="Google Shape;5358;p447"/>
            <p:cNvSpPr/>
            <p:nvPr/>
          </p:nvSpPr>
          <p:spPr>
            <a:xfrm>
              <a:off x="6664575" y="1534400"/>
              <a:ext cx="339275" cy="252025"/>
            </a:xfrm>
            <a:custGeom>
              <a:rect b="b" l="l" r="r" t="t"/>
              <a:pathLst>
                <a:path extrusionOk="0" h="10081" w="13571">
                  <a:moveTo>
                    <a:pt x="1939" y="0"/>
                  </a:moveTo>
                  <a:lnTo>
                    <a:pt x="1164" y="775"/>
                  </a:lnTo>
                  <a:lnTo>
                    <a:pt x="388" y="1939"/>
                  </a:lnTo>
                  <a:lnTo>
                    <a:pt x="1" y="3102"/>
                  </a:lnTo>
                  <a:lnTo>
                    <a:pt x="1" y="4265"/>
                  </a:lnTo>
                  <a:lnTo>
                    <a:pt x="776" y="5040"/>
                  </a:lnTo>
                  <a:lnTo>
                    <a:pt x="1552" y="5816"/>
                  </a:lnTo>
                  <a:lnTo>
                    <a:pt x="9306" y="9693"/>
                  </a:lnTo>
                  <a:lnTo>
                    <a:pt x="10469" y="10081"/>
                  </a:lnTo>
                  <a:lnTo>
                    <a:pt x="11632" y="9693"/>
                  </a:lnTo>
                  <a:lnTo>
                    <a:pt x="12408" y="9305"/>
                  </a:lnTo>
                  <a:lnTo>
                    <a:pt x="12795" y="8918"/>
                  </a:lnTo>
                  <a:lnTo>
                    <a:pt x="13571" y="8142"/>
                  </a:lnTo>
                  <a:lnTo>
                    <a:pt x="13571" y="6979"/>
                  </a:lnTo>
                  <a:lnTo>
                    <a:pt x="13571" y="5816"/>
                  </a:lnTo>
                  <a:lnTo>
                    <a:pt x="12795" y="4653"/>
                  </a:lnTo>
                  <a:lnTo>
                    <a:pt x="12020" y="3877"/>
                  </a:lnTo>
                  <a:lnTo>
                    <a:pt x="4266" y="388"/>
                  </a:lnTo>
                  <a:lnTo>
                    <a:pt x="310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59" name="Google Shape;5359;p447"/>
            <p:cNvSpPr/>
            <p:nvPr/>
          </p:nvSpPr>
          <p:spPr>
            <a:xfrm>
              <a:off x="5695275" y="1156375"/>
              <a:ext cx="368375" cy="174475"/>
            </a:xfrm>
            <a:custGeom>
              <a:rect b="b" l="l" r="r" t="t"/>
              <a:pathLst>
                <a:path extrusionOk="0" h="6979" w="14735">
                  <a:moveTo>
                    <a:pt x="3102" y="0"/>
                  </a:moveTo>
                  <a:lnTo>
                    <a:pt x="1939" y="388"/>
                  </a:lnTo>
                  <a:lnTo>
                    <a:pt x="1164" y="775"/>
                  </a:lnTo>
                  <a:lnTo>
                    <a:pt x="388" y="1939"/>
                  </a:lnTo>
                  <a:lnTo>
                    <a:pt x="1" y="3102"/>
                  </a:lnTo>
                  <a:lnTo>
                    <a:pt x="388" y="4265"/>
                  </a:lnTo>
                  <a:lnTo>
                    <a:pt x="1164" y="5428"/>
                  </a:lnTo>
                  <a:lnTo>
                    <a:pt x="1939" y="6203"/>
                  </a:lnTo>
                  <a:lnTo>
                    <a:pt x="6592" y="6203"/>
                  </a:lnTo>
                  <a:lnTo>
                    <a:pt x="8530" y="6591"/>
                  </a:lnTo>
                  <a:lnTo>
                    <a:pt x="10857" y="6979"/>
                  </a:lnTo>
                  <a:lnTo>
                    <a:pt x="11632" y="6979"/>
                  </a:lnTo>
                  <a:lnTo>
                    <a:pt x="12408" y="6591"/>
                  </a:lnTo>
                  <a:lnTo>
                    <a:pt x="13571" y="6203"/>
                  </a:lnTo>
                  <a:lnTo>
                    <a:pt x="13959" y="5428"/>
                  </a:lnTo>
                  <a:lnTo>
                    <a:pt x="14734" y="4653"/>
                  </a:lnTo>
                  <a:lnTo>
                    <a:pt x="14734" y="3489"/>
                  </a:lnTo>
                  <a:lnTo>
                    <a:pt x="14346" y="2326"/>
                  </a:lnTo>
                  <a:lnTo>
                    <a:pt x="13571" y="1163"/>
                  </a:lnTo>
                  <a:lnTo>
                    <a:pt x="12408" y="775"/>
                  </a:lnTo>
                  <a:lnTo>
                    <a:pt x="9306" y="388"/>
                  </a:lnTo>
                  <a:lnTo>
                    <a:pt x="659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60" name="Google Shape;5360;p447"/>
            <p:cNvSpPr/>
            <p:nvPr/>
          </p:nvSpPr>
          <p:spPr>
            <a:xfrm>
              <a:off x="7110450" y="1796100"/>
              <a:ext cx="252050" cy="348975"/>
            </a:xfrm>
            <a:custGeom>
              <a:rect b="b" l="l" r="r" t="t"/>
              <a:pathLst>
                <a:path extrusionOk="0" h="13959" w="10082">
                  <a:moveTo>
                    <a:pt x="3490" y="0"/>
                  </a:moveTo>
                  <a:lnTo>
                    <a:pt x="2327" y="388"/>
                  </a:lnTo>
                  <a:lnTo>
                    <a:pt x="1164" y="776"/>
                  </a:lnTo>
                  <a:lnTo>
                    <a:pt x="389" y="1939"/>
                  </a:lnTo>
                  <a:lnTo>
                    <a:pt x="1" y="3102"/>
                  </a:lnTo>
                  <a:lnTo>
                    <a:pt x="1" y="4265"/>
                  </a:lnTo>
                  <a:lnTo>
                    <a:pt x="776" y="5428"/>
                  </a:lnTo>
                  <a:lnTo>
                    <a:pt x="2715" y="8142"/>
                  </a:lnTo>
                  <a:lnTo>
                    <a:pt x="3878" y="11632"/>
                  </a:lnTo>
                  <a:lnTo>
                    <a:pt x="4266" y="12407"/>
                  </a:lnTo>
                  <a:lnTo>
                    <a:pt x="5041" y="13183"/>
                  </a:lnTo>
                  <a:lnTo>
                    <a:pt x="5817" y="13571"/>
                  </a:lnTo>
                  <a:lnTo>
                    <a:pt x="6980" y="13958"/>
                  </a:lnTo>
                  <a:lnTo>
                    <a:pt x="7755" y="13571"/>
                  </a:lnTo>
                  <a:lnTo>
                    <a:pt x="8918" y="13183"/>
                  </a:lnTo>
                  <a:lnTo>
                    <a:pt x="9694" y="12407"/>
                  </a:lnTo>
                  <a:lnTo>
                    <a:pt x="10082" y="11244"/>
                  </a:lnTo>
                  <a:lnTo>
                    <a:pt x="10082" y="10081"/>
                  </a:lnTo>
                  <a:lnTo>
                    <a:pt x="9306" y="7755"/>
                  </a:lnTo>
                  <a:lnTo>
                    <a:pt x="8143" y="5428"/>
                  </a:lnTo>
                  <a:lnTo>
                    <a:pt x="6980" y="3102"/>
                  </a:lnTo>
                  <a:lnTo>
                    <a:pt x="5429" y="1164"/>
                  </a:lnTo>
                  <a:lnTo>
                    <a:pt x="4653" y="388"/>
                  </a:lnTo>
                  <a:lnTo>
                    <a:pt x="3490"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61" name="Google Shape;5361;p447"/>
            <p:cNvSpPr/>
            <p:nvPr/>
          </p:nvSpPr>
          <p:spPr>
            <a:xfrm>
              <a:off x="6189625" y="1301750"/>
              <a:ext cx="348975" cy="252050"/>
            </a:xfrm>
            <a:custGeom>
              <a:rect b="b" l="l" r="r" t="t"/>
              <a:pathLst>
                <a:path extrusionOk="0" h="10082" w="13959">
                  <a:moveTo>
                    <a:pt x="3490" y="1"/>
                  </a:moveTo>
                  <a:lnTo>
                    <a:pt x="2327" y="388"/>
                  </a:lnTo>
                  <a:lnTo>
                    <a:pt x="1164" y="776"/>
                  </a:lnTo>
                  <a:lnTo>
                    <a:pt x="388" y="1939"/>
                  </a:lnTo>
                  <a:lnTo>
                    <a:pt x="0" y="3103"/>
                  </a:lnTo>
                  <a:lnTo>
                    <a:pt x="388" y="4266"/>
                  </a:lnTo>
                  <a:lnTo>
                    <a:pt x="776" y="5429"/>
                  </a:lnTo>
                  <a:lnTo>
                    <a:pt x="1939" y="6204"/>
                  </a:lnTo>
                  <a:lnTo>
                    <a:pt x="9306" y="9694"/>
                  </a:lnTo>
                  <a:lnTo>
                    <a:pt x="10857" y="10081"/>
                  </a:lnTo>
                  <a:lnTo>
                    <a:pt x="11632" y="10081"/>
                  </a:lnTo>
                  <a:lnTo>
                    <a:pt x="12407" y="9694"/>
                  </a:lnTo>
                  <a:lnTo>
                    <a:pt x="13183" y="8918"/>
                  </a:lnTo>
                  <a:lnTo>
                    <a:pt x="13571" y="8143"/>
                  </a:lnTo>
                  <a:lnTo>
                    <a:pt x="13958" y="6980"/>
                  </a:lnTo>
                  <a:lnTo>
                    <a:pt x="13571" y="5817"/>
                  </a:lnTo>
                  <a:lnTo>
                    <a:pt x="13183" y="4653"/>
                  </a:lnTo>
                  <a:lnTo>
                    <a:pt x="12020" y="3878"/>
                  </a:lnTo>
                  <a:lnTo>
                    <a:pt x="4653" y="388"/>
                  </a:lnTo>
                  <a:lnTo>
                    <a:pt x="349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62" name="Google Shape;5362;p447"/>
            <p:cNvSpPr/>
            <p:nvPr/>
          </p:nvSpPr>
          <p:spPr>
            <a:xfrm>
              <a:off x="238125" y="2891400"/>
              <a:ext cx="155100" cy="368350"/>
            </a:xfrm>
            <a:custGeom>
              <a:rect b="b" l="l" r="r" t="t"/>
              <a:pathLst>
                <a:path extrusionOk="0" h="14734" w="6204">
                  <a:moveTo>
                    <a:pt x="3102" y="1"/>
                  </a:moveTo>
                  <a:lnTo>
                    <a:pt x="1939" y="388"/>
                  </a:lnTo>
                  <a:lnTo>
                    <a:pt x="775" y="1164"/>
                  </a:lnTo>
                  <a:lnTo>
                    <a:pt x="388" y="1939"/>
                  </a:lnTo>
                  <a:lnTo>
                    <a:pt x="0" y="3102"/>
                  </a:lnTo>
                  <a:lnTo>
                    <a:pt x="0" y="11632"/>
                  </a:lnTo>
                  <a:lnTo>
                    <a:pt x="388" y="12795"/>
                  </a:lnTo>
                  <a:lnTo>
                    <a:pt x="775" y="13958"/>
                  </a:lnTo>
                  <a:lnTo>
                    <a:pt x="1939" y="14346"/>
                  </a:lnTo>
                  <a:lnTo>
                    <a:pt x="3102" y="14734"/>
                  </a:lnTo>
                  <a:lnTo>
                    <a:pt x="4265" y="14346"/>
                  </a:lnTo>
                  <a:lnTo>
                    <a:pt x="5428" y="13958"/>
                  </a:lnTo>
                  <a:lnTo>
                    <a:pt x="6204" y="12795"/>
                  </a:lnTo>
                  <a:lnTo>
                    <a:pt x="6204" y="11632"/>
                  </a:lnTo>
                  <a:lnTo>
                    <a:pt x="6204" y="3102"/>
                  </a:lnTo>
                  <a:lnTo>
                    <a:pt x="6204" y="1939"/>
                  </a:lnTo>
                  <a:lnTo>
                    <a:pt x="5428" y="1164"/>
                  </a:lnTo>
                  <a:lnTo>
                    <a:pt x="4265" y="388"/>
                  </a:lnTo>
                  <a:lnTo>
                    <a:pt x="310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63" name="Google Shape;5363;p447"/>
            <p:cNvSpPr/>
            <p:nvPr/>
          </p:nvSpPr>
          <p:spPr>
            <a:xfrm>
              <a:off x="548300" y="1573150"/>
              <a:ext cx="348950" cy="242350"/>
            </a:xfrm>
            <a:custGeom>
              <a:rect b="b" l="l" r="r" t="t"/>
              <a:pathLst>
                <a:path extrusionOk="0" h="9694" w="13958">
                  <a:moveTo>
                    <a:pt x="10856" y="1"/>
                  </a:moveTo>
                  <a:lnTo>
                    <a:pt x="9693" y="389"/>
                  </a:lnTo>
                  <a:lnTo>
                    <a:pt x="1939" y="3490"/>
                  </a:lnTo>
                  <a:lnTo>
                    <a:pt x="775" y="4266"/>
                  </a:lnTo>
                  <a:lnTo>
                    <a:pt x="388" y="5429"/>
                  </a:lnTo>
                  <a:lnTo>
                    <a:pt x="0" y="6592"/>
                  </a:lnTo>
                  <a:lnTo>
                    <a:pt x="388" y="7755"/>
                  </a:lnTo>
                  <a:lnTo>
                    <a:pt x="775" y="8531"/>
                  </a:lnTo>
                  <a:lnTo>
                    <a:pt x="1551" y="9306"/>
                  </a:lnTo>
                  <a:lnTo>
                    <a:pt x="2326" y="9694"/>
                  </a:lnTo>
                  <a:lnTo>
                    <a:pt x="3102" y="9694"/>
                  </a:lnTo>
                  <a:lnTo>
                    <a:pt x="4265" y="9306"/>
                  </a:lnTo>
                  <a:lnTo>
                    <a:pt x="12019" y="6204"/>
                  </a:lnTo>
                  <a:lnTo>
                    <a:pt x="13183" y="5429"/>
                  </a:lnTo>
                  <a:lnTo>
                    <a:pt x="13570" y="4266"/>
                  </a:lnTo>
                  <a:lnTo>
                    <a:pt x="13958" y="3103"/>
                  </a:lnTo>
                  <a:lnTo>
                    <a:pt x="13570" y="1939"/>
                  </a:lnTo>
                  <a:lnTo>
                    <a:pt x="13183" y="1164"/>
                  </a:lnTo>
                  <a:lnTo>
                    <a:pt x="12019" y="389"/>
                  </a:lnTo>
                  <a:lnTo>
                    <a:pt x="10856"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64" name="Google Shape;5364;p447"/>
            <p:cNvSpPr/>
            <p:nvPr/>
          </p:nvSpPr>
          <p:spPr>
            <a:xfrm>
              <a:off x="238125" y="2367975"/>
              <a:ext cx="155100" cy="368375"/>
            </a:xfrm>
            <a:custGeom>
              <a:rect b="b" l="l" r="r" t="t"/>
              <a:pathLst>
                <a:path extrusionOk="0" h="14735" w="6204">
                  <a:moveTo>
                    <a:pt x="3102" y="1"/>
                  </a:moveTo>
                  <a:lnTo>
                    <a:pt x="1939" y="388"/>
                  </a:lnTo>
                  <a:lnTo>
                    <a:pt x="775" y="776"/>
                  </a:lnTo>
                  <a:lnTo>
                    <a:pt x="388" y="1939"/>
                  </a:lnTo>
                  <a:lnTo>
                    <a:pt x="0" y="3102"/>
                  </a:lnTo>
                  <a:lnTo>
                    <a:pt x="0" y="11632"/>
                  </a:lnTo>
                  <a:lnTo>
                    <a:pt x="388" y="12795"/>
                  </a:lnTo>
                  <a:lnTo>
                    <a:pt x="775" y="13959"/>
                  </a:lnTo>
                  <a:lnTo>
                    <a:pt x="1939" y="14346"/>
                  </a:lnTo>
                  <a:lnTo>
                    <a:pt x="3102" y="14734"/>
                  </a:lnTo>
                  <a:lnTo>
                    <a:pt x="4265" y="14346"/>
                  </a:lnTo>
                  <a:lnTo>
                    <a:pt x="5428" y="13959"/>
                  </a:lnTo>
                  <a:lnTo>
                    <a:pt x="6204" y="12795"/>
                  </a:lnTo>
                  <a:lnTo>
                    <a:pt x="6204" y="11632"/>
                  </a:lnTo>
                  <a:lnTo>
                    <a:pt x="6204" y="3102"/>
                  </a:lnTo>
                  <a:lnTo>
                    <a:pt x="6204" y="1939"/>
                  </a:lnTo>
                  <a:lnTo>
                    <a:pt x="5428" y="776"/>
                  </a:lnTo>
                  <a:lnTo>
                    <a:pt x="4265" y="388"/>
                  </a:lnTo>
                  <a:lnTo>
                    <a:pt x="310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65" name="Google Shape;5365;p447"/>
            <p:cNvSpPr/>
            <p:nvPr/>
          </p:nvSpPr>
          <p:spPr>
            <a:xfrm>
              <a:off x="238125" y="3947925"/>
              <a:ext cx="213250" cy="358675"/>
            </a:xfrm>
            <a:custGeom>
              <a:rect b="b" l="l" r="r" t="t"/>
              <a:pathLst>
                <a:path extrusionOk="0" h="14347" w="8530">
                  <a:moveTo>
                    <a:pt x="1939" y="1"/>
                  </a:moveTo>
                  <a:lnTo>
                    <a:pt x="775" y="776"/>
                  </a:lnTo>
                  <a:lnTo>
                    <a:pt x="388" y="1939"/>
                  </a:lnTo>
                  <a:lnTo>
                    <a:pt x="0" y="3103"/>
                  </a:lnTo>
                  <a:lnTo>
                    <a:pt x="388" y="5429"/>
                  </a:lnTo>
                  <a:lnTo>
                    <a:pt x="775" y="7755"/>
                  </a:lnTo>
                  <a:lnTo>
                    <a:pt x="1551" y="10081"/>
                  </a:lnTo>
                  <a:lnTo>
                    <a:pt x="2714" y="12408"/>
                  </a:lnTo>
                  <a:lnTo>
                    <a:pt x="3102" y="13183"/>
                  </a:lnTo>
                  <a:lnTo>
                    <a:pt x="3877" y="13571"/>
                  </a:lnTo>
                  <a:lnTo>
                    <a:pt x="5428" y="14346"/>
                  </a:lnTo>
                  <a:lnTo>
                    <a:pt x="6979" y="13959"/>
                  </a:lnTo>
                  <a:lnTo>
                    <a:pt x="7754" y="13183"/>
                  </a:lnTo>
                  <a:lnTo>
                    <a:pt x="8142" y="12020"/>
                  </a:lnTo>
                  <a:lnTo>
                    <a:pt x="8530" y="10857"/>
                  </a:lnTo>
                  <a:lnTo>
                    <a:pt x="8142" y="9694"/>
                  </a:lnTo>
                  <a:lnTo>
                    <a:pt x="6979" y="6204"/>
                  </a:lnTo>
                  <a:lnTo>
                    <a:pt x="6204" y="2715"/>
                  </a:lnTo>
                  <a:lnTo>
                    <a:pt x="5816" y="1552"/>
                  </a:lnTo>
                  <a:lnTo>
                    <a:pt x="5428" y="776"/>
                  </a:lnTo>
                  <a:lnTo>
                    <a:pt x="4265"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66" name="Google Shape;5366;p447"/>
            <p:cNvSpPr/>
            <p:nvPr/>
          </p:nvSpPr>
          <p:spPr>
            <a:xfrm>
              <a:off x="238125" y="3414825"/>
              <a:ext cx="155100" cy="368350"/>
            </a:xfrm>
            <a:custGeom>
              <a:rect b="b" l="l" r="r" t="t"/>
              <a:pathLst>
                <a:path extrusionOk="0" h="14734" w="6204">
                  <a:moveTo>
                    <a:pt x="3102" y="0"/>
                  </a:moveTo>
                  <a:lnTo>
                    <a:pt x="1939" y="388"/>
                  </a:lnTo>
                  <a:lnTo>
                    <a:pt x="775" y="1163"/>
                  </a:lnTo>
                  <a:lnTo>
                    <a:pt x="388" y="1939"/>
                  </a:lnTo>
                  <a:lnTo>
                    <a:pt x="0" y="3490"/>
                  </a:lnTo>
                  <a:lnTo>
                    <a:pt x="0" y="11632"/>
                  </a:lnTo>
                  <a:lnTo>
                    <a:pt x="388" y="12795"/>
                  </a:lnTo>
                  <a:lnTo>
                    <a:pt x="775" y="13958"/>
                  </a:lnTo>
                  <a:lnTo>
                    <a:pt x="1939" y="14734"/>
                  </a:lnTo>
                  <a:lnTo>
                    <a:pt x="4265" y="14734"/>
                  </a:lnTo>
                  <a:lnTo>
                    <a:pt x="5428" y="13958"/>
                  </a:lnTo>
                  <a:lnTo>
                    <a:pt x="6204" y="12795"/>
                  </a:lnTo>
                  <a:lnTo>
                    <a:pt x="6204" y="11632"/>
                  </a:lnTo>
                  <a:lnTo>
                    <a:pt x="6204" y="3490"/>
                  </a:lnTo>
                  <a:lnTo>
                    <a:pt x="6204" y="1939"/>
                  </a:lnTo>
                  <a:lnTo>
                    <a:pt x="5428" y="1163"/>
                  </a:lnTo>
                  <a:lnTo>
                    <a:pt x="4265" y="388"/>
                  </a:lnTo>
                  <a:lnTo>
                    <a:pt x="310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67" name="Google Shape;5367;p447"/>
            <p:cNvSpPr/>
            <p:nvPr/>
          </p:nvSpPr>
          <p:spPr>
            <a:xfrm>
              <a:off x="1517600" y="1175750"/>
              <a:ext cx="348975" cy="232650"/>
            </a:xfrm>
            <a:custGeom>
              <a:rect b="b" l="l" r="r" t="t"/>
              <a:pathLst>
                <a:path extrusionOk="0" h="9306" w="13959">
                  <a:moveTo>
                    <a:pt x="10081" y="0"/>
                  </a:moveTo>
                  <a:lnTo>
                    <a:pt x="6591" y="1164"/>
                  </a:lnTo>
                  <a:lnTo>
                    <a:pt x="1939" y="3102"/>
                  </a:lnTo>
                  <a:lnTo>
                    <a:pt x="776" y="3878"/>
                  </a:lnTo>
                  <a:lnTo>
                    <a:pt x="0" y="5041"/>
                  </a:lnTo>
                  <a:lnTo>
                    <a:pt x="0" y="6204"/>
                  </a:lnTo>
                  <a:lnTo>
                    <a:pt x="0" y="7367"/>
                  </a:lnTo>
                  <a:lnTo>
                    <a:pt x="776" y="8143"/>
                  </a:lnTo>
                  <a:lnTo>
                    <a:pt x="1163" y="8530"/>
                  </a:lnTo>
                  <a:lnTo>
                    <a:pt x="1939" y="8918"/>
                  </a:lnTo>
                  <a:lnTo>
                    <a:pt x="3102" y="9306"/>
                  </a:lnTo>
                  <a:lnTo>
                    <a:pt x="4265" y="8918"/>
                  </a:lnTo>
                  <a:lnTo>
                    <a:pt x="9305" y="6979"/>
                  </a:lnTo>
                  <a:lnTo>
                    <a:pt x="11632" y="5816"/>
                  </a:lnTo>
                  <a:lnTo>
                    <a:pt x="12795" y="5428"/>
                  </a:lnTo>
                  <a:lnTo>
                    <a:pt x="13570" y="4653"/>
                  </a:lnTo>
                  <a:lnTo>
                    <a:pt x="13958" y="3490"/>
                  </a:lnTo>
                  <a:lnTo>
                    <a:pt x="13958" y="2327"/>
                  </a:lnTo>
                  <a:lnTo>
                    <a:pt x="13183" y="1164"/>
                  </a:lnTo>
                  <a:lnTo>
                    <a:pt x="12407" y="388"/>
                  </a:lnTo>
                  <a:lnTo>
                    <a:pt x="11244"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68" name="Google Shape;5368;p447"/>
            <p:cNvSpPr/>
            <p:nvPr/>
          </p:nvSpPr>
          <p:spPr>
            <a:xfrm>
              <a:off x="2021625" y="1156375"/>
              <a:ext cx="368350" cy="155100"/>
            </a:xfrm>
            <a:custGeom>
              <a:rect b="b" l="l" r="r" t="t"/>
              <a:pathLst>
                <a:path extrusionOk="0" h="6204" w="14734">
                  <a:moveTo>
                    <a:pt x="3102" y="0"/>
                  </a:moveTo>
                  <a:lnTo>
                    <a:pt x="1939" y="388"/>
                  </a:lnTo>
                  <a:lnTo>
                    <a:pt x="776" y="775"/>
                  </a:lnTo>
                  <a:lnTo>
                    <a:pt x="388" y="1939"/>
                  </a:lnTo>
                  <a:lnTo>
                    <a:pt x="1" y="3102"/>
                  </a:lnTo>
                  <a:lnTo>
                    <a:pt x="388" y="4265"/>
                  </a:lnTo>
                  <a:lnTo>
                    <a:pt x="776" y="5428"/>
                  </a:lnTo>
                  <a:lnTo>
                    <a:pt x="1939" y="6203"/>
                  </a:lnTo>
                  <a:lnTo>
                    <a:pt x="12795" y="6203"/>
                  </a:lnTo>
                  <a:lnTo>
                    <a:pt x="13959" y="5428"/>
                  </a:lnTo>
                  <a:lnTo>
                    <a:pt x="14346" y="4265"/>
                  </a:lnTo>
                  <a:lnTo>
                    <a:pt x="14734" y="3102"/>
                  </a:lnTo>
                  <a:lnTo>
                    <a:pt x="14346" y="1939"/>
                  </a:lnTo>
                  <a:lnTo>
                    <a:pt x="13959" y="775"/>
                  </a:lnTo>
                  <a:lnTo>
                    <a:pt x="12795" y="388"/>
                  </a:lnTo>
                  <a:lnTo>
                    <a:pt x="1163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69" name="Google Shape;5369;p447"/>
            <p:cNvSpPr/>
            <p:nvPr/>
          </p:nvSpPr>
          <p:spPr>
            <a:xfrm>
              <a:off x="2545050" y="1156375"/>
              <a:ext cx="368350" cy="155100"/>
            </a:xfrm>
            <a:custGeom>
              <a:rect b="b" l="l" r="r" t="t"/>
              <a:pathLst>
                <a:path extrusionOk="0" h="6204" w="14734">
                  <a:moveTo>
                    <a:pt x="3102" y="0"/>
                  </a:moveTo>
                  <a:lnTo>
                    <a:pt x="1939" y="388"/>
                  </a:lnTo>
                  <a:lnTo>
                    <a:pt x="1164" y="775"/>
                  </a:lnTo>
                  <a:lnTo>
                    <a:pt x="388" y="1939"/>
                  </a:lnTo>
                  <a:lnTo>
                    <a:pt x="0" y="3102"/>
                  </a:lnTo>
                  <a:lnTo>
                    <a:pt x="388" y="4265"/>
                  </a:lnTo>
                  <a:lnTo>
                    <a:pt x="1164" y="5428"/>
                  </a:lnTo>
                  <a:lnTo>
                    <a:pt x="1939" y="6203"/>
                  </a:lnTo>
                  <a:lnTo>
                    <a:pt x="12795" y="6203"/>
                  </a:lnTo>
                  <a:lnTo>
                    <a:pt x="13958" y="5428"/>
                  </a:lnTo>
                  <a:lnTo>
                    <a:pt x="14346" y="4265"/>
                  </a:lnTo>
                  <a:lnTo>
                    <a:pt x="14734" y="3102"/>
                  </a:lnTo>
                  <a:lnTo>
                    <a:pt x="14346" y="1939"/>
                  </a:lnTo>
                  <a:lnTo>
                    <a:pt x="13958" y="775"/>
                  </a:lnTo>
                  <a:lnTo>
                    <a:pt x="12795" y="388"/>
                  </a:lnTo>
                  <a:lnTo>
                    <a:pt x="1163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70" name="Google Shape;5370;p447"/>
            <p:cNvSpPr/>
            <p:nvPr/>
          </p:nvSpPr>
          <p:spPr>
            <a:xfrm>
              <a:off x="1032950" y="1369600"/>
              <a:ext cx="348975" cy="242350"/>
            </a:xfrm>
            <a:custGeom>
              <a:rect b="b" l="l" r="r" t="t"/>
              <a:pathLst>
                <a:path extrusionOk="0" h="9694" w="13959">
                  <a:moveTo>
                    <a:pt x="10856" y="1"/>
                  </a:moveTo>
                  <a:lnTo>
                    <a:pt x="9693" y="389"/>
                  </a:lnTo>
                  <a:lnTo>
                    <a:pt x="1939" y="3490"/>
                  </a:lnTo>
                  <a:lnTo>
                    <a:pt x="776" y="4266"/>
                  </a:lnTo>
                  <a:lnTo>
                    <a:pt x="0" y="5429"/>
                  </a:lnTo>
                  <a:lnTo>
                    <a:pt x="0" y="6592"/>
                  </a:lnTo>
                  <a:lnTo>
                    <a:pt x="0" y="7755"/>
                  </a:lnTo>
                  <a:lnTo>
                    <a:pt x="776" y="8531"/>
                  </a:lnTo>
                  <a:lnTo>
                    <a:pt x="1163" y="9306"/>
                  </a:lnTo>
                  <a:lnTo>
                    <a:pt x="2326" y="9694"/>
                  </a:lnTo>
                  <a:lnTo>
                    <a:pt x="3102" y="9694"/>
                  </a:lnTo>
                  <a:lnTo>
                    <a:pt x="4265" y="9306"/>
                  </a:lnTo>
                  <a:lnTo>
                    <a:pt x="12019" y="6204"/>
                  </a:lnTo>
                  <a:lnTo>
                    <a:pt x="13183" y="5429"/>
                  </a:lnTo>
                  <a:lnTo>
                    <a:pt x="13570" y="4266"/>
                  </a:lnTo>
                  <a:lnTo>
                    <a:pt x="13958" y="3103"/>
                  </a:lnTo>
                  <a:lnTo>
                    <a:pt x="13570" y="1939"/>
                  </a:lnTo>
                  <a:lnTo>
                    <a:pt x="12795" y="776"/>
                  </a:lnTo>
                  <a:lnTo>
                    <a:pt x="12019" y="389"/>
                  </a:lnTo>
                  <a:lnTo>
                    <a:pt x="10856"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sp>
        <p:nvSpPr>
          <p:cNvPr id="5371" name="Google Shape;5371;p447"/>
          <p:cNvSpPr txBox="1"/>
          <p:nvPr/>
        </p:nvSpPr>
        <p:spPr>
          <a:xfrm>
            <a:off x="4729681" y="5610236"/>
            <a:ext cx="1010100" cy="39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666666"/>
                </a:solidFill>
                <a:latin typeface="Overpass Light"/>
                <a:ea typeface="Overpass Light"/>
                <a:cs typeface="Overpass Light"/>
                <a:sym typeface="Overpass Light"/>
              </a:rPr>
              <a:t>Virtual</a:t>
            </a:r>
            <a:endParaRPr sz="1600">
              <a:solidFill>
                <a:srgbClr val="666666"/>
              </a:solidFill>
              <a:latin typeface="Overpass Light"/>
              <a:ea typeface="Overpass Light"/>
              <a:cs typeface="Overpass Light"/>
              <a:sym typeface="Overpass Light"/>
            </a:endParaRPr>
          </a:p>
        </p:txBody>
      </p:sp>
      <p:grpSp>
        <p:nvGrpSpPr>
          <p:cNvPr id="5372" name="Google Shape;5372;p447"/>
          <p:cNvGrpSpPr/>
          <p:nvPr/>
        </p:nvGrpSpPr>
        <p:grpSpPr>
          <a:xfrm>
            <a:off x="6493896" y="4910593"/>
            <a:ext cx="1009412" cy="699015"/>
            <a:chOff x="238125" y="383975"/>
            <a:chExt cx="7143750" cy="4947025"/>
          </a:xfrm>
        </p:grpSpPr>
        <p:sp>
          <p:nvSpPr>
            <p:cNvPr id="5373" name="Google Shape;5373;p447"/>
            <p:cNvSpPr/>
            <p:nvPr/>
          </p:nvSpPr>
          <p:spPr>
            <a:xfrm>
              <a:off x="238125" y="383975"/>
              <a:ext cx="7143750" cy="4947025"/>
            </a:xfrm>
            <a:custGeom>
              <a:rect b="b" l="l" r="r" t="t"/>
              <a:pathLst>
                <a:path extrusionOk="0" h="197881" w="285750">
                  <a:moveTo>
                    <a:pt x="170736" y="5715"/>
                  </a:moveTo>
                  <a:lnTo>
                    <a:pt x="176093" y="6072"/>
                  </a:lnTo>
                  <a:lnTo>
                    <a:pt x="181094" y="6787"/>
                  </a:lnTo>
                  <a:lnTo>
                    <a:pt x="186095" y="7501"/>
                  </a:lnTo>
                  <a:lnTo>
                    <a:pt x="191095" y="8930"/>
                  </a:lnTo>
                  <a:lnTo>
                    <a:pt x="195739" y="10716"/>
                  </a:lnTo>
                  <a:lnTo>
                    <a:pt x="200382" y="12859"/>
                  </a:lnTo>
                  <a:lnTo>
                    <a:pt x="205026" y="15359"/>
                  </a:lnTo>
                  <a:lnTo>
                    <a:pt x="208955" y="18216"/>
                  </a:lnTo>
                  <a:lnTo>
                    <a:pt x="212884" y="21431"/>
                  </a:lnTo>
                  <a:lnTo>
                    <a:pt x="216813" y="24646"/>
                  </a:lnTo>
                  <a:lnTo>
                    <a:pt x="220028" y="28575"/>
                  </a:lnTo>
                  <a:lnTo>
                    <a:pt x="223242" y="32504"/>
                  </a:lnTo>
                  <a:lnTo>
                    <a:pt x="226100" y="36790"/>
                  </a:lnTo>
                  <a:lnTo>
                    <a:pt x="228600" y="41076"/>
                  </a:lnTo>
                  <a:lnTo>
                    <a:pt x="230743" y="45720"/>
                  </a:lnTo>
                  <a:lnTo>
                    <a:pt x="232529" y="50720"/>
                  </a:lnTo>
                  <a:lnTo>
                    <a:pt x="229672" y="50720"/>
                  </a:lnTo>
                  <a:lnTo>
                    <a:pt x="227171" y="51078"/>
                  </a:lnTo>
                  <a:lnTo>
                    <a:pt x="223242" y="52149"/>
                  </a:lnTo>
                  <a:lnTo>
                    <a:pt x="220028" y="52864"/>
                  </a:lnTo>
                  <a:lnTo>
                    <a:pt x="218956" y="53578"/>
                  </a:lnTo>
                  <a:lnTo>
                    <a:pt x="218242" y="53935"/>
                  </a:lnTo>
                  <a:lnTo>
                    <a:pt x="217884" y="54649"/>
                  </a:lnTo>
                  <a:lnTo>
                    <a:pt x="217527" y="55721"/>
                  </a:lnTo>
                  <a:lnTo>
                    <a:pt x="217884" y="56435"/>
                  </a:lnTo>
                  <a:lnTo>
                    <a:pt x="218242" y="57150"/>
                  </a:lnTo>
                  <a:lnTo>
                    <a:pt x="218956" y="57507"/>
                  </a:lnTo>
                  <a:lnTo>
                    <a:pt x="219670" y="57864"/>
                  </a:lnTo>
                  <a:lnTo>
                    <a:pt x="220742" y="57507"/>
                  </a:lnTo>
                  <a:lnTo>
                    <a:pt x="222171" y="57150"/>
                  </a:lnTo>
                  <a:lnTo>
                    <a:pt x="225743" y="56078"/>
                  </a:lnTo>
                  <a:lnTo>
                    <a:pt x="228243" y="55721"/>
                  </a:lnTo>
                  <a:lnTo>
                    <a:pt x="234315" y="55721"/>
                  </a:lnTo>
                  <a:lnTo>
                    <a:pt x="237530" y="56078"/>
                  </a:lnTo>
                  <a:lnTo>
                    <a:pt x="241816" y="57150"/>
                  </a:lnTo>
                  <a:lnTo>
                    <a:pt x="246459" y="58578"/>
                  </a:lnTo>
                  <a:lnTo>
                    <a:pt x="250388" y="60722"/>
                  </a:lnTo>
                  <a:lnTo>
                    <a:pt x="254318" y="62865"/>
                  </a:lnTo>
                  <a:lnTo>
                    <a:pt x="258247" y="65365"/>
                  </a:lnTo>
                  <a:lnTo>
                    <a:pt x="261818" y="68223"/>
                  </a:lnTo>
                  <a:lnTo>
                    <a:pt x="265033" y="71437"/>
                  </a:lnTo>
                  <a:lnTo>
                    <a:pt x="267891" y="74652"/>
                  </a:lnTo>
                  <a:lnTo>
                    <a:pt x="270391" y="78224"/>
                  </a:lnTo>
                  <a:lnTo>
                    <a:pt x="272891" y="82153"/>
                  </a:lnTo>
                  <a:lnTo>
                    <a:pt x="275034" y="86082"/>
                  </a:lnTo>
                  <a:lnTo>
                    <a:pt x="276820" y="90368"/>
                  </a:lnTo>
                  <a:lnTo>
                    <a:pt x="277892" y="94654"/>
                  </a:lnTo>
                  <a:lnTo>
                    <a:pt x="278963" y="99298"/>
                  </a:lnTo>
                  <a:lnTo>
                    <a:pt x="279678" y="103941"/>
                  </a:lnTo>
                  <a:lnTo>
                    <a:pt x="279678" y="108585"/>
                  </a:lnTo>
                  <a:lnTo>
                    <a:pt x="279678" y="111799"/>
                  </a:lnTo>
                  <a:lnTo>
                    <a:pt x="279321" y="115371"/>
                  </a:lnTo>
                  <a:lnTo>
                    <a:pt x="236458" y="115371"/>
                  </a:lnTo>
                  <a:lnTo>
                    <a:pt x="235029" y="109656"/>
                  </a:lnTo>
                  <a:lnTo>
                    <a:pt x="232886" y="104655"/>
                  </a:lnTo>
                  <a:lnTo>
                    <a:pt x="230743" y="99298"/>
                  </a:lnTo>
                  <a:lnTo>
                    <a:pt x="227886" y="94654"/>
                  </a:lnTo>
                  <a:lnTo>
                    <a:pt x="224671" y="90011"/>
                  </a:lnTo>
                  <a:lnTo>
                    <a:pt x="221099" y="85725"/>
                  </a:lnTo>
                  <a:lnTo>
                    <a:pt x="217170" y="81796"/>
                  </a:lnTo>
                  <a:lnTo>
                    <a:pt x="213241" y="78224"/>
                  </a:lnTo>
                  <a:lnTo>
                    <a:pt x="208598" y="75009"/>
                  </a:lnTo>
                  <a:lnTo>
                    <a:pt x="203954" y="72152"/>
                  </a:lnTo>
                  <a:lnTo>
                    <a:pt x="198953" y="69651"/>
                  </a:lnTo>
                  <a:lnTo>
                    <a:pt x="193953" y="67508"/>
                  </a:lnTo>
                  <a:lnTo>
                    <a:pt x="188238" y="65722"/>
                  </a:lnTo>
                  <a:lnTo>
                    <a:pt x="182880" y="64651"/>
                  </a:lnTo>
                  <a:lnTo>
                    <a:pt x="177165" y="63936"/>
                  </a:lnTo>
                  <a:lnTo>
                    <a:pt x="171093" y="63579"/>
                  </a:lnTo>
                  <a:lnTo>
                    <a:pt x="165378" y="63936"/>
                  </a:lnTo>
                  <a:lnTo>
                    <a:pt x="159663" y="64651"/>
                  </a:lnTo>
                  <a:lnTo>
                    <a:pt x="153948" y="65722"/>
                  </a:lnTo>
                  <a:lnTo>
                    <a:pt x="148590" y="67508"/>
                  </a:lnTo>
                  <a:lnTo>
                    <a:pt x="143232" y="69651"/>
                  </a:lnTo>
                  <a:lnTo>
                    <a:pt x="138589" y="72152"/>
                  </a:lnTo>
                  <a:lnTo>
                    <a:pt x="133588" y="75009"/>
                  </a:lnTo>
                  <a:lnTo>
                    <a:pt x="129302" y="78224"/>
                  </a:lnTo>
                  <a:lnTo>
                    <a:pt x="125016" y="81796"/>
                  </a:lnTo>
                  <a:lnTo>
                    <a:pt x="121087" y="85725"/>
                  </a:lnTo>
                  <a:lnTo>
                    <a:pt x="117872" y="90011"/>
                  </a:lnTo>
                  <a:lnTo>
                    <a:pt x="114657" y="94654"/>
                  </a:lnTo>
                  <a:lnTo>
                    <a:pt x="111800" y="99298"/>
                  </a:lnTo>
                  <a:lnTo>
                    <a:pt x="109299" y="104655"/>
                  </a:lnTo>
                  <a:lnTo>
                    <a:pt x="107513" y="109656"/>
                  </a:lnTo>
                  <a:lnTo>
                    <a:pt x="105728" y="115371"/>
                  </a:lnTo>
                  <a:lnTo>
                    <a:pt x="6787" y="115371"/>
                  </a:lnTo>
                  <a:lnTo>
                    <a:pt x="7858" y="112514"/>
                  </a:lnTo>
                  <a:lnTo>
                    <a:pt x="9287" y="109656"/>
                  </a:lnTo>
                  <a:lnTo>
                    <a:pt x="10716" y="107156"/>
                  </a:lnTo>
                  <a:lnTo>
                    <a:pt x="12144" y="104655"/>
                  </a:lnTo>
                  <a:lnTo>
                    <a:pt x="13930" y="102512"/>
                  </a:lnTo>
                  <a:lnTo>
                    <a:pt x="16073" y="100369"/>
                  </a:lnTo>
                  <a:lnTo>
                    <a:pt x="18217" y="98583"/>
                  </a:lnTo>
                  <a:lnTo>
                    <a:pt x="20360" y="96797"/>
                  </a:lnTo>
                  <a:lnTo>
                    <a:pt x="22860" y="95011"/>
                  </a:lnTo>
                  <a:lnTo>
                    <a:pt x="25360" y="93583"/>
                  </a:lnTo>
                  <a:lnTo>
                    <a:pt x="28218" y="92511"/>
                  </a:lnTo>
                  <a:lnTo>
                    <a:pt x="30718" y="91440"/>
                  </a:lnTo>
                  <a:lnTo>
                    <a:pt x="33576" y="90725"/>
                  </a:lnTo>
                  <a:lnTo>
                    <a:pt x="36433" y="90011"/>
                  </a:lnTo>
                  <a:lnTo>
                    <a:pt x="39648" y="89654"/>
                  </a:lnTo>
                  <a:lnTo>
                    <a:pt x="43220" y="89654"/>
                  </a:lnTo>
                  <a:lnTo>
                    <a:pt x="44291" y="89296"/>
                  </a:lnTo>
                  <a:lnTo>
                    <a:pt x="45006" y="88939"/>
                  </a:lnTo>
                  <a:lnTo>
                    <a:pt x="45720" y="88225"/>
                  </a:lnTo>
                  <a:lnTo>
                    <a:pt x="46077" y="87153"/>
                  </a:lnTo>
                  <a:lnTo>
                    <a:pt x="47149" y="83582"/>
                  </a:lnTo>
                  <a:lnTo>
                    <a:pt x="48220" y="80010"/>
                  </a:lnTo>
                  <a:lnTo>
                    <a:pt x="49649" y="76795"/>
                  </a:lnTo>
                  <a:lnTo>
                    <a:pt x="51078" y="73580"/>
                  </a:lnTo>
                  <a:lnTo>
                    <a:pt x="53221" y="70366"/>
                  </a:lnTo>
                  <a:lnTo>
                    <a:pt x="55364" y="67508"/>
                  </a:lnTo>
                  <a:lnTo>
                    <a:pt x="57864" y="65008"/>
                  </a:lnTo>
                  <a:lnTo>
                    <a:pt x="60365" y="62508"/>
                  </a:lnTo>
                  <a:lnTo>
                    <a:pt x="63222" y="60364"/>
                  </a:lnTo>
                  <a:lnTo>
                    <a:pt x="66080" y="58578"/>
                  </a:lnTo>
                  <a:lnTo>
                    <a:pt x="69294" y="56793"/>
                  </a:lnTo>
                  <a:lnTo>
                    <a:pt x="72509" y="55721"/>
                  </a:lnTo>
                  <a:lnTo>
                    <a:pt x="76081" y="54649"/>
                  </a:lnTo>
                  <a:lnTo>
                    <a:pt x="79653" y="53578"/>
                  </a:lnTo>
                  <a:lnTo>
                    <a:pt x="83225" y="53221"/>
                  </a:lnTo>
                  <a:lnTo>
                    <a:pt x="87154" y="52864"/>
                  </a:lnTo>
                  <a:lnTo>
                    <a:pt x="91083" y="53221"/>
                  </a:lnTo>
                  <a:lnTo>
                    <a:pt x="95012" y="53935"/>
                  </a:lnTo>
                  <a:lnTo>
                    <a:pt x="98941" y="54649"/>
                  </a:lnTo>
                  <a:lnTo>
                    <a:pt x="102513" y="56078"/>
                  </a:lnTo>
                  <a:lnTo>
                    <a:pt x="105370" y="57507"/>
                  </a:lnTo>
                  <a:lnTo>
                    <a:pt x="108942" y="60007"/>
                  </a:lnTo>
                  <a:lnTo>
                    <a:pt x="111085" y="61793"/>
                  </a:lnTo>
                  <a:lnTo>
                    <a:pt x="112871" y="63579"/>
                  </a:lnTo>
                  <a:lnTo>
                    <a:pt x="114657" y="65722"/>
                  </a:lnTo>
                  <a:lnTo>
                    <a:pt x="116443" y="68223"/>
                  </a:lnTo>
                  <a:lnTo>
                    <a:pt x="117158" y="68937"/>
                  </a:lnTo>
                  <a:lnTo>
                    <a:pt x="118586" y="69294"/>
                  </a:lnTo>
                  <a:lnTo>
                    <a:pt x="119301" y="68937"/>
                  </a:lnTo>
                  <a:lnTo>
                    <a:pt x="120015" y="68223"/>
                  </a:lnTo>
                  <a:lnTo>
                    <a:pt x="120372" y="67508"/>
                  </a:lnTo>
                  <a:lnTo>
                    <a:pt x="120372" y="66794"/>
                  </a:lnTo>
                  <a:lnTo>
                    <a:pt x="120015" y="66079"/>
                  </a:lnTo>
                  <a:lnTo>
                    <a:pt x="117158" y="61793"/>
                  </a:lnTo>
                  <a:lnTo>
                    <a:pt x="113943" y="58578"/>
                  </a:lnTo>
                  <a:lnTo>
                    <a:pt x="110728" y="56078"/>
                  </a:lnTo>
                  <a:lnTo>
                    <a:pt x="107871" y="53935"/>
                  </a:lnTo>
                  <a:lnTo>
                    <a:pt x="109657" y="48577"/>
                  </a:lnTo>
                  <a:lnTo>
                    <a:pt x="111443" y="43577"/>
                  </a:lnTo>
                  <a:lnTo>
                    <a:pt x="113943" y="38933"/>
                  </a:lnTo>
                  <a:lnTo>
                    <a:pt x="116800" y="34290"/>
                  </a:lnTo>
                  <a:lnTo>
                    <a:pt x="120015" y="30361"/>
                  </a:lnTo>
                  <a:lnTo>
                    <a:pt x="123230" y="26075"/>
                  </a:lnTo>
                  <a:lnTo>
                    <a:pt x="127159" y="22503"/>
                  </a:lnTo>
                  <a:lnTo>
                    <a:pt x="131088" y="19288"/>
                  </a:lnTo>
                  <a:lnTo>
                    <a:pt x="135374" y="16073"/>
                  </a:lnTo>
                  <a:lnTo>
                    <a:pt x="140018" y="13573"/>
                  </a:lnTo>
                  <a:lnTo>
                    <a:pt x="144661" y="11430"/>
                  </a:lnTo>
                  <a:lnTo>
                    <a:pt x="149662" y="9287"/>
                  </a:lnTo>
                  <a:lnTo>
                    <a:pt x="154662" y="7858"/>
                  </a:lnTo>
                  <a:lnTo>
                    <a:pt x="160020" y="6787"/>
                  </a:lnTo>
                  <a:lnTo>
                    <a:pt x="165378" y="6072"/>
                  </a:lnTo>
                  <a:lnTo>
                    <a:pt x="170736" y="5715"/>
                  </a:lnTo>
                  <a:close/>
                  <a:moveTo>
                    <a:pt x="171093" y="69651"/>
                  </a:moveTo>
                  <a:lnTo>
                    <a:pt x="177522" y="70008"/>
                  </a:lnTo>
                  <a:lnTo>
                    <a:pt x="183594" y="71080"/>
                  </a:lnTo>
                  <a:lnTo>
                    <a:pt x="189309" y="72509"/>
                  </a:lnTo>
                  <a:lnTo>
                    <a:pt x="195024" y="74652"/>
                  </a:lnTo>
                  <a:lnTo>
                    <a:pt x="200382" y="77152"/>
                  </a:lnTo>
                  <a:lnTo>
                    <a:pt x="205383" y="80367"/>
                  </a:lnTo>
                  <a:lnTo>
                    <a:pt x="210026" y="83582"/>
                  </a:lnTo>
                  <a:lnTo>
                    <a:pt x="214313" y="87511"/>
                  </a:lnTo>
                  <a:lnTo>
                    <a:pt x="218242" y="92154"/>
                  </a:lnTo>
                  <a:lnTo>
                    <a:pt x="221813" y="96797"/>
                  </a:lnTo>
                  <a:lnTo>
                    <a:pt x="224671" y="101798"/>
                  </a:lnTo>
                  <a:lnTo>
                    <a:pt x="227528" y="107156"/>
                  </a:lnTo>
                  <a:lnTo>
                    <a:pt x="229314" y="112514"/>
                  </a:lnTo>
                  <a:lnTo>
                    <a:pt x="231100" y="118586"/>
                  </a:lnTo>
                  <a:lnTo>
                    <a:pt x="231815" y="124658"/>
                  </a:lnTo>
                  <a:lnTo>
                    <a:pt x="232172" y="130730"/>
                  </a:lnTo>
                  <a:lnTo>
                    <a:pt x="231815" y="137159"/>
                  </a:lnTo>
                  <a:lnTo>
                    <a:pt x="231100" y="142874"/>
                  </a:lnTo>
                  <a:lnTo>
                    <a:pt x="229314" y="148947"/>
                  </a:lnTo>
                  <a:lnTo>
                    <a:pt x="227528" y="154662"/>
                  </a:lnTo>
                  <a:lnTo>
                    <a:pt x="224671" y="159662"/>
                  </a:lnTo>
                  <a:lnTo>
                    <a:pt x="221813" y="165020"/>
                  </a:lnTo>
                  <a:lnTo>
                    <a:pt x="218242" y="169663"/>
                  </a:lnTo>
                  <a:lnTo>
                    <a:pt x="214313" y="173950"/>
                  </a:lnTo>
                  <a:lnTo>
                    <a:pt x="210026" y="177879"/>
                  </a:lnTo>
                  <a:lnTo>
                    <a:pt x="205383" y="181450"/>
                  </a:lnTo>
                  <a:lnTo>
                    <a:pt x="200382" y="184308"/>
                  </a:lnTo>
                  <a:lnTo>
                    <a:pt x="195024" y="186808"/>
                  </a:lnTo>
                  <a:lnTo>
                    <a:pt x="189309" y="188951"/>
                  </a:lnTo>
                  <a:lnTo>
                    <a:pt x="183594" y="190380"/>
                  </a:lnTo>
                  <a:lnTo>
                    <a:pt x="177522" y="191452"/>
                  </a:lnTo>
                  <a:lnTo>
                    <a:pt x="171093" y="191809"/>
                  </a:lnTo>
                  <a:lnTo>
                    <a:pt x="165021" y="191452"/>
                  </a:lnTo>
                  <a:lnTo>
                    <a:pt x="158948" y="190380"/>
                  </a:lnTo>
                  <a:lnTo>
                    <a:pt x="153233" y="188951"/>
                  </a:lnTo>
                  <a:lnTo>
                    <a:pt x="147518" y="186808"/>
                  </a:lnTo>
                  <a:lnTo>
                    <a:pt x="142161" y="184308"/>
                  </a:lnTo>
                  <a:lnTo>
                    <a:pt x="137160" y="181450"/>
                  </a:lnTo>
                  <a:lnTo>
                    <a:pt x="132517" y="177879"/>
                  </a:lnTo>
                  <a:lnTo>
                    <a:pt x="128230" y="173950"/>
                  </a:lnTo>
                  <a:lnTo>
                    <a:pt x="124301" y="169663"/>
                  </a:lnTo>
                  <a:lnTo>
                    <a:pt x="120729" y="165020"/>
                  </a:lnTo>
                  <a:lnTo>
                    <a:pt x="117515" y="159662"/>
                  </a:lnTo>
                  <a:lnTo>
                    <a:pt x="115014" y="154662"/>
                  </a:lnTo>
                  <a:lnTo>
                    <a:pt x="112871" y="148947"/>
                  </a:lnTo>
                  <a:lnTo>
                    <a:pt x="111443" y="142874"/>
                  </a:lnTo>
                  <a:lnTo>
                    <a:pt x="110371" y="137159"/>
                  </a:lnTo>
                  <a:lnTo>
                    <a:pt x="110014" y="130730"/>
                  </a:lnTo>
                  <a:lnTo>
                    <a:pt x="110371" y="124658"/>
                  </a:lnTo>
                  <a:lnTo>
                    <a:pt x="111443" y="118586"/>
                  </a:lnTo>
                  <a:lnTo>
                    <a:pt x="112871" y="112514"/>
                  </a:lnTo>
                  <a:lnTo>
                    <a:pt x="115014" y="107156"/>
                  </a:lnTo>
                  <a:lnTo>
                    <a:pt x="117515" y="101798"/>
                  </a:lnTo>
                  <a:lnTo>
                    <a:pt x="120729" y="96797"/>
                  </a:lnTo>
                  <a:lnTo>
                    <a:pt x="124301" y="92154"/>
                  </a:lnTo>
                  <a:lnTo>
                    <a:pt x="128230" y="87511"/>
                  </a:lnTo>
                  <a:lnTo>
                    <a:pt x="132517" y="83582"/>
                  </a:lnTo>
                  <a:lnTo>
                    <a:pt x="137160" y="80367"/>
                  </a:lnTo>
                  <a:lnTo>
                    <a:pt x="142161" y="77152"/>
                  </a:lnTo>
                  <a:lnTo>
                    <a:pt x="147518" y="74652"/>
                  </a:lnTo>
                  <a:lnTo>
                    <a:pt x="153233" y="72509"/>
                  </a:lnTo>
                  <a:lnTo>
                    <a:pt x="158948" y="71080"/>
                  </a:lnTo>
                  <a:lnTo>
                    <a:pt x="165021" y="70008"/>
                  </a:lnTo>
                  <a:lnTo>
                    <a:pt x="171093" y="69651"/>
                  </a:lnTo>
                  <a:close/>
                  <a:moveTo>
                    <a:pt x="165021" y="0"/>
                  </a:moveTo>
                  <a:lnTo>
                    <a:pt x="159306" y="714"/>
                  </a:lnTo>
                  <a:lnTo>
                    <a:pt x="153591" y="2143"/>
                  </a:lnTo>
                  <a:lnTo>
                    <a:pt x="148233" y="3572"/>
                  </a:lnTo>
                  <a:lnTo>
                    <a:pt x="142875" y="5715"/>
                  </a:lnTo>
                  <a:lnTo>
                    <a:pt x="137874" y="7858"/>
                  </a:lnTo>
                  <a:lnTo>
                    <a:pt x="133231" y="10716"/>
                  </a:lnTo>
                  <a:lnTo>
                    <a:pt x="128588" y="13930"/>
                  </a:lnTo>
                  <a:lnTo>
                    <a:pt x="124301" y="17145"/>
                  </a:lnTo>
                  <a:lnTo>
                    <a:pt x="120015" y="21074"/>
                  </a:lnTo>
                  <a:lnTo>
                    <a:pt x="116443" y="25003"/>
                  </a:lnTo>
                  <a:lnTo>
                    <a:pt x="112871" y="29646"/>
                  </a:lnTo>
                  <a:lnTo>
                    <a:pt x="110014" y="34290"/>
                  </a:lnTo>
                  <a:lnTo>
                    <a:pt x="107156" y="39290"/>
                  </a:lnTo>
                  <a:lnTo>
                    <a:pt x="104656" y="44291"/>
                  </a:lnTo>
                  <a:lnTo>
                    <a:pt x="102870" y="50006"/>
                  </a:lnTo>
                  <a:lnTo>
                    <a:pt x="98941" y="48577"/>
                  </a:lnTo>
                  <a:lnTo>
                    <a:pt x="95012" y="47863"/>
                  </a:lnTo>
                  <a:lnTo>
                    <a:pt x="91083" y="47149"/>
                  </a:lnTo>
                  <a:lnTo>
                    <a:pt x="82868" y="47149"/>
                  </a:lnTo>
                  <a:lnTo>
                    <a:pt x="78938" y="47863"/>
                  </a:lnTo>
                  <a:lnTo>
                    <a:pt x="75009" y="48577"/>
                  </a:lnTo>
                  <a:lnTo>
                    <a:pt x="71080" y="50006"/>
                  </a:lnTo>
                  <a:lnTo>
                    <a:pt x="67508" y="51435"/>
                  </a:lnTo>
                  <a:lnTo>
                    <a:pt x="63937" y="53221"/>
                  </a:lnTo>
                  <a:lnTo>
                    <a:pt x="60722" y="55007"/>
                  </a:lnTo>
                  <a:lnTo>
                    <a:pt x="57507" y="57507"/>
                  </a:lnTo>
                  <a:lnTo>
                    <a:pt x="54650" y="60007"/>
                  </a:lnTo>
                  <a:lnTo>
                    <a:pt x="51792" y="62865"/>
                  </a:lnTo>
                  <a:lnTo>
                    <a:pt x="49292" y="65722"/>
                  </a:lnTo>
                  <a:lnTo>
                    <a:pt x="47149" y="68937"/>
                  </a:lnTo>
                  <a:lnTo>
                    <a:pt x="45006" y="72509"/>
                  </a:lnTo>
                  <a:lnTo>
                    <a:pt x="43220" y="76081"/>
                  </a:lnTo>
                  <a:lnTo>
                    <a:pt x="42148" y="79652"/>
                  </a:lnTo>
                  <a:lnTo>
                    <a:pt x="40719" y="83582"/>
                  </a:lnTo>
                  <a:lnTo>
                    <a:pt x="37148" y="83939"/>
                  </a:lnTo>
                  <a:lnTo>
                    <a:pt x="33576" y="84653"/>
                  </a:lnTo>
                  <a:lnTo>
                    <a:pt x="30004" y="85367"/>
                  </a:lnTo>
                  <a:lnTo>
                    <a:pt x="26789" y="86439"/>
                  </a:lnTo>
                  <a:lnTo>
                    <a:pt x="23574" y="87868"/>
                  </a:lnTo>
                  <a:lnTo>
                    <a:pt x="20360" y="89654"/>
                  </a:lnTo>
                  <a:lnTo>
                    <a:pt x="17502" y="91440"/>
                  </a:lnTo>
                  <a:lnTo>
                    <a:pt x="14645" y="93583"/>
                  </a:lnTo>
                  <a:lnTo>
                    <a:pt x="12144" y="96083"/>
                  </a:lnTo>
                  <a:lnTo>
                    <a:pt x="9644" y="98583"/>
                  </a:lnTo>
                  <a:lnTo>
                    <a:pt x="7501" y="101084"/>
                  </a:lnTo>
                  <a:lnTo>
                    <a:pt x="5358" y="104298"/>
                  </a:lnTo>
                  <a:lnTo>
                    <a:pt x="3929" y="107156"/>
                  </a:lnTo>
                  <a:lnTo>
                    <a:pt x="2143" y="110370"/>
                  </a:lnTo>
                  <a:lnTo>
                    <a:pt x="1072" y="113942"/>
                  </a:lnTo>
                  <a:lnTo>
                    <a:pt x="0" y="117514"/>
                  </a:lnTo>
                  <a:lnTo>
                    <a:pt x="0" y="118943"/>
                  </a:lnTo>
                  <a:lnTo>
                    <a:pt x="714" y="120014"/>
                  </a:lnTo>
                  <a:lnTo>
                    <a:pt x="1786" y="120729"/>
                  </a:lnTo>
                  <a:lnTo>
                    <a:pt x="2858" y="121086"/>
                  </a:lnTo>
                  <a:lnTo>
                    <a:pt x="104656" y="121086"/>
                  </a:lnTo>
                  <a:lnTo>
                    <a:pt x="104299" y="125729"/>
                  </a:lnTo>
                  <a:lnTo>
                    <a:pt x="103942" y="130730"/>
                  </a:lnTo>
                  <a:lnTo>
                    <a:pt x="104299" y="137517"/>
                  </a:lnTo>
                  <a:lnTo>
                    <a:pt x="105370" y="144303"/>
                  </a:lnTo>
                  <a:lnTo>
                    <a:pt x="107156" y="150732"/>
                  </a:lnTo>
                  <a:lnTo>
                    <a:pt x="109299" y="156805"/>
                  </a:lnTo>
                  <a:lnTo>
                    <a:pt x="112157" y="162877"/>
                  </a:lnTo>
                  <a:lnTo>
                    <a:pt x="115372" y="168235"/>
                  </a:lnTo>
                  <a:lnTo>
                    <a:pt x="119301" y="173592"/>
                  </a:lnTo>
                  <a:lnTo>
                    <a:pt x="123587" y="178236"/>
                  </a:lnTo>
                  <a:lnTo>
                    <a:pt x="128588" y="182522"/>
                  </a:lnTo>
                  <a:lnTo>
                    <a:pt x="133588" y="186451"/>
                  </a:lnTo>
                  <a:lnTo>
                    <a:pt x="139303" y="189666"/>
                  </a:lnTo>
                  <a:lnTo>
                    <a:pt x="145018" y="192523"/>
                  </a:lnTo>
                  <a:lnTo>
                    <a:pt x="151090" y="195024"/>
                  </a:lnTo>
                  <a:lnTo>
                    <a:pt x="157520" y="196452"/>
                  </a:lnTo>
                  <a:lnTo>
                    <a:pt x="164306" y="197524"/>
                  </a:lnTo>
                  <a:lnTo>
                    <a:pt x="171093" y="197881"/>
                  </a:lnTo>
                  <a:lnTo>
                    <a:pt x="177879" y="197524"/>
                  </a:lnTo>
                  <a:lnTo>
                    <a:pt x="184666" y="196452"/>
                  </a:lnTo>
                  <a:lnTo>
                    <a:pt x="191095" y="195024"/>
                  </a:lnTo>
                  <a:lnTo>
                    <a:pt x="197168" y="192523"/>
                  </a:lnTo>
                  <a:lnTo>
                    <a:pt x="203240" y="189666"/>
                  </a:lnTo>
                  <a:lnTo>
                    <a:pt x="208598" y="186451"/>
                  </a:lnTo>
                  <a:lnTo>
                    <a:pt x="213955" y="182522"/>
                  </a:lnTo>
                  <a:lnTo>
                    <a:pt x="218599" y="178236"/>
                  </a:lnTo>
                  <a:lnTo>
                    <a:pt x="222885" y="173592"/>
                  </a:lnTo>
                  <a:lnTo>
                    <a:pt x="226814" y="168235"/>
                  </a:lnTo>
                  <a:lnTo>
                    <a:pt x="230386" y="162877"/>
                  </a:lnTo>
                  <a:lnTo>
                    <a:pt x="233243" y="156805"/>
                  </a:lnTo>
                  <a:lnTo>
                    <a:pt x="235387" y="150732"/>
                  </a:lnTo>
                  <a:lnTo>
                    <a:pt x="237173" y="144303"/>
                  </a:lnTo>
                  <a:lnTo>
                    <a:pt x="237887" y="137517"/>
                  </a:lnTo>
                  <a:lnTo>
                    <a:pt x="238244" y="130730"/>
                  </a:lnTo>
                  <a:lnTo>
                    <a:pt x="238244" y="125729"/>
                  </a:lnTo>
                  <a:lnTo>
                    <a:pt x="237530" y="121086"/>
                  </a:lnTo>
                  <a:lnTo>
                    <a:pt x="282893" y="121086"/>
                  </a:lnTo>
                  <a:lnTo>
                    <a:pt x="283964" y="120372"/>
                  </a:lnTo>
                  <a:lnTo>
                    <a:pt x="284321" y="119657"/>
                  </a:lnTo>
                  <a:lnTo>
                    <a:pt x="284678" y="118586"/>
                  </a:lnTo>
                  <a:lnTo>
                    <a:pt x="285393" y="113585"/>
                  </a:lnTo>
                  <a:lnTo>
                    <a:pt x="285750" y="108585"/>
                  </a:lnTo>
                  <a:lnTo>
                    <a:pt x="285393" y="103227"/>
                  </a:lnTo>
                  <a:lnTo>
                    <a:pt x="284678" y="98226"/>
                  </a:lnTo>
                  <a:lnTo>
                    <a:pt x="283607" y="93226"/>
                  </a:lnTo>
                  <a:lnTo>
                    <a:pt x="282178" y="88225"/>
                  </a:lnTo>
                  <a:lnTo>
                    <a:pt x="280392" y="83582"/>
                  </a:lnTo>
                  <a:lnTo>
                    <a:pt x="278249" y="79295"/>
                  </a:lnTo>
                  <a:lnTo>
                    <a:pt x="275392" y="75009"/>
                  </a:lnTo>
                  <a:lnTo>
                    <a:pt x="272534" y="71080"/>
                  </a:lnTo>
                  <a:lnTo>
                    <a:pt x="269319" y="67151"/>
                  </a:lnTo>
                  <a:lnTo>
                    <a:pt x="265748" y="63936"/>
                  </a:lnTo>
                  <a:lnTo>
                    <a:pt x="261818" y="60722"/>
                  </a:lnTo>
                  <a:lnTo>
                    <a:pt x="257532" y="57864"/>
                  </a:lnTo>
                  <a:lnTo>
                    <a:pt x="253246" y="55364"/>
                  </a:lnTo>
                  <a:lnTo>
                    <a:pt x="248603" y="53221"/>
                  </a:lnTo>
                  <a:lnTo>
                    <a:pt x="243602" y="51435"/>
                  </a:lnTo>
                  <a:lnTo>
                    <a:pt x="238601" y="50006"/>
                  </a:lnTo>
                  <a:lnTo>
                    <a:pt x="236815" y="44648"/>
                  </a:lnTo>
                  <a:lnTo>
                    <a:pt x="234315" y="39648"/>
                  </a:lnTo>
                  <a:lnTo>
                    <a:pt x="231815" y="34647"/>
                  </a:lnTo>
                  <a:lnTo>
                    <a:pt x="228600" y="29646"/>
                  </a:lnTo>
                  <a:lnTo>
                    <a:pt x="225028" y="25360"/>
                  </a:lnTo>
                  <a:lnTo>
                    <a:pt x="221456" y="21074"/>
                  </a:lnTo>
                  <a:lnTo>
                    <a:pt x="217170" y="17502"/>
                  </a:lnTo>
                  <a:lnTo>
                    <a:pt x="212884" y="13930"/>
                  </a:lnTo>
                  <a:lnTo>
                    <a:pt x="208240" y="10716"/>
                  </a:lnTo>
                  <a:lnTo>
                    <a:pt x="203597" y="7858"/>
                  </a:lnTo>
                  <a:lnTo>
                    <a:pt x="198596" y="5715"/>
                  </a:lnTo>
                  <a:lnTo>
                    <a:pt x="193238" y="3572"/>
                  </a:lnTo>
                  <a:lnTo>
                    <a:pt x="187881" y="2143"/>
                  </a:lnTo>
                  <a:lnTo>
                    <a:pt x="182166" y="714"/>
                  </a:lnTo>
                  <a:lnTo>
                    <a:pt x="176451"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74" name="Google Shape;5374;p447"/>
            <p:cNvSpPr/>
            <p:nvPr/>
          </p:nvSpPr>
          <p:spPr>
            <a:xfrm>
              <a:off x="3667125" y="2830675"/>
              <a:ext cx="1696650" cy="1955625"/>
            </a:xfrm>
            <a:custGeom>
              <a:rect b="b" l="l" r="r" t="t"/>
              <a:pathLst>
                <a:path extrusionOk="0" h="78225" w="67866">
                  <a:moveTo>
                    <a:pt x="35719" y="3573"/>
                  </a:moveTo>
                  <a:lnTo>
                    <a:pt x="39648" y="4287"/>
                  </a:lnTo>
                  <a:lnTo>
                    <a:pt x="47506" y="5716"/>
                  </a:lnTo>
                  <a:lnTo>
                    <a:pt x="60365" y="8573"/>
                  </a:lnTo>
                  <a:lnTo>
                    <a:pt x="64651" y="9288"/>
                  </a:lnTo>
                  <a:lnTo>
                    <a:pt x="64651" y="42149"/>
                  </a:lnTo>
                  <a:lnTo>
                    <a:pt x="64651" y="43578"/>
                  </a:lnTo>
                  <a:lnTo>
                    <a:pt x="63937" y="46792"/>
                  </a:lnTo>
                  <a:lnTo>
                    <a:pt x="62865" y="51793"/>
                  </a:lnTo>
                  <a:lnTo>
                    <a:pt x="61793" y="54293"/>
                  </a:lnTo>
                  <a:lnTo>
                    <a:pt x="60722" y="57151"/>
                  </a:lnTo>
                  <a:lnTo>
                    <a:pt x="58936" y="60008"/>
                  </a:lnTo>
                  <a:lnTo>
                    <a:pt x="56793" y="62866"/>
                  </a:lnTo>
                  <a:lnTo>
                    <a:pt x="54650" y="65723"/>
                  </a:lnTo>
                  <a:lnTo>
                    <a:pt x="51435" y="68223"/>
                  </a:lnTo>
                  <a:lnTo>
                    <a:pt x="47863" y="70367"/>
                  </a:lnTo>
                  <a:lnTo>
                    <a:pt x="43934" y="72153"/>
                  </a:lnTo>
                  <a:lnTo>
                    <a:pt x="39291" y="73938"/>
                  </a:lnTo>
                  <a:lnTo>
                    <a:pt x="33933" y="74653"/>
                  </a:lnTo>
                  <a:lnTo>
                    <a:pt x="28575" y="73581"/>
                  </a:lnTo>
                  <a:lnTo>
                    <a:pt x="23932" y="71795"/>
                  </a:lnTo>
                  <a:lnTo>
                    <a:pt x="20003" y="70009"/>
                  </a:lnTo>
                  <a:lnTo>
                    <a:pt x="16788" y="67509"/>
                  </a:lnTo>
                  <a:lnTo>
                    <a:pt x="13573" y="65009"/>
                  </a:lnTo>
                  <a:lnTo>
                    <a:pt x="11073" y="62508"/>
                  </a:lnTo>
                  <a:lnTo>
                    <a:pt x="9287" y="59651"/>
                  </a:lnTo>
                  <a:lnTo>
                    <a:pt x="7501" y="56794"/>
                  </a:lnTo>
                  <a:lnTo>
                    <a:pt x="6072" y="54293"/>
                  </a:lnTo>
                  <a:lnTo>
                    <a:pt x="5001" y="51436"/>
                  </a:lnTo>
                  <a:lnTo>
                    <a:pt x="3929" y="47149"/>
                  </a:lnTo>
                  <a:lnTo>
                    <a:pt x="3215" y="43578"/>
                  </a:lnTo>
                  <a:lnTo>
                    <a:pt x="3215" y="42149"/>
                  </a:lnTo>
                  <a:lnTo>
                    <a:pt x="3215" y="9288"/>
                  </a:lnTo>
                  <a:lnTo>
                    <a:pt x="11430" y="7502"/>
                  </a:lnTo>
                  <a:lnTo>
                    <a:pt x="21788" y="5359"/>
                  </a:lnTo>
                  <a:lnTo>
                    <a:pt x="28575" y="3930"/>
                  </a:lnTo>
                  <a:lnTo>
                    <a:pt x="33576" y="3573"/>
                  </a:lnTo>
                  <a:close/>
                  <a:moveTo>
                    <a:pt x="33576" y="1"/>
                  </a:moveTo>
                  <a:lnTo>
                    <a:pt x="31075" y="358"/>
                  </a:lnTo>
                  <a:lnTo>
                    <a:pt x="26075" y="1073"/>
                  </a:lnTo>
                  <a:lnTo>
                    <a:pt x="16431" y="3216"/>
                  </a:lnTo>
                  <a:lnTo>
                    <a:pt x="1072" y="6430"/>
                  </a:lnTo>
                  <a:lnTo>
                    <a:pt x="357" y="7145"/>
                  </a:lnTo>
                  <a:lnTo>
                    <a:pt x="0" y="8216"/>
                  </a:lnTo>
                  <a:lnTo>
                    <a:pt x="0" y="42149"/>
                  </a:lnTo>
                  <a:lnTo>
                    <a:pt x="0" y="43578"/>
                  </a:lnTo>
                  <a:lnTo>
                    <a:pt x="357" y="47149"/>
                  </a:lnTo>
                  <a:lnTo>
                    <a:pt x="1786" y="52150"/>
                  </a:lnTo>
                  <a:lnTo>
                    <a:pt x="2858" y="55008"/>
                  </a:lnTo>
                  <a:lnTo>
                    <a:pt x="4643" y="58222"/>
                  </a:lnTo>
                  <a:lnTo>
                    <a:pt x="6429" y="61080"/>
                  </a:lnTo>
                  <a:lnTo>
                    <a:pt x="8573" y="64294"/>
                  </a:lnTo>
                  <a:lnTo>
                    <a:pt x="11430" y="67152"/>
                  </a:lnTo>
                  <a:lnTo>
                    <a:pt x="14645" y="70009"/>
                  </a:lnTo>
                  <a:lnTo>
                    <a:pt x="18217" y="72510"/>
                  </a:lnTo>
                  <a:lnTo>
                    <a:pt x="22860" y="75010"/>
                  </a:lnTo>
                  <a:lnTo>
                    <a:pt x="27861" y="76796"/>
                  </a:lnTo>
                  <a:lnTo>
                    <a:pt x="33576" y="78225"/>
                  </a:lnTo>
                  <a:lnTo>
                    <a:pt x="33933" y="78225"/>
                  </a:lnTo>
                  <a:lnTo>
                    <a:pt x="40005" y="77153"/>
                  </a:lnTo>
                  <a:lnTo>
                    <a:pt x="45006" y="75367"/>
                  </a:lnTo>
                  <a:lnTo>
                    <a:pt x="49649" y="73224"/>
                  </a:lnTo>
                  <a:lnTo>
                    <a:pt x="53578" y="70724"/>
                  </a:lnTo>
                  <a:lnTo>
                    <a:pt x="56793" y="67866"/>
                  </a:lnTo>
                  <a:lnTo>
                    <a:pt x="59650" y="65009"/>
                  </a:lnTo>
                  <a:lnTo>
                    <a:pt x="61793" y="61794"/>
                  </a:lnTo>
                  <a:lnTo>
                    <a:pt x="63579" y="58579"/>
                  </a:lnTo>
                  <a:lnTo>
                    <a:pt x="65008" y="55722"/>
                  </a:lnTo>
                  <a:lnTo>
                    <a:pt x="66080" y="52507"/>
                  </a:lnTo>
                  <a:lnTo>
                    <a:pt x="67508" y="47507"/>
                  </a:lnTo>
                  <a:lnTo>
                    <a:pt x="67866" y="43578"/>
                  </a:lnTo>
                  <a:lnTo>
                    <a:pt x="67866" y="42149"/>
                  </a:lnTo>
                  <a:lnTo>
                    <a:pt x="67866" y="8216"/>
                  </a:lnTo>
                  <a:lnTo>
                    <a:pt x="67508" y="7145"/>
                  </a:lnTo>
                  <a:lnTo>
                    <a:pt x="66794" y="6430"/>
                  </a:lnTo>
                  <a:lnTo>
                    <a:pt x="51435" y="3216"/>
                  </a:lnTo>
                  <a:lnTo>
                    <a:pt x="41791" y="1073"/>
                  </a:lnTo>
                  <a:lnTo>
                    <a:pt x="36433" y="358"/>
                  </a:lnTo>
                  <a:lnTo>
                    <a:pt x="3429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75" name="Google Shape;5375;p447"/>
            <p:cNvSpPr/>
            <p:nvPr/>
          </p:nvSpPr>
          <p:spPr>
            <a:xfrm>
              <a:off x="3792125" y="3116425"/>
              <a:ext cx="1446625" cy="1527000"/>
            </a:xfrm>
            <a:custGeom>
              <a:rect b="b" l="l" r="r" t="t"/>
              <a:pathLst>
                <a:path extrusionOk="0" h="61080" w="57865">
                  <a:moveTo>
                    <a:pt x="30362" y="2858"/>
                  </a:moveTo>
                  <a:lnTo>
                    <a:pt x="34648" y="3216"/>
                  </a:lnTo>
                  <a:lnTo>
                    <a:pt x="44292" y="5359"/>
                  </a:lnTo>
                  <a:lnTo>
                    <a:pt x="39291" y="11788"/>
                  </a:lnTo>
                  <a:lnTo>
                    <a:pt x="35719" y="16074"/>
                  </a:lnTo>
                  <a:lnTo>
                    <a:pt x="31433" y="20718"/>
                  </a:lnTo>
                  <a:lnTo>
                    <a:pt x="26433" y="25718"/>
                  </a:lnTo>
                  <a:lnTo>
                    <a:pt x="20360" y="31076"/>
                  </a:lnTo>
                  <a:lnTo>
                    <a:pt x="13574" y="36791"/>
                  </a:lnTo>
                  <a:lnTo>
                    <a:pt x="6073" y="42506"/>
                  </a:lnTo>
                  <a:lnTo>
                    <a:pt x="4287" y="38220"/>
                  </a:lnTo>
                  <a:lnTo>
                    <a:pt x="3573" y="34648"/>
                  </a:lnTo>
                  <a:lnTo>
                    <a:pt x="2858" y="32148"/>
                  </a:lnTo>
                  <a:lnTo>
                    <a:pt x="2858" y="30719"/>
                  </a:lnTo>
                  <a:lnTo>
                    <a:pt x="2858" y="20718"/>
                  </a:lnTo>
                  <a:lnTo>
                    <a:pt x="2858" y="7502"/>
                  </a:lnTo>
                  <a:lnTo>
                    <a:pt x="8930" y="6073"/>
                  </a:lnTo>
                  <a:lnTo>
                    <a:pt x="27504" y="2858"/>
                  </a:lnTo>
                  <a:close/>
                  <a:moveTo>
                    <a:pt x="48578" y="6073"/>
                  </a:moveTo>
                  <a:lnTo>
                    <a:pt x="55008" y="7502"/>
                  </a:lnTo>
                  <a:lnTo>
                    <a:pt x="55008" y="12145"/>
                  </a:lnTo>
                  <a:lnTo>
                    <a:pt x="54650" y="12502"/>
                  </a:lnTo>
                  <a:lnTo>
                    <a:pt x="50721" y="18217"/>
                  </a:lnTo>
                  <a:lnTo>
                    <a:pt x="47149" y="22504"/>
                  </a:lnTo>
                  <a:lnTo>
                    <a:pt x="42863" y="27861"/>
                  </a:lnTo>
                  <a:lnTo>
                    <a:pt x="37148" y="33219"/>
                  </a:lnTo>
                  <a:lnTo>
                    <a:pt x="30719" y="39291"/>
                  </a:lnTo>
                  <a:lnTo>
                    <a:pt x="23218" y="45721"/>
                  </a:lnTo>
                  <a:lnTo>
                    <a:pt x="14645" y="52150"/>
                  </a:lnTo>
                  <a:lnTo>
                    <a:pt x="13931" y="51793"/>
                  </a:lnTo>
                  <a:lnTo>
                    <a:pt x="12502" y="50364"/>
                  </a:lnTo>
                  <a:lnTo>
                    <a:pt x="10359" y="48578"/>
                  </a:lnTo>
                  <a:lnTo>
                    <a:pt x="8573" y="46078"/>
                  </a:lnTo>
                  <a:lnTo>
                    <a:pt x="7859" y="45364"/>
                  </a:lnTo>
                  <a:lnTo>
                    <a:pt x="16074" y="38934"/>
                  </a:lnTo>
                  <a:lnTo>
                    <a:pt x="23575" y="32862"/>
                  </a:lnTo>
                  <a:lnTo>
                    <a:pt x="30004" y="27147"/>
                  </a:lnTo>
                  <a:lnTo>
                    <a:pt x="35362" y="21432"/>
                  </a:lnTo>
                  <a:lnTo>
                    <a:pt x="39648" y="16431"/>
                  </a:lnTo>
                  <a:lnTo>
                    <a:pt x="43220" y="12145"/>
                  </a:lnTo>
                  <a:lnTo>
                    <a:pt x="47864" y="6073"/>
                  </a:lnTo>
                  <a:close/>
                  <a:moveTo>
                    <a:pt x="55008" y="18217"/>
                  </a:moveTo>
                  <a:lnTo>
                    <a:pt x="55008" y="30719"/>
                  </a:lnTo>
                  <a:lnTo>
                    <a:pt x="54650" y="32148"/>
                  </a:lnTo>
                  <a:lnTo>
                    <a:pt x="54293" y="35362"/>
                  </a:lnTo>
                  <a:lnTo>
                    <a:pt x="53222" y="39649"/>
                  </a:lnTo>
                  <a:lnTo>
                    <a:pt x="52507" y="41792"/>
                  </a:lnTo>
                  <a:lnTo>
                    <a:pt x="51436" y="43935"/>
                  </a:lnTo>
                  <a:lnTo>
                    <a:pt x="50364" y="45721"/>
                  </a:lnTo>
                  <a:lnTo>
                    <a:pt x="48935" y="47507"/>
                  </a:lnTo>
                  <a:lnTo>
                    <a:pt x="47507" y="48935"/>
                  </a:lnTo>
                  <a:lnTo>
                    <a:pt x="46078" y="50364"/>
                  </a:lnTo>
                  <a:lnTo>
                    <a:pt x="44649" y="51793"/>
                  </a:lnTo>
                  <a:lnTo>
                    <a:pt x="41434" y="53936"/>
                  </a:lnTo>
                  <a:lnTo>
                    <a:pt x="37505" y="55722"/>
                  </a:lnTo>
                  <a:lnTo>
                    <a:pt x="33576" y="57151"/>
                  </a:lnTo>
                  <a:lnTo>
                    <a:pt x="28933" y="58222"/>
                  </a:lnTo>
                  <a:lnTo>
                    <a:pt x="25718" y="57508"/>
                  </a:lnTo>
                  <a:lnTo>
                    <a:pt x="22861" y="56436"/>
                  </a:lnTo>
                  <a:lnTo>
                    <a:pt x="20360" y="55365"/>
                  </a:lnTo>
                  <a:lnTo>
                    <a:pt x="17503" y="54293"/>
                  </a:lnTo>
                  <a:lnTo>
                    <a:pt x="24647" y="48935"/>
                  </a:lnTo>
                  <a:lnTo>
                    <a:pt x="31076" y="43578"/>
                  </a:lnTo>
                  <a:lnTo>
                    <a:pt x="36434" y="38577"/>
                  </a:lnTo>
                  <a:lnTo>
                    <a:pt x="41434" y="33934"/>
                  </a:lnTo>
                  <a:lnTo>
                    <a:pt x="45721" y="29290"/>
                  </a:lnTo>
                  <a:lnTo>
                    <a:pt x="49293" y="25004"/>
                  </a:lnTo>
                  <a:lnTo>
                    <a:pt x="55008" y="18217"/>
                  </a:lnTo>
                  <a:close/>
                  <a:moveTo>
                    <a:pt x="26790" y="1"/>
                  </a:moveTo>
                  <a:lnTo>
                    <a:pt x="18932" y="1430"/>
                  </a:lnTo>
                  <a:lnTo>
                    <a:pt x="1072" y="5359"/>
                  </a:lnTo>
                  <a:lnTo>
                    <a:pt x="358" y="5716"/>
                  </a:lnTo>
                  <a:lnTo>
                    <a:pt x="1" y="6430"/>
                  </a:lnTo>
                  <a:lnTo>
                    <a:pt x="1" y="30719"/>
                  </a:lnTo>
                  <a:lnTo>
                    <a:pt x="358" y="32505"/>
                  </a:lnTo>
                  <a:lnTo>
                    <a:pt x="715" y="35719"/>
                  </a:lnTo>
                  <a:lnTo>
                    <a:pt x="2144" y="40006"/>
                  </a:lnTo>
                  <a:lnTo>
                    <a:pt x="3215" y="42506"/>
                  </a:lnTo>
                  <a:lnTo>
                    <a:pt x="4287" y="45006"/>
                  </a:lnTo>
                  <a:lnTo>
                    <a:pt x="6073" y="47507"/>
                  </a:lnTo>
                  <a:lnTo>
                    <a:pt x="7859" y="49650"/>
                  </a:lnTo>
                  <a:lnTo>
                    <a:pt x="10002" y="52150"/>
                  </a:lnTo>
                  <a:lnTo>
                    <a:pt x="12859" y="54293"/>
                  </a:lnTo>
                  <a:lnTo>
                    <a:pt x="16074" y="56436"/>
                  </a:lnTo>
                  <a:lnTo>
                    <a:pt x="19646" y="58222"/>
                  </a:lnTo>
                  <a:lnTo>
                    <a:pt x="23932" y="59651"/>
                  </a:lnTo>
                  <a:lnTo>
                    <a:pt x="28576" y="61080"/>
                  </a:lnTo>
                  <a:lnTo>
                    <a:pt x="28933" y="61080"/>
                  </a:lnTo>
                  <a:lnTo>
                    <a:pt x="32505" y="60365"/>
                  </a:lnTo>
                  <a:lnTo>
                    <a:pt x="35719" y="59651"/>
                  </a:lnTo>
                  <a:lnTo>
                    <a:pt x="38577" y="58579"/>
                  </a:lnTo>
                  <a:lnTo>
                    <a:pt x="41077" y="57508"/>
                  </a:lnTo>
                  <a:lnTo>
                    <a:pt x="43578" y="56079"/>
                  </a:lnTo>
                  <a:lnTo>
                    <a:pt x="45721" y="54650"/>
                  </a:lnTo>
                  <a:lnTo>
                    <a:pt x="49293" y="51436"/>
                  </a:lnTo>
                  <a:lnTo>
                    <a:pt x="51793" y="47864"/>
                  </a:lnTo>
                  <a:lnTo>
                    <a:pt x="53936" y="44649"/>
                  </a:lnTo>
                  <a:lnTo>
                    <a:pt x="55365" y="41077"/>
                  </a:lnTo>
                  <a:lnTo>
                    <a:pt x="56436" y="38220"/>
                  </a:lnTo>
                  <a:lnTo>
                    <a:pt x="57151" y="35362"/>
                  </a:lnTo>
                  <a:lnTo>
                    <a:pt x="57508" y="33219"/>
                  </a:lnTo>
                  <a:lnTo>
                    <a:pt x="57865" y="30719"/>
                  </a:lnTo>
                  <a:lnTo>
                    <a:pt x="57865" y="13931"/>
                  </a:lnTo>
                  <a:lnTo>
                    <a:pt x="57865" y="13217"/>
                  </a:lnTo>
                  <a:lnTo>
                    <a:pt x="57865" y="6430"/>
                  </a:lnTo>
                  <a:lnTo>
                    <a:pt x="57508" y="5716"/>
                  </a:lnTo>
                  <a:lnTo>
                    <a:pt x="56793" y="5359"/>
                  </a:lnTo>
                  <a:lnTo>
                    <a:pt x="37863" y="1072"/>
                  </a:lnTo>
                  <a:lnTo>
                    <a:pt x="3036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sp>
        <p:nvSpPr>
          <p:cNvPr id="5376" name="Google Shape;5376;p447"/>
          <p:cNvSpPr txBox="1"/>
          <p:nvPr/>
        </p:nvSpPr>
        <p:spPr>
          <a:xfrm>
            <a:off x="6495225" y="5610236"/>
            <a:ext cx="1010100" cy="39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666666"/>
                </a:solidFill>
                <a:latin typeface="Overpass Light"/>
                <a:ea typeface="Overpass Light"/>
                <a:cs typeface="Overpass Light"/>
                <a:sym typeface="Overpass Light"/>
              </a:rPr>
              <a:t>Private</a:t>
            </a:r>
            <a:endParaRPr sz="1600">
              <a:solidFill>
                <a:srgbClr val="666666"/>
              </a:solidFill>
              <a:latin typeface="Overpass Light"/>
              <a:ea typeface="Overpass Light"/>
              <a:cs typeface="Overpass Light"/>
              <a:sym typeface="Overpass Light"/>
            </a:endParaRPr>
          </a:p>
        </p:txBody>
      </p:sp>
      <p:grpSp>
        <p:nvGrpSpPr>
          <p:cNvPr id="5377" name="Google Shape;5377;p447"/>
          <p:cNvGrpSpPr/>
          <p:nvPr/>
        </p:nvGrpSpPr>
        <p:grpSpPr>
          <a:xfrm>
            <a:off x="8260755" y="4910593"/>
            <a:ext cx="1009412" cy="699015"/>
            <a:chOff x="238125" y="383975"/>
            <a:chExt cx="7143750" cy="4947025"/>
          </a:xfrm>
        </p:grpSpPr>
        <p:sp>
          <p:nvSpPr>
            <p:cNvPr id="5378" name="Google Shape;5378;p447"/>
            <p:cNvSpPr/>
            <p:nvPr/>
          </p:nvSpPr>
          <p:spPr>
            <a:xfrm>
              <a:off x="238125" y="383975"/>
              <a:ext cx="7143750" cy="4947025"/>
            </a:xfrm>
            <a:custGeom>
              <a:rect b="b" l="l" r="r" t="t"/>
              <a:pathLst>
                <a:path extrusionOk="0" h="197881" w="285750">
                  <a:moveTo>
                    <a:pt x="170736" y="5715"/>
                  </a:moveTo>
                  <a:lnTo>
                    <a:pt x="176093" y="6072"/>
                  </a:lnTo>
                  <a:lnTo>
                    <a:pt x="181094" y="6787"/>
                  </a:lnTo>
                  <a:lnTo>
                    <a:pt x="186095" y="7501"/>
                  </a:lnTo>
                  <a:lnTo>
                    <a:pt x="191095" y="8930"/>
                  </a:lnTo>
                  <a:lnTo>
                    <a:pt x="195739" y="10716"/>
                  </a:lnTo>
                  <a:lnTo>
                    <a:pt x="200382" y="12859"/>
                  </a:lnTo>
                  <a:lnTo>
                    <a:pt x="205026" y="15359"/>
                  </a:lnTo>
                  <a:lnTo>
                    <a:pt x="208955" y="18216"/>
                  </a:lnTo>
                  <a:lnTo>
                    <a:pt x="212884" y="21431"/>
                  </a:lnTo>
                  <a:lnTo>
                    <a:pt x="216813" y="24646"/>
                  </a:lnTo>
                  <a:lnTo>
                    <a:pt x="220028" y="28575"/>
                  </a:lnTo>
                  <a:lnTo>
                    <a:pt x="223242" y="32504"/>
                  </a:lnTo>
                  <a:lnTo>
                    <a:pt x="226100" y="36790"/>
                  </a:lnTo>
                  <a:lnTo>
                    <a:pt x="228600" y="41076"/>
                  </a:lnTo>
                  <a:lnTo>
                    <a:pt x="230743" y="45720"/>
                  </a:lnTo>
                  <a:lnTo>
                    <a:pt x="232529" y="50720"/>
                  </a:lnTo>
                  <a:lnTo>
                    <a:pt x="229672" y="50720"/>
                  </a:lnTo>
                  <a:lnTo>
                    <a:pt x="227171" y="51078"/>
                  </a:lnTo>
                  <a:lnTo>
                    <a:pt x="223242" y="52149"/>
                  </a:lnTo>
                  <a:lnTo>
                    <a:pt x="220028" y="52864"/>
                  </a:lnTo>
                  <a:lnTo>
                    <a:pt x="218956" y="53578"/>
                  </a:lnTo>
                  <a:lnTo>
                    <a:pt x="218242" y="53935"/>
                  </a:lnTo>
                  <a:lnTo>
                    <a:pt x="217884" y="54649"/>
                  </a:lnTo>
                  <a:lnTo>
                    <a:pt x="217527" y="55721"/>
                  </a:lnTo>
                  <a:lnTo>
                    <a:pt x="217884" y="56435"/>
                  </a:lnTo>
                  <a:lnTo>
                    <a:pt x="218242" y="57150"/>
                  </a:lnTo>
                  <a:lnTo>
                    <a:pt x="218956" y="57507"/>
                  </a:lnTo>
                  <a:lnTo>
                    <a:pt x="219670" y="57864"/>
                  </a:lnTo>
                  <a:lnTo>
                    <a:pt x="220742" y="57507"/>
                  </a:lnTo>
                  <a:lnTo>
                    <a:pt x="222171" y="57150"/>
                  </a:lnTo>
                  <a:lnTo>
                    <a:pt x="225743" y="56078"/>
                  </a:lnTo>
                  <a:lnTo>
                    <a:pt x="228243" y="55721"/>
                  </a:lnTo>
                  <a:lnTo>
                    <a:pt x="234315" y="55721"/>
                  </a:lnTo>
                  <a:lnTo>
                    <a:pt x="237530" y="56078"/>
                  </a:lnTo>
                  <a:lnTo>
                    <a:pt x="241816" y="57150"/>
                  </a:lnTo>
                  <a:lnTo>
                    <a:pt x="246459" y="58578"/>
                  </a:lnTo>
                  <a:lnTo>
                    <a:pt x="250388" y="60722"/>
                  </a:lnTo>
                  <a:lnTo>
                    <a:pt x="254318" y="62865"/>
                  </a:lnTo>
                  <a:lnTo>
                    <a:pt x="258247" y="65365"/>
                  </a:lnTo>
                  <a:lnTo>
                    <a:pt x="261818" y="68223"/>
                  </a:lnTo>
                  <a:lnTo>
                    <a:pt x="265033" y="71437"/>
                  </a:lnTo>
                  <a:lnTo>
                    <a:pt x="267891" y="74652"/>
                  </a:lnTo>
                  <a:lnTo>
                    <a:pt x="270391" y="78224"/>
                  </a:lnTo>
                  <a:lnTo>
                    <a:pt x="272891" y="82153"/>
                  </a:lnTo>
                  <a:lnTo>
                    <a:pt x="275034" y="86082"/>
                  </a:lnTo>
                  <a:lnTo>
                    <a:pt x="276820" y="90368"/>
                  </a:lnTo>
                  <a:lnTo>
                    <a:pt x="277892" y="94654"/>
                  </a:lnTo>
                  <a:lnTo>
                    <a:pt x="278963" y="99298"/>
                  </a:lnTo>
                  <a:lnTo>
                    <a:pt x="279678" y="103941"/>
                  </a:lnTo>
                  <a:lnTo>
                    <a:pt x="279678" y="108585"/>
                  </a:lnTo>
                  <a:lnTo>
                    <a:pt x="279678" y="111799"/>
                  </a:lnTo>
                  <a:lnTo>
                    <a:pt x="279321" y="115371"/>
                  </a:lnTo>
                  <a:lnTo>
                    <a:pt x="236458" y="115371"/>
                  </a:lnTo>
                  <a:lnTo>
                    <a:pt x="235029" y="109656"/>
                  </a:lnTo>
                  <a:lnTo>
                    <a:pt x="232886" y="104655"/>
                  </a:lnTo>
                  <a:lnTo>
                    <a:pt x="230386" y="99298"/>
                  </a:lnTo>
                  <a:lnTo>
                    <a:pt x="227528" y="94654"/>
                  </a:lnTo>
                  <a:lnTo>
                    <a:pt x="224671" y="90011"/>
                  </a:lnTo>
                  <a:lnTo>
                    <a:pt x="221099" y="85725"/>
                  </a:lnTo>
                  <a:lnTo>
                    <a:pt x="217170" y="81796"/>
                  </a:lnTo>
                  <a:lnTo>
                    <a:pt x="212884" y="78224"/>
                  </a:lnTo>
                  <a:lnTo>
                    <a:pt x="208598" y="75009"/>
                  </a:lnTo>
                  <a:lnTo>
                    <a:pt x="203954" y="72152"/>
                  </a:lnTo>
                  <a:lnTo>
                    <a:pt x="198953" y="69651"/>
                  </a:lnTo>
                  <a:lnTo>
                    <a:pt x="193596" y="67508"/>
                  </a:lnTo>
                  <a:lnTo>
                    <a:pt x="188238" y="65722"/>
                  </a:lnTo>
                  <a:lnTo>
                    <a:pt x="182523" y="64651"/>
                  </a:lnTo>
                  <a:lnTo>
                    <a:pt x="176808" y="63936"/>
                  </a:lnTo>
                  <a:lnTo>
                    <a:pt x="171093" y="63579"/>
                  </a:lnTo>
                  <a:lnTo>
                    <a:pt x="165021" y="63936"/>
                  </a:lnTo>
                  <a:lnTo>
                    <a:pt x="159306" y="64651"/>
                  </a:lnTo>
                  <a:lnTo>
                    <a:pt x="153948" y="65722"/>
                  </a:lnTo>
                  <a:lnTo>
                    <a:pt x="148590" y="67508"/>
                  </a:lnTo>
                  <a:lnTo>
                    <a:pt x="143232" y="69651"/>
                  </a:lnTo>
                  <a:lnTo>
                    <a:pt x="138232" y="72152"/>
                  </a:lnTo>
                  <a:lnTo>
                    <a:pt x="133588" y="75009"/>
                  </a:lnTo>
                  <a:lnTo>
                    <a:pt x="128945" y="78224"/>
                  </a:lnTo>
                  <a:lnTo>
                    <a:pt x="125016" y="81796"/>
                  </a:lnTo>
                  <a:lnTo>
                    <a:pt x="121087" y="85725"/>
                  </a:lnTo>
                  <a:lnTo>
                    <a:pt x="117515" y="90011"/>
                  </a:lnTo>
                  <a:lnTo>
                    <a:pt x="114300" y="94654"/>
                  </a:lnTo>
                  <a:lnTo>
                    <a:pt x="111443" y="99298"/>
                  </a:lnTo>
                  <a:lnTo>
                    <a:pt x="109299" y="104655"/>
                  </a:lnTo>
                  <a:lnTo>
                    <a:pt x="107156" y="109656"/>
                  </a:lnTo>
                  <a:lnTo>
                    <a:pt x="105728" y="115371"/>
                  </a:lnTo>
                  <a:lnTo>
                    <a:pt x="6787" y="115371"/>
                  </a:lnTo>
                  <a:lnTo>
                    <a:pt x="7858" y="112514"/>
                  </a:lnTo>
                  <a:lnTo>
                    <a:pt x="9287" y="109656"/>
                  </a:lnTo>
                  <a:lnTo>
                    <a:pt x="10716" y="107156"/>
                  </a:lnTo>
                  <a:lnTo>
                    <a:pt x="12144" y="104655"/>
                  </a:lnTo>
                  <a:lnTo>
                    <a:pt x="13930" y="102512"/>
                  </a:lnTo>
                  <a:lnTo>
                    <a:pt x="16073" y="100369"/>
                  </a:lnTo>
                  <a:lnTo>
                    <a:pt x="18217" y="98583"/>
                  </a:lnTo>
                  <a:lnTo>
                    <a:pt x="20360" y="96797"/>
                  </a:lnTo>
                  <a:lnTo>
                    <a:pt x="22860" y="95011"/>
                  </a:lnTo>
                  <a:lnTo>
                    <a:pt x="25360" y="93583"/>
                  </a:lnTo>
                  <a:lnTo>
                    <a:pt x="28218" y="92511"/>
                  </a:lnTo>
                  <a:lnTo>
                    <a:pt x="30718" y="91440"/>
                  </a:lnTo>
                  <a:lnTo>
                    <a:pt x="33576" y="90725"/>
                  </a:lnTo>
                  <a:lnTo>
                    <a:pt x="36433" y="90011"/>
                  </a:lnTo>
                  <a:lnTo>
                    <a:pt x="39648" y="89654"/>
                  </a:lnTo>
                  <a:lnTo>
                    <a:pt x="43220" y="89654"/>
                  </a:lnTo>
                  <a:lnTo>
                    <a:pt x="44291" y="89296"/>
                  </a:lnTo>
                  <a:lnTo>
                    <a:pt x="45006" y="88939"/>
                  </a:lnTo>
                  <a:lnTo>
                    <a:pt x="45720" y="88225"/>
                  </a:lnTo>
                  <a:lnTo>
                    <a:pt x="46077" y="87153"/>
                  </a:lnTo>
                  <a:lnTo>
                    <a:pt x="47149" y="83582"/>
                  </a:lnTo>
                  <a:lnTo>
                    <a:pt x="48220" y="80010"/>
                  </a:lnTo>
                  <a:lnTo>
                    <a:pt x="49649" y="76795"/>
                  </a:lnTo>
                  <a:lnTo>
                    <a:pt x="51078" y="73580"/>
                  </a:lnTo>
                  <a:lnTo>
                    <a:pt x="53221" y="70366"/>
                  </a:lnTo>
                  <a:lnTo>
                    <a:pt x="55364" y="67508"/>
                  </a:lnTo>
                  <a:lnTo>
                    <a:pt x="57864" y="65008"/>
                  </a:lnTo>
                  <a:lnTo>
                    <a:pt x="60365" y="62508"/>
                  </a:lnTo>
                  <a:lnTo>
                    <a:pt x="63222" y="60364"/>
                  </a:lnTo>
                  <a:lnTo>
                    <a:pt x="66080" y="58578"/>
                  </a:lnTo>
                  <a:lnTo>
                    <a:pt x="69294" y="56793"/>
                  </a:lnTo>
                  <a:lnTo>
                    <a:pt x="72509" y="55721"/>
                  </a:lnTo>
                  <a:lnTo>
                    <a:pt x="76081" y="54649"/>
                  </a:lnTo>
                  <a:lnTo>
                    <a:pt x="79653" y="53578"/>
                  </a:lnTo>
                  <a:lnTo>
                    <a:pt x="83225" y="53221"/>
                  </a:lnTo>
                  <a:lnTo>
                    <a:pt x="87154" y="52864"/>
                  </a:lnTo>
                  <a:lnTo>
                    <a:pt x="91083" y="53221"/>
                  </a:lnTo>
                  <a:lnTo>
                    <a:pt x="95012" y="53935"/>
                  </a:lnTo>
                  <a:lnTo>
                    <a:pt x="98941" y="54649"/>
                  </a:lnTo>
                  <a:lnTo>
                    <a:pt x="102513" y="56078"/>
                  </a:lnTo>
                  <a:lnTo>
                    <a:pt x="105370" y="57507"/>
                  </a:lnTo>
                  <a:lnTo>
                    <a:pt x="108942" y="60007"/>
                  </a:lnTo>
                  <a:lnTo>
                    <a:pt x="111085" y="61793"/>
                  </a:lnTo>
                  <a:lnTo>
                    <a:pt x="112871" y="63579"/>
                  </a:lnTo>
                  <a:lnTo>
                    <a:pt x="114657" y="65722"/>
                  </a:lnTo>
                  <a:lnTo>
                    <a:pt x="116443" y="68223"/>
                  </a:lnTo>
                  <a:lnTo>
                    <a:pt x="117158" y="68937"/>
                  </a:lnTo>
                  <a:lnTo>
                    <a:pt x="118586" y="69294"/>
                  </a:lnTo>
                  <a:lnTo>
                    <a:pt x="119301" y="68937"/>
                  </a:lnTo>
                  <a:lnTo>
                    <a:pt x="120015" y="68223"/>
                  </a:lnTo>
                  <a:lnTo>
                    <a:pt x="120372" y="67508"/>
                  </a:lnTo>
                  <a:lnTo>
                    <a:pt x="120372" y="66794"/>
                  </a:lnTo>
                  <a:lnTo>
                    <a:pt x="120015" y="66079"/>
                  </a:lnTo>
                  <a:lnTo>
                    <a:pt x="117158" y="61793"/>
                  </a:lnTo>
                  <a:lnTo>
                    <a:pt x="113943" y="58578"/>
                  </a:lnTo>
                  <a:lnTo>
                    <a:pt x="110728" y="56078"/>
                  </a:lnTo>
                  <a:lnTo>
                    <a:pt x="107871" y="53935"/>
                  </a:lnTo>
                  <a:lnTo>
                    <a:pt x="109657" y="48577"/>
                  </a:lnTo>
                  <a:lnTo>
                    <a:pt x="111443" y="43577"/>
                  </a:lnTo>
                  <a:lnTo>
                    <a:pt x="113943" y="38933"/>
                  </a:lnTo>
                  <a:lnTo>
                    <a:pt x="116800" y="34290"/>
                  </a:lnTo>
                  <a:lnTo>
                    <a:pt x="120015" y="30361"/>
                  </a:lnTo>
                  <a:lnTo>
                    <a:pt x="123230" y="26075"/>
                  </a:lnTo>
                  <a:lnTo>
                    <a:pt x="127159" y="22503"/>
                  </a:lnTo>
                  <a:lnTo>
                    <a:pt x="131088" y="19288"/>
                  </a:lnTo>
                  <a:lnTo>
                    <a:pt x="135374" y="16073"/>
                  </a:lnTo>
                  <a:lnTo>
                    <a:pt x="140018" y="13573"/>
                  </a:lnTo>
                  <a:lnTo>
                    <a:pt x="144661" y="11430"/>
                  </a:lnTo>
                  <a:lnTo>
                    <a:pt x="149662" y="9287"/>
                  </a:lnTo>
                  <a:lnTo>
                    <a:pt x="154662" y="7858"/>
                  </a:lnTo>
                  <a:lnTo>
                    <a:pt x="160020" y="6787"/>
                  </a:lnTo>
                  <a:lnTo>
                    <a:pt x="165378" y="6072"/>
                  </a:lnTo>
                  <a:lnTo>
                    <a:pt x="170736" y="5715"/>
                  </a:lnTo>
                  <a:close/>
                  <a:moveTo>
                    <a:pt x="171093" y="69651"/>
                  </a:moveTo>
                  <a:lnTo>
                    <a:pt x="177165" y="70008"/>
                  </a:lnTo>
                  <a:lnTo>
                    <a:pt x="183237" y="71080"/>
                  </a:lnTo>
                  <a:lnTo>
                    <a:pt x="189309" y="72509"/>
                  </a:lnTo>
                  <a:lnTo>
                    <a:pt x="194667" y="74652"/>
                  </a:lnTo>
                  <a:lnTo>
                    <a:pt x="200025" y="77152"/>
                  </a:lnTo>
                  <a:lnTo>
                    <a:pt x="205026" y="80367"/>
                  </a:lnTo>
                  <a:lnTo>
                    <a:pt x="209669" y="83582"/>
                  </a:lnTo>
                  <a:lnTo>
                    <a:pt x="214313" y="87511"/>
                  </a:lnTo>
                  <a:lnTo>
                    <a:pt x="218242" y="92154"/>
                  </a:lnTo>
                  <a:lnTo>
                    <a:pt x="221456" y="96797"/>
                  </a:lnTo>
                  <a:lnTo>
                    <a:pt x="224671" y="101798"/>
                  </a:lnTo>
                  <a:lnTo>
                    <a:pt x="227171" y="107156"/>
                  </a:lnTo>
                  <a:lnTo>
                    <a:pt x="229314" y="112514"/>
                  </a:lnTo>
                  <a:lnTo>
                    <a:pt x="230743" y="118586"/>
                  </a:lnTo>
                  <a:lnTo>
                    <a:pt x="231815" y="124658"/>
                  </a:lnTo>
                  <a:lnTo>
                    <a:pt x="232172" y="130730"/>
                  </a:lnTo>
                  <a:lnTo>
                    <a:pt x="231815" y="137159"/>
                  </a:lnTo>
                  <a:lnTo>
                    <a:pt x="230743" y="142874"/>
                  </a:lnTo>
                  <a:lnTo>
                    <a:pt x="229314" y="148947"/>
                  </a:lnTo>
                  <a:lnTo>
                    <a:pt x="227171" y="154662"/>
                  </a:lnTo>
                  <a:lnTo>
                    <a:pt x="224671" y="159662"/>
                  </a:lnTo>
                  <a:lnTo>
                    <a:pt x="221456" y="165020"/>
                  </a:lnTo>
                  <a:lnTo>
                    <a:pt x="218242" y="169663"/>
                  </a:lnTo>
                  <a:lnTo>
                    <a:pt x="214313" y="173950"/>
                  </a:lnTo>
                  <a:lnTo>
                    <a:pt x="209669" y="177879"/>
                  </a:lnTo>
                  <a:lnTo>
                    <a:pt x="205026" y="181450"/>
                  </a:lnTo>
                  <a:lnTo>
                    <a:pt x="200025" y="184308"/>
                  </a:lnTo>
                  <a:lnTo>
                    <a:pt x="194667" y="186808"/>
                  </a:lnTo>
                  <a:lnTo>
                    <a:pt x="189309" y="188951"/>
                  </a:lnTo>
                  <a:lnTo>
                    <a:pt x="183237" y="190380"/>
                  </a:lnTo>
                  <a:lnTo>
                    <a:pt x="177165" y="191452"/>
                  </a:lnTo>
                  <a:lnTo>
                    <a:pt x="171093" y="191809"/>
                  </a:lnTo>
                  <a:lnTo>
                    <a:pt x="164663" y="191452"/>
                  </a:lnTo>
                  <a:lnTo>
                    <a:pt x="158948" y="190380"/>
                  </a:lnTo>
                  <a:lnTo>
                    <a:pt x="152876" y="188951"/>
                  </a:lnTo>
                  <a:lnTo>
                    <a:pt x="147161" y="186808"/>
                  </a:lnTo>
                  <a:lnTo>
                    <a:pt x="142161" y="184308"/>
                  </a:lnTo>
                  <a:lnTo>
                    <a:pt x="136803" y="181450"/>
                  </a:lnTo>
                  <a:lnTo>
                    <a:pt x="132159" y="177879"/>
                  </a:lnTo>
                  <a:lnTo>
                    <a:pt x="127873" y="173950"/>
                  </a:lnTo>
                  <a:lnTo>
                    <a:pt x="123944" y="169663"/>
                  </a:lnTo>
                  <a:lnTo>
                    <a:pt x="120372" y="165020"/>
                  </a:lnTo>
                  <a:lnTo>
                    <a:pt x="117515" y="159662"/>
                  </a:lnTo>
                  <a:lnTo>
                    <a:pt x="115014" y="154662"/>
                  </a:lnTo>
                  <a:lnTo>
                    <a:pt x="112871" y="148947"/>
                  </a:lnTo>
                  <a:lnTo>
                    <a:pt x="111443" y="142874"/>
                  </a:lnTo>
                  <a:lnTo>
                    <a:pt x="110371" y="137159"/>
                  </a:lnTo>
                  <a:lnTo>
                    <a:pt x="110014" y="130730"/>
                  </a:lnTo>
                  <a:lnTo>
                    <a:pt x="110371" y="124658"/>
                  </a:lnTo>
                  <a:lnTo>
                    <a:pt x="111443" y="118586"/>
                  </a:lnTo>
                  <a:lnTo>
                    <a:pt x="112871" y="112514"/>
                  </a:lnTo>
                  <a:lnTo>
                    <a:pt x="115014" y="107156"/>
                  </a:lnTo>
                  <a:lnTo>
                    <a:pt x="117515" y="101798"/>
                  </a:lnTo>
                  <a:lnTo>
                    <a:pt x="120372" y="96797"/>
                  </a:lnTo>
                  <a:lnTo>
                    <a:pt x="123944" y="92154"/>
                  </a:lnTo>
                  <a:lnTo>
                    <a:pt x="127873" y="87511"/>
                  </a:lnTo>
                  <a:lnTo>
                    <a:pt x="132159" y="83582"/>
                  </a:lnTo>
                  <a:lnTo>
                    <a:pt x="136803" y="80367"/>
                  </a:lnTo>
                  <a:lnTo>
                    <a:pt x="142161" y="77152"/>
                  </a:lnTo>
                  <a:lnTo>
                    <a:pt x="147161" y="74652"/>
                  </a:lnTo>
                  <a:lnTo>
                    <a:pt x="152876" y="72509"/>
                  </a:lnTo>
                  <a:lnTo>
                    <a:pt x="158948" y="71080"/>
                  </a:lnTo>
                  <a:lnTo>
                    <a:pt x="164663" y="70008"/>
                  </a:lnTo>
                  <a:lnTo>
                    <a:pt x="171093" y="69651"/>
                  </a:lnTo>
                  <a:close/>
                  <a:moveTo>
                    <a:pt x="165021" y="0"/>
                  </a:moveTo>
                  <a:lnTo>
                    <a:pt x="159306" y="714"/>
                  </a:lnTo>
                  <a:lnTo>
                    <a:pt x="153591" y="2143"/>
                  </a:lnTo>
                  <a:lnTo>
                    <a:pt x="148233" y="3572"/>
                  </a:lnTo>
                  <a:lnTo>
                    <a:pt x="142875" y="5715"/>
                  </a:lnTo>
                  <a:lnTo>
                    <a:pt x="137874" y="7858"/>
                  </a:lnTo>
                  <a:lnTo>
                    <a:pt x="133231" y="10716"/>
                  </a:lnTo>
                  <a:lnTo>
                    <a:pt x="128588" y="13930"/>
                  </a:lnTo>
                  <a:lnTo>
                    <a:pt x="124301" y="17145"/>
                  </a:lnTo>
                  <a:lnTo>
                    <a:pt x="120015" y="21074"/>
                  </a:lnTo>
                  <a:lnTo>
                    <a:pt x="116443" y="25003"/>
                  </a:lnTo>
                  <a:lnTo>
                    <a:pt x="112871" y="29646"/>
                  </a:lnTo>
                  <a:lnTo>
                    <a:pt x="110014" y="34290"/>
                  </a:lnTo>
                  <a:lnTo>
                    <a:pt x="107156" y="39290"/>
                  </a:lnTo>
                  <a:lnTo>
                    <a:pt x="104656" y="44291"/>
                  </a:lnTo>
                  <a:lnTo>
                    <a:pt x="102870" y="50006"/>
                  </a:lnTo>
                  <a:lnTo>
                    <a:pt x="98941" y="48577"/>
                  </a:lnTo>
                  <a:lnTo>
                    <a:pt x="95012" y="47863"/>
                  </a:lnTo>
                  <a:lnTo>
                    <a:pt x="91083" y="47149"/>
                  </a:lnTo>
                  <a:lnTo>
                    <a:pt x="82868" y="47149"/>
                  </a:lnTo>
                  <a:lnTo>
                    <a:pt x="78938" y="47863"/>
                  </a:lnTo>
                  <a:lnTo>
                    <a:pt x="75009" y="48577"/>
                  </a:lnTo>
                  <a:lnTo>
                    <a:pt x="71080" y="50006"/>
                  </a:lnTo>
                  <a:lnTo>
                    <a:pt x="67508" y="51435"/>
                  </a:lnTo>
                  <a:lnTo>
                    <a:pt x="63937" y="53221"/>
                  </a:lnTo>
                  <a:lnTo>
                    <a:pt x="60722" y="55007"/>
                  </a:lnTo>
                  <a:lnTo>
                    <a:pt x="57507" y="57507"/>
                  </a:lnTo>
                  <a:lnTo>
                    <a:pt x="54650" y="60007"/>
                  </a:lnTo>
                  <a:lnTo>
                    <a:pt x="51792" y="62865"/>
                  </a:lnTo>
                  <a:lnTo>
                    <a:pt x="49292" y="65722"/>
                  </a:lnTo>
                  <a:lnTo>
                    <a:pt x="47149" y="68937"/>
                  </a:lnTo>
                  <a:lnTo>
                    <a:pt x="45006" y="72509"/>
                  </a:lnTo>
                  <a:lnTo>
                    <a:pt x="43220" y="76081"/>
                  </a:lnTo>
                  <a:lnTo>
                    <a:pt x="42148" y="79652"/>
                  </a:lnTo>
                  <a:lnTo>
                    <a:pt x="40719" y="83582"/>
                  </a:lnTo>
                  <a:lnTo>
                    <a:pt x="37148" y="83939"/>
                  </a:lnTo>
                  <a:lnTo>
                    <a:pt x="33576" y="84653"/>
                  </a:lnTo>
                  <a:lnTo>
                    <a:pt x="30004" y="85367"/>
                  </a:lnTo>
                  <a:lnTo>
                    <a:pt x="26789" y="86439"/>
                  </a:lnTo>
                  <a:lnTo>
                    <a:pt x="23574" y="87868"/>
                  </a:lnTo>
                  <a:lnTo>
                    <a:pt x="20360" y="89654"/>
                  </a:lnTo>
                  <a:lnTo>
                    <a:pt x="17502" y="91440"/>
                  </a:lnTo>
                  <a:lnTo>
                    <a:pt x="14645" y="93583"/>
                  </a:lnTo>
                  <a:lnTo>
                    <a:pt x="12144" y="96083"/>
                  </a:lnTo>
                  <a:lnTo>
                    <a:pt x="9644" y="98583"/>
                  </a:lnTo>
                  <a:lnTo>
                    <a:pt x="7501" y="101084"/>
                  </a:lnTo>
                  <a:lnTo>
                    <a:pt x="5358" y="104298"/>
                  </a:lnTo>
                  <a:lnTo>
                    <a:pt x="3929" y="107156"/>
                  </a:lnTo>
                  <a:lnTo>
                    <a:pt x="2143" y="110370"/>
                  </a:lnTo>
                  <a:lnTo>
                    <a:pt x="1072" y="113942"/>
                  </a:lnTo>
                  <a:lnTo>
                    <a:pt x="0" y="117514"/>
                  </a:lnTo>
                  <a:lnTo>
                    <a:pt x="0" y="118943"/>
                  </a:lnTo>
                  <a:lnTo>
                    <a:pt x="714" y="120014"/>
                  </a:lnTo>
                  <a:lnTo>
                    <a:pt x="1786" y="120729"/>
                  </a:lnTo>
                  <a:lnTo>
                    <a:pt x="2858" y="121086"/>
                  </a:lnTo>
                  <a:lnTo>
                    <a:pt x="104656" y="121086"/>
                  </a:lnTo>
                  <a:lnTo>
                    <a:pt x="103942" y="125729"/>
                  </a:lnTo>
                  <a:lnTo>
                    <a:pt x="103942" y="130730"/>
                  </a:lnTo>
                  <a:lnTo>
                    <a:pt x="104299" y="137517"/>
                  </a:lnTo>
                  <a:lnTo>
                    <a:pt x="105370" y="144303"/>
                  </a:lnTo>
                  <a:lnTo>
                    <a:pt x="106799" y="150732"/>
                  </a:lnTo>
                  <a:lnTo>
                    <a:pt x="109299" y="156805"/>
                  </a:lnTo>
                  <a:lnTo>
                    <a:pt x="111800" y="162877"/>
                  </a:lnTo>
                  <a:lnTo>
                    <a:pt x="115372" y="168235"/>
                  </a:lnTo>
                  <a:lnTo>
                    <a:pt x="119301" y="173592"/>
                  </a:lnTo>
                  <a:lnTo>
                    <a:pt x="123587" y="178236"/>
                  </a:lnTo>
                  <a:lnTo>
                    <a:pt x="128230" y="182522"/>
                  </a:lnTo>
                  <a:lnTo>
                    <a:pt x="133588" y="186451"/>
                  </a:lnTo>
                  <a:lnTo>
                    <a:pt x="138946" y="189666"/>
                  </a:lnTo>
                  <a:lnTo>
                    <a:pt x="145018" y="192523"/>
                  </a:lnTo>
                  <a:lnTo>
                    <a:pt x="151090" y="195024"/>
                  </a:lnTo>
                  <a:lnTo>
                    <a:pt x="157520" y="196452"/>
                  </a:lnTo>
                  <a:lnTo>
                    <a:pt x="164306" y="197524"/>
                  </a:lnTo>
                  <a:lnTo>
                    <a:pt x="171093" y="197881"/>
                  </a:lnTo>
                  <a:lnTo>
                    <a:pt x="177879" y="197524"/>
                  </a:lnTo>
                  <a:lnTo>
                    <a:pt x="184666" y="196452"/>
                  </a:lnTo>
                  <a:lnTo>
                    <a:pt x="191095" y="195024"/>
                  </a:lnTo>
                  <a:lnTo>
                    <a:pt x="197168" y="192523"/>
                  </a:lnTo>
                  <a:lnTo>
                    <a:pt x="202883" y="189666"/>
                  </a:lnTo>
                  <a:lnTo>
                    <a:pt x="208598" y="186451"/>
                  </a:lnTo>
                  <a:lnTo>
                    <a:pt x="213598" y="182522"/>
                  </a:lnTo>
                  <a:lnTo>
                    <a:pt x="218599" y="178236"/>
                  </a:lnTo>
                  <a:lnTo>
                    <a:pt x="222885" y="173592"/>
                  </a:lnTo>
                  <a:lnTo>
                    <a:pt x="226814" y="168235"/>
                  </a:lnTo>
                  <a:lnTo>
                    <a:pt x="230029" y="162877"/>
                  </a:lnTo>
                  <a:lnTo>
                    <a:pt x="232886" y="156805"/>
                  </a:lnTo>
                  <a:lnTo>
                    <a:pt x="235387" y="150732"/>
                  </a:lnTo>
                  <a:lnTo>
                    <a:pt x="236815" y="144303"/>
                  </a:lnTo>
                  <a:lnTo>
                    <a:pt x="237887" y="137517"/>
                  </a:lnTo>
                  <a:lnTo>
                    <a:pt x="238244" y="130730"/>
                  </a:lnTo>
                  <a:lnTo>
                    <a:pt x="237887" y="125729"/>
                  </a:lnTo>
                  <a:lnTo>
                    <a:pt x="237530" y="121086"/>
                  </a:lnTo>
                  <a:lnTo>
                    <a:pt x="282893" y="121086"/>
                  </a:lnTo>
                  <a:lnTo>
                    <a:pt x="283964" y="120372"/>
                  </a:lnTo>
                  <a:lnTo>
                    <a:pt x="284321" y="119657"/>
                  </a:lnTo>
                  <a:lnTo>
                    <a:pt x="284678" y="118586"/>
                  </a:lnTo>
                  <a:lnTo>
                    <a:pt x="285393" y="113585"/>
                  </a:lnTo>
                  <a:lnTo>
                    <a:pt x="285750" y="108585"/>
                  </a:lnTo>
                  <a:lnTo>
                    <a:pt x="285393" y="103227"/>
                  </a:lnTo>
                  <a:lnTo>
                    <a:pt x="284678" y="98226"/>
                  </a:lnTo>
                  <a:lnTo>
                    <a:pt x="283607" y="93226"/>
                  </a:lnTo>
                  <a:lnTo>
                    <a:pt x="282178" y="88225"/>
                  </a:lnTo>
                  <a:lnTo>
                    <a:pt x="280392" y="83582"/>
                  </a:lnTo>
                  <a:lnTo>
                    <a:pt x="278249" y="79295"/>
                  </a:lnTo>
                  <a:lnTo>
                    <a:pt x="275392" y="75009"/>
                  </a:lnTo>
                  <a:lnTo>
                    <a:pt x="272534" y="71080"/>
                  </a:lnTo>
                  <a:lnTo>
                    <a:pt x="269319" y="67151"/>
                  </a:lnTo>
                  <a:lnTo>
                    <a:pt x="265748" y="63936"/>
                  </a:lnTo>
                  <a:lnTo>
                    <a:pt x="261818" y="60722"/>
                  </a:lnTo>
                  <a:lnTo>
                    <a:pt x="257532" y="57864"/>
                  </a:lnTo>
                  <a:lnTo>
                    <a:pt x="253246" y="55364"/>
                  </a:lnTo>
                  <a:lnTo>
                    <a:pt x="248603" y="53221"/>
                  </a:lnTo>
                  <a:lnTo>
                    <a:pt x="243602" y="51435"/>
                  </a:lnTo>
                  <a:lnTo>
                    <a:pt x="238601" y="50006"/>
                  </a:lnTo>
                  <a:lnTo>
                    <a:pt x="236815" y="44648"/>
                  </a:lnTo>
                  <a:lnTo>
                    <a:pt x="234315" y="39648"/>
                  </a:lnTo>
                  <a:lnTo>
                    <a:pt x="231815" y="34647"/>
                  </a:lnTo>
                  <a:lnTo>
                    <a:pt x="228600" y="29646"/>
                  </a:lnTo>
                  <a:lnTo>
                    <a:pt x="225028" y="25360"/>
                  </a:lnTo>
                  <a:lnTo>
                    <a:pt x="221456" y="21074"/>
                  </a:lnTo>
                  <a:lnTo>
                    <a:pt x="217170" y="17502"/>
                  </a:lnTo>
                  <a:lnTo>
                    <a:pt x="212884" y="13930"/>
                  </a:lnTo>
                  <a:lnTo>
                    <a:pt x="208240" y="10716"/>
                  </a:lnTo>
                  <a:lnTo>
                    <a:pt x="203597" y="7858"/>
                  </a:lnTo>
                  <a:lnTo>
                    <a:pt x="198596" y="5715"/>
                  </a:lnTo>
                  <a:lnTo>
                    <a:pt x="193238" y="3572"/>
                  </a:lnTo>
                  <a:lnTo>
                    <a:pt x="187881" y="2143"/>
                  </a:lnTo>
                  <a:lnTo>
                    <a:pt x="182166" y="714"/>
                  </a:lnTo>
                  <a:lnTo>
                    <a:pt x="176451"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79" name="Google Shape;5379;p447"/>
            <p:cNvSpPr/>
            <p:nvPr/>
          </p:nvSpPr>
          <p:spPr>
            <a:xfrm>
              <a:off x="3533175" y="2661025"/>
              <a:ext cx="2080625" cy="2187775"/>
            </a:xfrm>
            <a:custGeom>
              <a:rect b="b" l="l" r="r" t="t"/>
              <a:pathLst>
                <a:path extrusionOk="0" h="87511" w="83225">
                  <a:moveTo>
                    <a:pt x="56436" y="3572"/>
                  </a:moveTo>
                  <a:lnTo>
                    <a:pt x="57150" y="3929"/>
                  </a:lnTo>
                  <a:lnTo>
                    <a:pt x="58222" y="4644"/>
                  </a:lnTo>
                  <a:lnTo>
                    <a:pt x="58579" y="5358"/>
                  </a:lnTo>
                  <a:lnTo>
                    <a:pt x="58936" y="6430"/>
                  </a:lnTo>
                  <a:lnTo>
                    <a:pt x="58579" y="7501"/>
                  </a:lnTo>
                  <a:lnTo>
                    <a:pt x="58222" y="8216"/>
                  </a:lnTo>
                  <a:lnTo>
                    <a:pt x="57150" y="8930"/>
                  </a:lnTo>
                  <a:lnTo>
                    <a:pt x="55364" y="8930"/>
                  </a:lnTo>
                  <a:lnTo>
                    <a:pt x="54293" y="8216"/>
                  </a:lnTo>
                  <a:lnTo>
                    <a:pt x="53936" y="7501"/>
                  </a:lnTo>
                  <a:lnTo>
                    <a:pt x="53578" y="6430"/>
                  </a:lnTo>
                  <a:lnTo>
                    <a:pt x="53936" y="5358"/>
                  </a:lnTo>
                  <a:lnTo>
                    <a:pt x="54293" y="4644"/>
                  </a:lnTo>
                  <a:lnTo>
                    <a:pt x="55364" y="3929"/>
                  </a:lnTo>
                  <a:lnTo>
                    <a:pt x="56436" y="3572"/>
                  </a:lnTo>
                  <a:close/>
                  <a:moveTo>
                    <a:pt x="8216" y="9644"/>
                  </a:moveTo>
                  <a:lnTo>
                    <a:pt x="9644" y="10002"/>
                  </a:lnTo>
                  <a:lnTo>
                    <a:pt x="11073" y="10716"/>
                  </a:lnTo>
                  <a:lnTo>
                    <a:pt x="12145" y="12145"/>
                  </a:lnTo>
                  <a:lnTo>
                    <a:pt x="12502" y="13931"/>
                  </a:lnTo>
                  <a:lnTo>
                    <a:pt x="12145" y="15717"/>
                  </a:lnTo>
                  <a:lnTo>
                    <a:pt x="11073" y="16788"/>
                  </a:lnTo>
                  <a:lnTo>
                    <a:pt x="9644" y="17860"/>
                  </a:lnTo>
                  <a:lnTo>
                    <a:pt x="8216" y="18217"/>
                  </a:lnTo>
                  <a:lnTo>
                    <a:pt x="6430" y="17860"/>
                  </a:lnTo>
                  <a:lnTo>
                    <a:pt x="5001" y="16788"/>
                  </a:lnTo>
                  <a:lnTo>
                    <a:pt x="4286" y="15717"/>
                  </a:lnTo>
                  <a:lnTo>
                    <a:pt x="3929" y="13931"/>
                  </a:lnTo>
                  <a:lnTo>
                    <a:pt x="4286" y="12145"/>
                  </a:lnTo>
                  <a:lnTo>
                    <a:pt x="5001" y="10716"/>
                  </a:lnTo>
                  <a:lnTo>
                    <a:pt x="6430" y="10002"/>
                  </a:lnTo>
                  <a:lnTo>
                    <a:pt x="8216" y="9644"/>
                  </a:lnTo>
                  <a:close/>
                  <a:moveTo>
                    <a:pt x="75010" y="40005"/>
                  </a:moveTo>
                  <a:lnTo>
                    <a:pt x="76796" y="40362"/>
                  </a:lnTo>
                  <a:lnTo>
                    <a:pt x="78224" y="41077"/>
                  </a:lnTo>
                  <a:lnTo>
                    <a:pt x="78939" y="42506"/>
                  </a:lnTo>
                  <a:lnTo>
                    <a:pt x="79296" y="44291"/>
                  </a:lnTo>
                  <a:lnTo>
                    <a:pt x="78939" y="46077"/>
                  </a:lnTo>
                  <a:lnTo>
                    <a:pt x="78224" y="47506"/>
                  </a:lnTo>
                  <a:lnTo>
                    <a:pt x="76796" y="48221"/>
                  </a:lnTo>
                  <a:lnTo>
                    <a:pt x="75010" y="48578"/>
                  </a:lnTo>
                  <a:lnTo>
                    <a:pt x="73224" y="48221"/>
                  </a:lnTo>
                  <a:lnTo>
                    <a:pt x="71795" y="47506"/>
                  </a:lnTo>
                  <a:lnTo>
                    <a:pt x="71081" y="46077"/>
                  </a:lnTo>
                  <a:lnTo>
                    <a:pt x="70723" y="44291"/>
                  </a:lnTo>
                  <a:lnTo>
                    <a:pt x="71081" y="42506"/>
                  </a:lnTo>
                  <a:lnTo>
                    <a:pt x="71795" y="41077"/>
                  </a:lnTo>
                  <a:lnTo>
                    <a:pt x="73224" y="40362"/>
                  </a:lnTo>
                  <a:lnTo>
                    <a:pt x="75010" y="40005"/>
                  </a:lnTo>
                  <a:close/>
                  <a:moveTo>
                    <a:pt x="37862" y="21074"/>
                  </a:moveTo>
                  <a:lnTo>
                    <a:pt x="41077" y="21432"/>
                  </a:lnTo>
                  <a:lnTo>
                    <a:pt x="43934" y="22146"/>
                  </a:lnTo>
                  <a:lnTo>
                    <a:pt x="46435" y="23575"/>
                  </a:lnTo>
                  <a:lnTo>
                    <a:pt x="48935" y="25718"/>
                  </a:lnTo>
                  <a:lnTo>
                    <a:pt x="50721" y="27861"/>
                  </a:lnTo>
                  <a:lnTo>
                    <a:pt x="52150" y="30718"/>
                  </a:lnTo>
                  <a:lnTo>
                    <a:pt x="53221" y="33576"/>
                  </a:lnTo>
                  <a:lnTo>
                    <a:pt x="53578" y="36791"/>
                  </a:lnTo>
                  <a:lnTo>
                    <a:pt x="53221" y="39648"/>
                  </a:lnTo>
                  <a:lnTo>
                    <a:pt x="52150" y="42863"/>
                  </a:lnTo>
                  <a:lnTo>
                    <a:pt x="50721" y="45363"/>
                  </a:lnTo>
                  <a:lnTo>
                    <a:pt x="48935" y="47863"/>
                  </a:lnTo>
                  <a:lnTo>
                    <a:pt x="46435" y="49649"/>
                  </a:lnTo>
                  <a:lnTo>
                    <a:pt x="43934" y="51078"/>
                  </a:lnTo>
                  <a:lnTo>
                    <a:pt x="41077" y="52150"/>
                  </a:lnTo>
                  <a:lnTo>
                    <a:pt x="34647" y="52150"/>
                  </a:lnTo>
                  <a:lnTo>
                    <a:pt x="31790" y="51078"/>
                  </a:lnTo>
                  <a:lnTo>
                    <a:pt x="29290" y="49649"/>
                  </a:lnTo>
                  <a:lnTo>
                    <a:pt x="26789" y="47863"/>
                  </a:lnTo>
                  <a:lnTo>
                    <a:pt x="25003" y="45363"/>
                  </a:lnTo>
                  <a:lnTo>
                    <a:pt x="23575" y="42863"/>
                  </a:lnTo>
                  <a:lnTo>
                    <a:pt x="22503" y="39648"/>
                  </a:lnTo>
                  <a:lnTo>
                    <a:pt x="22146" y="36791"/>
                  </a:lnTo>
                  <a:lnTo>
                    <a:pt x="22503" y="33576"/>
                  </a:lnTo>
                  <a:lnTo>
                    <a:pt x="23575" y="30718"/>
                  </a:lnTo>
                  <a:lnTo>
                    <a:pt x="25003" y="27861"/>
                  </a:lnTo>
                  <a:lnTo>
                    <a:pt x="26789" y="25718"/>
                  </a:lnTo>
                  <a:lnTo>
                    <a:pt x="29290" y="23575"/>
                  </a:lnTo>
                  <a:lnTo>
                    <a:pt x="31790" y="22146"/>
                  </a:lnTo>
                  <a:lnTo>
                    <a:pt x="34647" y="21432"/>
                  </a:lnTo>
                  <a:lnTo>
                    <a:pt x="37862" y="21074"/>
                  </a:lnTo>
                  <a:close/>
                  <a:moveTo>
                    <a:pt x="13573" y="55721"/>
                  </a:moveTo>
                  <a:lnTo>
                    <a:pt x="15002" y="56079"/>
                  </a:lnTo>
                  <a:lnTo>
                    <a:pt x="16074" y="56793"/>
                  </a:lnTo>
                  <a:lnTo>
                    <a:pt x="16431" y="57865"/>
                  </a:lnTo>
                  <a:lnTo>
                    <a:pt x="16788" y="58936"/>
                  </a:lnTo>
                  <a:lnTo>
                    <a:pt x="16431" y="60008"/>
                  </a:lnTo>
                  <a:lnTo>
                    <a:pt x="16074" y="61079"/>
                  </a:lnTo>
                  <a:lnTo>
                    <a:pt x="15002" y="61794"/>
                  </a:lnTo>
                  <a:lnTo>
                    <a:pt x="13573" y="62151"/>
                  </a:lnTo>
                  <a:lnTo>
                    <a:pt x="12502" y="61794"/>
                  </a:lnTo>
                  <a:lnTo>
                    <a:pt x="11430" y="61079"/>
                  </a:lnTo>
                  <a:lnTo>
                    <a:pt x="11073" y="60008"/>
                  </a:lnTo>
                  <a:lnTo>
                    <a:pt x="10716" y="58936"/>
                  </a:lnTo>
                  <a:lnTo>
                    <a:pt x="11073" y="57865"/>
                  </a:lnTo>
                  <a:lnTo>
                    <a:pt x="11430" y="56793"/>
                  </a:lnTo>
                  <a:lnTo>
                    <a:pt x="12502" y="56079"/>
                  </a:lnTo>
                  <a:lnTo>
                    <a:pt x="13573" y="55721"/>
                  </a:lnTo>
                  <a:close/>
                  <a:moveTo>
                    <a:pt x="55721" y="69294"/>
                  </a:moveTo>
                  <a:lnTo>
                    <a:pt x="57150" y="70009"/>
                  </a:lnTo>
                  <a:lnTo>
                    <a:pt x="58222" y="70723"/>
                  </a:lnTo>
                  <a:lnTo>
                    <a:pt x="59293" y="71438"/>
                  </a:lnTo>
                  <a:lnTo>
                    <a:pt x="60008" y="72509"/>
                  </a:lnTo>
                  <a:lnTo>
                    <a:pt x="60722" y="73581"/>
                  </a:lnTo>
                  <a:lnTo>
                    <a:pt x="61079" y="75009"/>
                  </a:lnTo>
                  <a:lnTo>
                    <a:pt x="61436" y="76438"/>
                  </a:lnTo>
                  <a:lnTo>
                    <a:pt x="61079" y="77867"/>
                  </a:lnTo>
                  <a:lnTo>
                    <a:pt x="60722" y="79296"/>
                  </a:lnTo>
                  <a:lnTo>
                    <a:pt x="60008" y="80724"/>
                  </a:lnTo>
                  <a:lnTo>
                    <a:pt x="59293" y="81796"/>
                  </a:lnTo>
                  <a:lnTo>
                    <a:pt x="58222" y="82510"/>
                  </a:lnTo>
                  <a:lnTo>
                    <a:pt x="57150" y="83225"/>
                  </a:lnTo>
                  <a:lnTo>
                    <a:pt x="55721" y="83582"/>
                  </a:lnTo>
                  <a:lnTo>
                    <a:pt x="52864" y="83582"/>
                  </a:lnTo>
                  <a:lnTo>
                    <a:pt x="51435" y="83225"/>
                  </a:lnTo>
                  <a:lnTo>
                    <a:pt x="50006" y="82510"/>
                  </a:lnTo>
                  <a:lnTo>
                    <a:pt x="48935" y="81796"/>
                  </a:lnTo>
                  <a:lnTo>
                    <a:pt x="48221" y="80724"/>
                  </a:lnTo>
                  <a:lnTo>
                    <a:pt x="47506" y="79296"/>
                  </a:lnTo>
                  <a:lnTo>
                    <a:pt x="47149" y="77867"/>
                  </a:lnTo>
                  <a:lnTo>
                    <a:pt x="46792" y="76438"/>
                  </a:lnTo>
                  <a:lnTo>
                    <a:pt x="47149" y="75009"/>
                  </a:lnTo>
                  <a:lnTo>
                    <a:pt x="47506" y="73581"/>
                  </a:lnTo>
                  <a:lnTo>
                    <a:pt x="48221" y="72509"/>
                  </a:lnTo>
                  <a:lnTo>
                    <a:pt x="48935" y="71438"/>
                  </a:lnTo>
                  <a:lnTo>
                    <a:pt x="50006" y="70723"/>
                  </a:lnTo>
                  <a:lnTo>
                    <a:pt x="51435" y="70009"/>
                  </a:lnTo>
                  <a:lnTo>
                    <a:pt x="52864" y="69294"/>
                  </a:lnTo>
                  <a:close/>
                  <a:moveTo>
                    <a:pt x="55007" y="0"/>
                  </a:moveTo>
                  <a:lnTo>
                    <a:pt x="53936" y="358"/>
                  </a:lnTo>
                  <a:lnTo>
                    <a:pt x="52864" y="1072"/>
                  </a:lnTo>
                  <a:lnTo>
                    <a:pt x="51792" y="1786"/>
                  </a:lnTo>
                  <a:lnTo>
                    <a:pt x="51078" y="2858"/>
                  </a:lnTo>
                  <a:lnTo>
                    <a:pt x="50364" y="3929"/>
                  </a:lnTo>
                  <a:lnTo>
                    <a:pt x="50006" y="5001"/>
                  </a:lnTo>
                  <a:lnTo>
                    <a:pt x="50006" y="6430"/>
                  </a:lnTo>
                  <a:lnTo>
                    <a:pt x="50006" y="7859"/>
                  </a:lnTo>
                  <a:lnTo>
                    <a:pt x="50364" y="8930"/>
                  </a:lnTo>
                  <a:lnTo>
                    <a:pt x="51078" y="10002"/>
                  </a:lnTo>
                  <a:lnTo>
                    <a:pt x="52150" y="11073"/>
                  </a:lnTo>
                  <a:lnTo>
                    <a:pt x="46435" y="19288"/>
                  </a:lnTo>
                  <a:lnTo>
                    <a:pt x="44649" y="18574"/>
                  </a:lnTo>
                  <a:lnTo>
                    <a:pt x="42506" y="17860"/>
                  </a:lnTo>
                  <a:lnTo>
                    <a:pt x="40005" y="17503"/>
                  </a:lnTo>
                  <a:lnTo>
                    <a:pt x="35719" y="17503"/>
                  </a:lnTo>
                  <a:lnTo>
                    <a:pt x="33576" y="17860"/>
                  </a:lnTo>
                  <a:lnTo>
                    <a:pt x="31433" y="18217"/>
                  </a:lnTo>
                  <a:lnTo>
                    <a:pt x="29647" y="19288"/>
                  </a:lnTo>
                  <a:lnTo>
                    <a:pt x="27861" y="20003"/>
                  </a:lnTo>
                  <a:lnTo>
                    <a:pt x="26075" y="21432"/>
                  </a:lnTo>
                  <a:lnTo>
                    <a:pt x="24646" y="22503"/>
                  </a:lnTo>
                  <a:lnTo>
                    <a:pt x="23217" y="24289"/>
                  </a:lnTo>
                  <a:lnTo>
                    <a:pt x="15359" y="17503"/>
                  </a:lnTo>
                  <a:lnTo>
                    <a:pt x="16074" y="15717"/>
                  </a:lnTo>
                  <a:lnTo>
                    <a:pt x="16074" y="13931"/>
                  </a:lnTo>
                  <a:lnTo>
                    <a:pt x="16074" y="12145"/>
                  </a:lnTo>
                  <a:lnTo>
                    <a:pt x="15359" y="10716"/>
                  </a:lnTo>
                  <a:lnTo>
                    <a:pt x="14645" y="9287"/>
                  </a:lnTo>
                  <a:lnTo>
                    <a:pt x="13931" y="8216"/>
                  </a:lnTo>
                  <a:lnTo>
                    <a:pt x="12502" y="7144"/>
                  </a:lnTo>
                  <a:lnTo>
                    <a:pt x="11073" y="6430"/>
                  </a:lnTo>
                  <a:lnTo>
                    <a:pt x="9644" y="6073"/>
                  </a:lnTo>
                  <a:lnTo>
                    <a:pt x="8216" y="5715"/>
                  </a:lnTo>
                  <a:lnTo>
                    <a:pt x="6430" y="6073"/>
                  </a:lnTo>
                  <a:lnTo>
                    <a:pt x="5001" y="6430"/>
                  </a:lnTo>
                  <a:lnTo>
                    <a:pt x="3572" y="7144"/>
                  </a:lnTo>
                  <a:lnTo>
                    <a:pt x="2501" y="8216"/>
                  </a:lnTo>
                  <a:lnTo>
                    <a:pt x="1429" y="9287"/>
                  </a:lnTo>
                  <a:lnTo>
                    <a:pt x="715" y="10716"/>
                  </a:lnTo>
                  <a:lnTo>
                    <a:pt x="357" y="12145"/>
                  </a:lnTo>
                  <a:lnTo>
                    <a:pt x="0" y="13931"/>
                  </a:lnTo>
                  <a:lnTo>
                    <a:pt x="357" y="15359"/>
                  </a:lnTo>
                  <a:lnTo>
                    <a:pt x="715" y="17145"/>
                  </a:lnTo>
                  <a:lnTo>
                    <a:pt x="1429" y="18574"/>
                  </a:lnTo>
                  <a:lnTo>
                    <a:pt x="2501" y="19646"/>
                  </a:lnTo>
                  <a:lnTo>
                    <a:pt x="3572" y="20717"/>
                  </a:lnTo>
                  <a:lnTo>
                    <a:pt x="5001" y="21432"/>
                  </a:lnTo>
                  <a:lnTo>
                    <a:pt x="6430" y="21789"/>
                  </a:lnTo>
                  <a:lnTo>
                    <a:pt x="9287" y="21789"/>
                  </a:lnTo>
                  <a:lnTo>
                    <a:pt x="10716" y="21432"/>
                  </a:lnTo>
                  <a:lnTo>
                    <a:pt x="12859" y="20360"/>
                  </a:lnTo>
                  <a:lnTo>
                    <a:pt x="21074" y="27147"/>
                  </a:lnTo>
                  <a:lnTo>
                    <a:pt x="20003" y="29290"/>
                  </a:lnTo>
                  <a:lnTo>
                    <a:pt x="19288" y="31790"/>
                  </a:lnTo>
                  <a:lnTo>
                    <a:pt x="18574" y="34290"/>
                  </a:lnTo>
                  <a:lnTo>
                    <a:pt x="18574" y="36791"/>
                  </a:lnTo>
                  <a:lnTo>
                    <a:pt x="18931" y="40005"/>
                  </a:lnTo>
                  <a:lnTo>
                    <a:pt x="19646" y="43220"/>
                  </a:lnTo>
                  <a:lnTo>
                    <a:pt x="21074" y="46077"/>
                  </a:lnTo>
                  <a:lnTo>
                    <a:pt x="22860" y="48935"/>
                  </a:lnTo>
                  <a:lnTo>
                    <a:pt x="17502" y="53221"/>
                  </a:lnTo>
                  <a:lnTo>
                    <a:pt x="15716" y="52507"/>
                  </a:lnTo>
                  <a:lnTo>
                    <a:pt x="13573" y="52150"/>
                  </a:lnTo>
                  <a:lnTo>
                    <a:pt x="12502" y="52150"/>
                  </a:lnTo>
                  <a:lnTo>
                    <a:pt x="11073" y="52864"/>
                  </a:lnTo>
                  <a:lnTo>
                    <a:pt x="10001" y="53221"/>
                  </a:lnTo>
                  <a:lnTo>
                    <a:pt x="8930" y="54293"/>
                  </a:lnTo>
                  <a:lnTo>
                    <a:pt x="8216" y="55007"/>
                  </a:lnTo>
                  <a:lnTo>
                    <a:pt x="7501" y="56436"/>
                  </a:lnTo>
                  <a:lnTo>
                    <a:pt x="7144" y="57507"/>
                  </a:lnTo>
                  <a:lnTo>
                    <a:pt x="6787" y="58936"/>
                  </a:lnTo>
                  <a:lnTo>
                    <a:pt x="7144" y="60365"/>
                  </a:lnTo>
                  <a:lnTo>
                    <a:pt x="7501" y="61436"/>
                  </a:lnTo>
                  <a:lnTo>
                    <a:pt x="8216" y="62865"/>
                  </a:lnTo>
                  <a:lnTo>
                    <a:pt x="8930" y="63580"/>
                  </a:lnTo>
                  <a:lnTo>
                    <a:pt x="10001" y="64651"/>
                  </a:lnTo>
                  <a:lnTo>
                    <a:pt x="11073" y="65365"/>
                  </a:lnTo>
                  <a:lnTo>
                    <a:pt x="12502" y="65723"/>
                  </a:lnTo>
                  <a:lnTo>
                    <a:pt x="15002" y="65723"/>
                  </a:lnTo>
                  <a:lnTo>
                    <a:pt x="16431" y="65365"/>
                  </a:lnTo>
                  <a:lnTo>
                    <a:pt x="17502" y="64651"/>
                  </a:lnTo>
                  <a:lnTo>
                    <a:pt x="18574" y="63580"/>
                  </a:lnTo>
                  <a:lnTo>
                    <a:pt x="19288" y="62865"/>
                  </a:lnTo>
                  <a:lnTo>
                    <a:pt x="20003" y="61436"/>
                  </a:lnTo>
                  <a:lnTo>
                    <a:pt x="20360" y="60365"/>
                  </a:lnTo>
                  <a:lnTo>
                    <a:pt x="20360" y="58936"/>
                  </a:lnTo>
                  <a:lnTo>
                    <a:pt x="20360" y="57507"/>
                  </a:lnTo>
                  <a:lnTo>
                    <a:pt x="20003" y="56079"/>
                  </a:lnTo>
                  <a:lnTo>
                    <a:pt x="25361" y="51435"/>
                  </a:lnTo>
                  <a:lnTo>
                    <a:pt x="28218" y="53578"/>
                  </a:lnTo>
                  <a:lnTo>
                    <a:pt x="31076" y="54650"/>
                  </a:lnTo>
                  <a:lnTo>
                    <a:pt x="34290" y="55721"/>
                  </a:lnTo>
                  <a:lnTo>
                    <a:pt x="37862" y="56079"/>
                  </a:lnTo>
                  <a:lnTo>
                    <a:pt x="41434" y="55721"/>
                  </a:lnTo>
                  <a:lnTo>
                    <a:pt x="44291" y="55007"/>
                  </a:lnTo>
                  <a:lnTo>
                    <a:pt x="48935" y="66794"/>
                  </a:lnTo>
                  <a:lnTo>
                    <a:pt x="46792" y="68580"/>
                  </a:lnTo>
                  <a:lnTo>
                    <a:pt x="45006" y="70723"/>
                  </a:lnTo>
                  <a:lnTo>
                    <a:pt x="43577" y="73581"/>
                  </a:lnTo>
                  <a:lnTo>
                    <a:pt x="43220" y="75009"/>
                  </a:lnTo>
                  <a:lnTo>
                    <a:pt x="43220" y="76438"/>
                  </a:lnTo>
                  <a:lnTo>
                    <a:pt x="43577" y="78581"/>
                  </a:lnTo>
                  <a:lnTo>
                    <a:pt x="43934" y="80724"/>
                  </a:lnTo>
                  <a:lnTo>
                    <a:pt x="45006" y="82510"/>
                  </a:lnTo>
                  <a:lnTo>
                    <a:pt x="46435" y="84296"/>
                  </a:lnTo>
                  <a:lnTo>
                    <a:pt x="48221" y="85725"/>
                  </a:lnTo>
                  <a:lnTo>
                    <a:pt x="50006" y="86439"/>
                  </a:lnTo>
                  <a:lnTo>
                    <a:pt x="52150" y="87154"/>
                  </a:lnTo>
                  <a:lnTo>
                    <a:pt x="54293" y="87511"/>
                  </a:lnTo>
                  <a:lnTo>
                    <a:pt x="56436" y="87154"/>
                  </a:lnTo>
                  <a:lnTo>
                    <a:pt x="58579" y="86439"/>
                  </a:lnTo>
                  <a:lnTo>
                    <a:pt x="60365" y="85725"/>
                  </a:lnTo>
                  <a:lnTo>
                    <a:pt x="61794" y="84296"/>
                  </a:lnTo>
                  <a:lnTo>
                    <a:pt x="63222" y="82510"/>
                  </a:lnTo>
                  <a:lnTo>
                    <a:pt x="64294" y="80724"/>
                  </a:lnTo>
                  <a:lnTo>
                    <a:pt x="65008" y="78581"/>
                  </a:lnTo>
                  <a:lnTo>
                    <a:pt x="65008" y="76438"/>
                  </a:lnTo>
                  <a:lnTo>
                    <a:pt x="65008" y="74295"/>
                  </a:lnTo>
                  <a:lnTo>
                    <a:pt x="64294" y="72152"/>
                  </a:lnTo>
                  <a:lnTo>
                    <a:pt x="63222" y="70366"/>
                  </a:lnTo>
                  <a:lnTo>
                    <a:pt x="61794" y="68937"/>
                  </a:lnTo>
                  <a:lnTo>
                    <a:pt x="60365" y="67509"/>
                  </a:lnTo>
                  <a:lnTo>
                    <a:pt x="58579" y="66437"/>
                  </a:lnTo>
                  <a:lnTo>
                    <a:pt x="56436" y="65723"/>
                  </a:lnTo>
                  <a:lnTo>
                    <a:pt x="52507" y="65723"/>
                  </a:lnTo>
                  <a:lnTo>
                    <a:pt x="47863" y="53221"/>
                  </a:lnTo>
                  <a:lnTo>
                    <a:pt x="50721" y="51078"/>
                  </a:lnTo>
                  <a:lnTo>
                    <a:pt x="53578" y="48221"/>
                  </a:lnTo>
                  <a:lnTo>
                    <a:pt x="55364" y="44649"/>
                  </a:lnTo>
                  <a:lnTo>
                    <a:pt x="56793" y="41077"/>
                  </a:lnTo>
                  <a:lnTo>
                    <a:pt x="66794" y="43934"/>
                  </a:lnTo>
                  <a:lnTo>
                    <a:pt x="66794" y="44291"/>
                  </a:lnTo>
                  <a:lnTo>
                    <a:pt x="67151" y="46077"/>
                  </a:lnTo>
                  <a:lnTo>
                    <a:pt x="67509" y="47506"/>
                  </a:lnTo>
                  <a:lnTo>
                    <a:pt x="68223" y="48935"/>
                  </a:lnTo>
                  <a:lnTo>
                    <a:pt x="69295" y="50006"/>
                  </a:lnTo>
                  <a:lnTo>
                    <a:pt x="70366" y="51078"/>
                  </a:lnTo>
                  <a:lnTo>
                    <a:pt x="71795" y="51792"/>
                  </a:lnTo>
                  <a:lnTo>
                    <a:pt x="73224" y="52150"/>
                  </a:lnTo>
                  <a:lnTo>
                    <a:pt x="75010" y="52507"/>
                  </a:lnTo>
                  <a:lnTo>
                    <a:pt x="76438" y="52150"/>
                  </a:lnTo>
                  <a:lnTo>
                    <a:pt x="78224" y="51792"/>
                  </a:lnTo>
                  <a:lnTo>
                    <a:pt x="79653" y="51078"/>
                  </a:lnTo>
                  <a:lnTo>
                    <a:pt x="80725" y="50006"/>
                  </a:lnTo>
                  <a:lnTo>
                    <a:pt x="81796" y="48935"/>
                  </a:lnTo>
                  <a:lnTo>
                    <a:pt x="82511" y="47506"/>
                  </a:lnTo>
                  <a:lnTo>
                    <a:pt x="82868" y="46077"/>
                  </a:lnTo>
                  <a:lnTo>
                    <a:pt x="83225" y="44291"/>
                  </a:lnTo>
                  <a:lnTo>
                    <a:pt x="82868" y="42863"/>
                  </a:lnTo>
                  <a:lnTo>
                    <a:pt x="82511" y="41077"/>
                  </a:lnTo>
                  <a:lnTo>
                    <a:pt x="81796" y="39648"/>
                  </a:lnTo>
                  <a:lnTo>
                    <a:pt x="80725" y="38576"/>
                  </a:lnTo>
                  <a:lnTo>
                    <a:pt x="79653" y="37505"/>
                  </a:lnTo>
                  <a:lnTo>
                    <a:pt x="78224" y="36791"/>
                  </a:lnTo>
                  <a:lnTo>
                    <a:pt x="76438" y="36433"/>
                  </a:lnTo>
                  <a:lnTo>
                    <a:pt x="75010" y="36076"/>
                  </a:lnTo>
                  <a:lnTo>
                    <a:pt x="72866" y="36433"/>
                  </a:lnTo>
                  <a:lnTo>
                    <a:pt x="70723" y="37505"/>
                  </a:lnTo>
                  <a:lnTo>
                    <a:pt x="69295" y="38576"/>
                  </a:lnTo>
                  <a:lnTo>
                    <a:pt x="67866" y="40362"/>
                  </a:lnTo>
                  <a:lnTo>
                    <a:pt x="57150" y="37505"/>
                  </a:lnTo>
                  <a:lnTo>
                    <a:pt x="57150" y="36791"/>
                  </a:lnTo>
                  <a:lnTo>
                    <a:pt x="57150" y="34290"/>
                  </a:lnTo>
                  <a:lnTo>
                    <a:pt x="56793" y="32147"/>
                  </a:lnTo>
                  <a:lnTo>
                    <a:pt x="56079" y="30004"/>
                  </a:lnTo>
                  <a:lnTo>
                    <a:pt x="55007" y="27861"/>
                  </a:lnTo>
                  <a:lnTo>
                    <a:pt x="53936" y="26075"/>
                  </a:lnTo>
                  <a:lnTo>
                    <a:pt x="52864" y="24289"/>
                  </a:lnTo>
                  <a:lnTo>
                    <a:pt x="51435" y="22860"/>
                  </a:lnTo>
                  <a:lnTo>
                    <a:pt x="49649" y="21432"/>
                  </a:lnTo>
                  <a:lnTo>
                    <a:pt x="55364" y="12859"/>
                  </a:lnTo>
                  <a:lnTo>
                    <a:pt x="56436" y="12859"/>
                  </a:lnTo>
                  <a:lnTo>
                    <a:pt x="57507" y="12502"/>
                  </a:lnTo>
                  <a:lnTo>
                    <a:pt x="58579" y="12145"/>
                  </a:lnTo>
                  <a:lnTo>
                    <a:pt x="60008" y="11788"/>
                  </a:lnTo>
                  <a:lnTo>
                    <a:pt x="60722" y="11073"/>
                  </a:lnTo>
                  <a:lnTo>
                    <a:pt x="61436" y="10002"/>
                  </a:lnTo>
                  <a:lnTo>
                    <a:pt x="62151" y="8930"/>
                  </a:lnTo>
                  <a:lnTo>
                    <a:pt x="62508" y="7501"/>
                  </a:lnTo>
                  <a:lnTo>
                    <a:pt x="62508" y="6430"/>
                  </a:lnTo>
                  <a:lnTo>
                    <a:pt x="62508" y="5001"/>
                  </a:lnTo>
                  <a:lnTo>
                    <a:pt x="62151" y="3929"/>
                  </a:lnTo>
                  <a:lnTo>
                    <a:pt x="61436" y="2858"/>
                  </a:lnTo>
                  <a:lnTo>
                    <a:pt x="60722" y="1786"/>
                  </a:lnTo>
                  <a:lnTo>
                    <a:pt x="60008" y="1072"/>
                  </a:lnTo>
                  <a:lnTo>
                    <a:pt x="58579" y="358"/>
                  </a:lnTo>
                  <a:lnTo>
                    <a:pt x="57507"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sp>
        <p:nvSpPr>
          <p:cNvPr id="5380" name="Google Shape;5380;p447"/>
          <p:cNvSpPr txBox="1"/>
          <p:nvPr/>
        </p:nvSpPr>
        <p:spPr>
          <a:xfrm>
            <a:off x="8260791" y="5610236"/>
            <a:ext cx="1010100" cy="39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666666"/>
                </a:solidFill>
                <a:latin typeface="Overpass Light"/>
                <a:ea typeface="Overpass Light"/>
                <a:cs typeface="Overpass Light"/>
                <a:sym typeface="Overpass Light"/>
              </a:rPr>
              <a:t>Public</a:t>
            </a:r>
            <a:endParaRPr sz="1600">
              <a:solidFill>
                <a:srgbClr val="666666"/>
              </a:solidFill>
              <a:latin typeface="Overpass Light"/>
              <a:ea typeface="Overpass Light"/>
              <a:cs typeface="Overpass Light"/>
              <a:sym typeface="Overpass Light"/>
            </a:endParaRPr>
          </a:p>
        </p:txBody>
      </p:sp>
      <p:sp>
        <p:nvSpPr>
          <p:cNvPr id="5381" name="Google Shape;5381;p447"/>
          <p:cNvSpPr txBox="1"/>
          <p:nvPr/>
        </p:nvSpPr>
        <p:spPr>
          <a:xfrm>
            <a:off x="5247433" y="6118650"/>
            <a:ext cx="1689900" cy="219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666666"/>
                </a:solidFill>
                <a:latin typeface="Overpass Light"/>
                <a:ea typeface="Overpass Light"/>
                <a:cs typeface="Overpass Light"/>
                <a:sym typeface="Overpass Light"/>
              </a:rPr>
              <a:t>Any infrastructure</a:t>
            </a:r>
            <a:endParaRPr sz="1600">
              <a:solidFill>
                <a:srgbClr val="666666"/>
              </a:solidFill>
              <a:latin typeface="Overpass Light"/>
              <a:ea typeface="Overpass Light"/>
              <a:cs typeface="Overpass Light"/>
              <a:sym typeface="Overpass Light"/>
            </a:endParaRPr>
          </a:p>
        </p:txBody>
      </p:sp>
      <p:sp>
        <p:nvSpPr>
          <p:cNvPr id="5382" name="Google Shape;5382;p447"/>
          <p:cNvSpPr/>
          <p:nvPr/>
        </p:nvSpPr>
        <p:spPr>
          <a:xfrm flipH="1">
            <a:off x="6945759" y="6009178"/>
            <a:ext cx="2452826" cy="219734"/>
          </a:xfrm>
          <a:custGeom>
            <a:rect b="b" l="l" r="r" t="t"/>
            <a:pathLst>
              <a:path extrusionOk="0" h="4191" w="53149">
                <a:moveTo>
                  <a:pt x="0" y="0"/>
                </a:moveTo>
                <a:lnTo>
                  <a:pt x="0" y="4191"/>
                </a:lnTo>
                <a:lnTo>
                  <a:pt x="53149" y="4191"/>
                </a:lnTo>
              </a:path>
            </a:pathLst>
          </a:custGeom>
          <a:noFill/>
          <a:ln cap="flat" cmpd="sng" w="12700">
            <a:solidFill>
              <a:srgbClr val="B7B7B7"/>
            </a:solidFill>
            <a:prstDash val="solid"/>
            <a:round/>
            <a:headEnd len="med" w="med" type="none"/>
            <a:tailEnd len="med" w="med" type="none"/>
          </a:ln>
        </p:spPr>
      </p:sp>
      <p:sp>
        <p:nvSpPr>
          <p:cNvPr id="5383" name="Google Shape;5383;p447"/>
          <p:cNvSpPr/>
          <p:nvPr/>
        </p:nvSpPr>
        <p:spPr>
          <a:xfrm>
            <a:off x="2794589" y="6009162"/>
            <a:ext cx="2469170" cy="219734"/>
          </a:xfrm>
          <a:custGeom>
            <a:rect b="b" l="l" r="r" t="t"/>
            <a:pathLst>
              <a:path extrusionOk="0" h="4191" w="53149">
                <a:moveTo>
                  <a:pt x="0" y="0"/>
                </a:moveTo>
                <a:lnTo>
                  <a:pt x="0" y="4191"/>
                </a:lnTo>
                <a:lnTo>
                  <a:pt x="53149" y="4191"/>
                </a:lnTo>
              </a:path>
            </a:pathLst>
          </a:custGeom>
          <a:noFill/>
          <a:ln cap="flat" cmpd="sng" w="12700">
            <a:solidFill>
              <a:srgbClr val="B7B7B7"/>
            </a:solidFill>
            <a:prstDash val="solid"/>
            <a:round/>
            <a:headEnd len="med" w="med" type="none"/>
            <a:tailEnd len="med" w="med" type="none"/>
          </a:ln>
        </p:spPr>
      </p:sp>
      <p:grpSp>
        <p:nvGrpSpPr>
          <p:cNvPr id="5384" name="Google Shape;5384;p447"/>
          <p:cNvGrpSpPr/>
          <p:nvPr/>
        </p:nvGrpSpPr>
        <p:grpSpPr>
          <a:xfrm>
            <a:off x="4477415" y="4199037"/>
            <a:ext cx="1116929" cy="263188"/>
            <a:chOff x="1657875" y="1879650"/>
            <a:chExt cx="628300" cy="148050"/>
          </a:xfrm>
        </p:grpSpPr>
        <p:sp>
          <p:nvSpPr>
            <p:cNvPr id="5385" name="Google Shape;5385;p447"/>
            <p:cNvSpPr/>
            <p:nvPr/>
          </p:nvSpPr>
          <p:spPr>
            <a:xfrm>
              <a:off x="1657875" y="1879650"/>
              <a:ext cx="195275" cy="148050"/>
            </a:xfrm>
            <a:custGeom>
              <a:rect b="b" l="l" r="r" t="t"/>
              <a:pathLst>
                <a:path extrusionOk="0" h="5922" w="7811">
                  <a:moveTo>
                    <a:pt x="3906" y="1"/>
                  </a:moveTo>
                  <a:lnTo>
                    <a:pt x="3811" y="32"/>
                  </a:lnTo>
                  <a:lnTo>
                    <a:pt x="3685" y="158"/>
                  </a:lnTo>
                  <a:lnTo>
                    <a:pt x="3559" y="252"/>
                  </a:lnTo>
                  <a:lnTo>
                    <a:pt x="3496" y="284"/>
                  </a:lnTo>
                  <a:lnTo>
                    <a:pt x="3370" y="315"/>
                  </a:lnTo>
                  <a:lnTo>
                    <a:pt x="3182" y="284"/>
                  </a:lnTo>
                  <a:lnTo>
                    <a:pt x="3024" y="189"/>
                  </a:lnTo>
                  <a:lnTo>
                    <a:pt x="2835" y="126"/>
                  </a:lnTo>
                  <a:lnTo>
                    <a:pt x="2646" y="64"/>
                  </a:lnTo>
                  <a:lnTo>
                    <a:pt x="2489" y="95"/>
                  </a:lnTo>
                  <a:lnTo>
                    <a:pt x="2331" y="221"/>
                  </a:lnTo>
                  <a:lnTo>
                    <a:pt x="2205" y="378"/>
                  </a:lnTo>
                  <a:lnTo>
                    <a:pt x="2111" y="599"/>
                  </a:lnTo>
                  <a:lnTo>
                    <a:pt x="1733" y="1701"/>
                  </a:lnTo>
                  <a:lnTo>
                    <a:pt x="1733" y="1796"/>
                  </a:lnTo>
                  <a:lnTo>
                    <a:pt x="1733" y="1859"/>
                  </a:lnTo>
                  <a:lnTo>
                    <a:pt x="1796" y="1953"/>
                  </a:lnTo>
                  <a:lnTo>
                    <a:pt x="1985" y="2205"/>
                  </a:lnTo>
                  <a:lnTo>
                    <a:pt x="2300" y="2457"/>
                  </a:lnTo>
                  <a:lnTo>
                    <a:pt x="2709" y="2740"/>
                  </a:lnTo>
                  <a:lnTo>
                    <a:pt x="3213" y="2992"/>
                  </a:lnTo>
                  <a:lnTo>
                    <a:pt x="3528" y="3118"/>
                  </a:lnTo>
                  <a:lnTo>
                    <a:pt x="3811" y="3213"/>
                  </a:lnTo>
                  <a:lnTo>
                    <a:pt x="4158" y="3276"/>
                  </a:lnTo>
                  <a:lnTo>
                    <a:pt x="4473" y="3339"/>
                  </a:lnTo>
                  <a:lnTo>
                    <a:pt x="4851" y="3402"/>
                  </a:lnTo>
                  <a:lnTo>
                    <a:pt x="5197" y="3402"/>
                  </a:lnTo>
                  <a:lnTo>
                    <a:pt x="5638" y="3370"/>
                  </a:lnTo>
                  <a:lnTo>
                    <a:pt x="5827" y="3339"/>
                  </a:lnTo>
                  <a:lnTo>
                    <a:pt x="6016" y="3276"/>
                  </a:lnTo>
                  <a:lnTo>
                    <a:pt x="6205" y="3181"/>
                  </a:lnTo>
                  <a:lnTo>
                    <a:pt x="6331" y="3055"/>
                  </a:lnTo>
                  <a:lnTo>
                    <a:pt x="6425" y="2898"/>
                  </a:lnTo>
                  <a:lnTo>
                    <a:pt x="6457" y="2677"/>
                  </a:lnTo>
                  <a:lnTo>
                    <a:pt x="6457" y="2551"/>
                  </a:lnTo>
                  <a:lnTo>
                    <a:pt x="6142" y="1229"/>
                  </a:lnTo>
                  <a:lnTo>
                    <a:pt x="6079" y="1040"/>
                  </a:lnTo>
                  <a:lnTo>
                    <a:pt x="5984" y="882"/>
                  </a:lnTo>
                  <a:lnTo>
                    <a:pt x="5795" y="725"/>
                  </a:lnTo>
                  <a:lnTo>
                    <a:pt x="5512" y="536"/>
                  </a:lnTo>
                  <a:lnTo>
                    <a:pt x="5134" y="378"/>
                  </a:lnTo>
                  <a:lnTo>
                    <a:pt x="4693" y="189"/>
                  </a:lnTo>
                  <a:lnTo>
                    <a:pt x="4284" y="64"/>
                  </a:lnTo>
                  <a:lnTo>
                    <a:pt x="3969" y="1"/>
                  </a:lnTo>
                  <a:close/>
                  <a:moveTo>
                    <a:pt x="1575" y="2079"/>
                  </a:moveTo>
                  <a:lnTo>
                    <a:pt x="1040" y="2142"/>
                  </a:lnTo>
                  <a:lnTo>
                    <a:pt x="788" y="2173"/>
                  </a:lnTo>
                  <a:lnTo>
                    <a:pt x="536" y="2268"/>
                  </a:lnTo>
                  <a:lnTo>
                    <a:pt x="316" y="2394"/>
                  </a:lnTo>
                  <a:lnTo>
                    <a:pt x="158" y="2551"/>
                  </a:lnTo>
                  <a:lnTo>
                    <a:pt x="95" y="2646"/>
                  </a:lnTo>
                  <a:lnTo>
                    <a:pt x="32" y="2772"/>
                  </a:lnTo>
                  <a:lnTo>
                    <a:pt x="1" y="2898"/>
                  </a:lnTo>
                  <a:lnTo>
                    <a:pt x="1" y="3024"/>
                  </a:lnTo>
                  <a:lnTo>
                    <a:pt x="32" y="3276"/>
                  </a:lnTo>
                  <a:lnTo>
                    <a:pt x="127" y="3528"/>
                  </a:lnTo>
                  <a:lnTo>
                    <a:pt x="284" y="3780"/>
                  </a:lnTo>
                  <a:lnTo>
                    <a:pt x="505" y="4032"/>
                  </a:lnTo>
                  <a:lnTo>
                    <a:pt x="788" y="4283"/>
                  </a:lnTo>
                  <a:lnTo>
                    <a:pt x="1103" y="4504"/>
                  </a:lnTo>
                  <a:lnTo>
                    <a:pt x="1449" y="4724"/>
                  </a:lnTo>
                  <a:lnTo>
                    <a:pt x="1827" y="4945"/>
                  </a:lnTo>
                  <a:lnTo>
                    <a:pt x="2237" y="5165"/>
                  </a:lnTo>
                  <a:lnTo>
                    <a:pt x="2678" y="5354"/>
                  </a:lnTo>
                  <a:lnTo>
                    <a:pt x="3150" y="5512"/>
                  </a:lnTo>
                  <a:lnTo>
                    <a:pt x="3591" y="5638"/>
                  </a:lnTo>
                  <a:lnTo>
                    <a:pt x="4063" y="5764"/>
                  </a:lnTo>
                  <a:lnTo>
                    <a:pt x="4567" y="5858"/>
                  </a:lnTo>
                  <a:lnTo>
                    <a:pt x="5008" y="5890"/>
                  </a:lnTo>
                  <a:lnTo>
                    <a:pt x="5480" y="5921"/>
                  </a:lnTo>
                  <a:lnTo>
                    <a:pt x="5827" y="5890"/>
                  </a:lnTo>
                  <a:lnTo>
                    <a:pt x="6110" y="5890"/>
                  </a:lnTo>
                  <a:lnTo>
                    <a:pt x="6394" y="5827"/>
                  </a:lnTo>
                  <a:lnTo>
                    <a:pt x="6646" y="5764"/>
                  </a:lnTo>
                  <a:lnTo>
                    <a:pt x="6835" y="5701"/>
                  </a:lnTo>
                  <a:lnTo>
                    <a:pt x="7024" y="5606"/>
                  </a:lnTo>
                  <a:lnTo>
                    <a:pt x="7213" y="5512"/>
                  </a:lnTo>
                  <a:lnTo>
                    <a:pt x="7338" y="5417"/>
                  </a:lnTo>
                  <a:lnTo>
                    <a:pt x="7464" y="5291"/>
                  </a:lnTo>
                  <a:lnTo>
                    <a:pt x="7559" y="5165"/>
                  </a:lnTo>
                  <a:lnTo>
                    <a:pt x="7716" y="4913"/>
                  </a:lnTo>
                  <a:lnTo>
                    <a:pt x="7779" y="4661"/>
                  </a:lnTo>
                  <a:lnTo>
                    <a:pt x="7811" y="4409"/>
                  </a:lnTo>
                  <a:lnTo>
                    <a:pt x="7779" y="4220"/>
                  </a:lnTo>
                  <a:lnTo>
                    <a:pt x="7716" y="4000"/>
                  </a:lnTo>
                  <a:lnTo>
                    <a:pt x="7622" y="3811"/>
                  </a:lnTo>
                  <a:lnTo>
                    <a:pt x="7496" y="3622"/>
                  </a:lnTo>
                  <a:lnTo>
                    <a:pt x="7307" y="3433"/>
                  </a:lnTo>
                  <a:lnTo>
                    <a:pt x="7087" y="3244"/>
                  </a:lnTo>
                  <a:lnTo>
                    <a:pt x="6835" y="3087"/>
                  </a:lnTo>
                  <a:lnTo>
                    <a:pt x="6551" y="2929"/>
                  </a:lnTo>
                  <a:lnTo>
                    <a:pt x="6614" y="3244"/>
                  </a:lnTo>
                  <a:lnTo>
                    <a:pt x="6614" y="3370"/>
                  </a:lnTo>
                  <a:lnTo>
                    <a:pt x="6583" y="3559"/>
                  </a:lnTo>
                  <a:lnTo>
                    <a:pt x="6488" y="3748"/>
                  </a:lnTo>
                  <a:lnTo>
                    <a:pt x="6362" y="3906"/>
                  </a:lnTo>
                  <a:lnTo>
                    <a:pt x="6173" y="4032"/>
                  </a:lnTo>
                  <a:lnTo>
                    <a:pt x="5953" y="4126"/>
                  </a:lnTo>
                  <a:lnTo>
                    <a:pt x="5701" y="4189"/>
                  </a:lnTo>
                  <a:lnTo>
                    <a:pt x="5417" y="4220"/>
                  </a:lnTo>
                  <a:lnTo>
                    <a:pt x="5134" y="4252"/>
                  </a:lnTo>
                  <a:lnTo>
                    <a:pt x="4756" y="4252"/>
                  </a:lnTo>
                  <a:lnTo>
                    <a:pt x="4410" y="4189"/>
                  </a:lnTo>
                  <a:lnTo>
                    <a:pt x="4063" y="4126"/>
                  </a:lnTo>
                  <a:lnTo>
                    <a:pt x="3748" y="4063"/>
                  </a:lnTo>
                  <a:lnTo>
                    <a:pt x="3433" y="3969"/>
                  </a:lnTo>
                  <a:lnTo>
                    <a:pt x="3150" y="3843"/>
                  </a:lnTo>
                  <a:lnTo>
                    <a:pt x="2867" y="3717"/>
                  </a:lnTo>
                  <a:lnTo>
                    <a:pt x="2583" y="3591"/>
                  </a:lnTo>
                  <a:lnTo>
                    <a:pt x="2363" y="3465"/>
                  </a:lnTo>
                  <a:lnTo>
                    <a:pt x="2142" y="3307"/>
                  </a:lnTo>
                  <a:lnTo>
                    <a:pt x="1953" y="3150"/>
                  </a:lnTo>
                  <a:lnTo>
                    <a:pt x="1796" y="2992"/>
                  </a:lnTo>
                  <a:lnTo>
                    <a:pt x="1670" y="2835"/>
                  </a:lnTo>
                  <a:lnTo>
                    <a:pt x="1607" y="2677"/>
                  </a:lnTo>
                  <a:lnTo>
                    <a:pt x="1544" y="2520"/>
                  </a:lnTo>
                  <a:lnTo>
                    <a:pt x="1512" y="2394"/>
                  </a:lnTo>
                  <a:lnTo>
                    <a:pt x="1544" y="2205"/>
                  </a:lnTo>
                  <a:lnTo>
                    <a:pt x="1575" y="2079"/>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86" name="Google Shape;5386;p447"/>
            <p:cNvSpPr/>
            <p:nvPr/>
          </p:nvSpPr>
          <p:spPr>
            <a:xfrm>
              <a:off x="1701175" y="1879650"/>
              <a:ext cx="118125" cy="85050"/>
            </a:xfrm>
            <a:custGeom>
              <a:rect b="b" l="l" r="r" t="t"/>
              <a:pathLst>
                <a:path extrusionOk="0" fill="none" h="3402" w="4725">
                  <a:moveTo>
                    <a:pt x="3465" y="3402"/>
                  </a:moveTo>
                  <a:lnTo>
                    <a:pt x="3465" y="3402"/>
                  </a:lnTo>
                  <a:lnTo>
                    <a:pt x="3906" y="3370"/>
                  </a:lnTo>
                  <a:lnTo>
                    <a:pt x="4095" y="3339"/>
                  </a:lnTo>
                  <a:lnTo>
                    <a:pt x="4284" y="3276"/>
                  </a:lnTo>
                  <a:lnTo>
                    <a:pt x="4473" y="3181"/>
                  </a:lnTo>
                  <a:lnTo>
                    <a:pt x="4599" y="3055"/>
                  </a:lnTo>
                  <a:lnTo>
                    <a:pt x="4693" y="2898"/>
                  </a:lnTo>
                  <a:lnTo>
                    <a:pt x="4725" y="2677"/>
                  </a:lnTo>
                  <a:lnTo>
                    <a:pt x="4725" y="2677"/>
                  </a:lnTo>
                  <a:lnTo>
                    <a:pt x="4725" y="2551"/>
                  </a:lnTo>
                  <a:lnTo>
                    <a:pt x="4410" y="1229"/>
                  </a:lnTo>
                  <a:lnTo>
                    <a:pt x="4410" y="1229"/>
                  </a:lnTo>
                  <a:lnTo>
                    <a:pt x="4347" y="1040"/>
                  </a:lnTo>
                  <a:lnTo>
                    <a:pt x="4252" y="882"/>
                  </a:lnTo>
                  <a:lnTo>
                    <a:pt x="4063" y="725"/>
                  </a:lnTo>
                  <a:lnTo>
                    <a:pt x="3780" y="536"/>
                  </a:lnTo>
                  <a:lnTo>
                    <a:pt x="3780" y="536"/>
                  </a:lnTo>
                  <a:lnTo>
                    <a:pt x="3402" y="378"/>
                  </a:lnTo>
                  <a:lnTo>
                    <a:pt x="2961" y="189"/>
                  </a:lnTo>
                  <a:lnTo>
                    <a:pt x="2552" y="64"/>
                  </a:lnTo>
                  <a:lnTo>
                    <a:pt x="2237" y="1"/>
                  </a:lnTo>
                  <a:lnTo>
                    <a:pt x="2237" y="1"/>
                  </a:lnTo>
                  <a:lnTo>
                    <a:pt x="2174" y="1"/>
                  </a:lnTo>
                  <a:lnTo>
                    <a:pt x="2079" y="32"/>
                  </a:lnTo>
                  <a:lnTo>
                    <a:pt x="1953" y="158"/>
                  </a:lnTo>
                  <a:lnTo>
                    <a:pt x="1827" y="252"/>
                  </a:lnTo>
                  <a:lnTo>
                    <a:pt x="1764" y="284"/>
                  </a:lnTo>
                  <a:lnTo>
                    <a:pt x="1638" y="315"/>
                  </a:lnTo>
                  <a:lnTo>
                    <a:pt x="1638" y="315"/>
                  </a:lnTo>
                  <a:lnTo>
                    <a:pt x="1450" y="284"/>
                  </a:lnTo>
                  <a:lnTo>
                    <a:pt x="1292" y="189"/>
                  </a:lnTo>
                  <a:lnTo>
                    <a:pt x="1103" y="126"/>
                  </a:lnTo>
                  <a:lnTo>
                    <a:pt x="914" y="64"/>
                  </a:lnTo>
                  <a:lnTo>
                    <a:pt x="914" y="64"/>
                  </a:lnTo>
                  <a:lnTo>
                    <a:pt x="757" y="95"/>
                  </a:lnTo>
                  <a:lnTo>
                    <a:pt x="599" y="221"/>
                  </a:lnTo>
                  <a:lnTo>
                    <a:pt x="473" y="378"/>
                  </a:lnTo>
                  <a:lnTo>
                    <a:pt x="379" y="599"/>
                  </a:lnTo>
                  <a:lnTo>
                    <a:pt x="379" y="599"/>
                  </a:lnTo>
                  <a:lnTo>
                    <a:pt x="1" y="1701"/>
                  </a:lnTo>
                  <a:lnTo>
                    <a:pt x="1" y="1701"/>
                  </a:lnTo>
                  <a:lnTo>
                    <a:pt x="1" y="1796"/>
                  </a:lnTo>
                  <a:lnTo>
                    <a:pt x="1" y="1796"/>
                  </a:lnTo>
                  <a:lnTo>
                    <a:pt x="1" y="1859"/>
                  </a:lnTo>
                  <a:lnTo>
                    <a:pt x="64" y="1953"/>
                  </a:lnTo>
                  <a:lnTo>
                    <a:pt x="253" y="2205"/>
                  </a:lnTo>
                  <a:lnTo>
                    <a:pt x="568" y="2457"/>
                  </a:lnTo>
                  <a:lnTo>
                    <a:pt x="977" y="2740"/>
                  </a:lnTo>
                  <a:lnTo>
                    <a:pt x="1481" y="2992"/>
                  </a:lnTo>
                  <a:lnTo>
                    <a:pt x="1796" y="3118"/>
                  </a:lnTo>
                  <a:lnTo>
                    <a:pt x="2079" y="3213"/>
                  </a:lnTo>
                  <a:lnTo>
                    <a:pt x="2426" y="3276"/>
                  </a:lnTo>
                  <a:lnTo>
                    <a:pt x="2741" y="3339"/>
                  </a:lnTo>
                  <a:lnTo>
                    <a:pt x="3119" y="3402"/>
                  </a:lnTo>
                  <a:lnTo>
                    <a:pt x="3465" y="340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87" name="Google Shape;5387;p447"/>
            <p:cNvSpPr/>
            <p:nvPr/>
          </p:nvSpPr>
          <p:spPr>
            <a:xfrm>
              <a:off x="1657875" y="1931625"/>
              <a:ext cx="195275" cy="96075"/>
            </a:xfrm>
            <a:custGeom>
              <a:rect b="b" l="l" r="r" t="t"/>
              <a:pathLst>
                <a:path extrusionOk="0" fill="none" h="3843" w="7811">
                  <a:moveTo>
                    <a:pt x="6551" y="850"/>
                  </a:moveTo>
                  <a:lnTo>
                    <a:pt x="6551" y="850"/>
                  </a:lnTo>
                  <a:lnTo>
                    <a:pt x="6614" y="1165"/>
                  </a:lnTo>
                  <a:lnTo>
                    <a:pt x="6614" y="1291"/>
                  </a:lnTo>
                  <a:lnTo>
                    <a:pt x="6614" y="1291"/>
                  </a:lnTo>
                  <a:lnTo>
                    <a:pt x="6583" y="1480"/>
                  </a:lnTo>
                  <a:lnTo>
                    <a:pt x="6488" y="1669"/>
                  </a:lnTo>
                  <a:lnTo>
                    <a:pt x="6362" y="1827"/>
                  </a:lnTo>
                  <a:lnTo>
                    <a:pt x="6173" y="1953"/>
                  </a:lnTo>
                  <a:lnTo>
                    <a:pt x="5953" y="2047"/>
                  </a:lnTo>
                  <a:lnTo>
                    <a:pt x="5701" y="2110"/>
                  </a:lnTo>
                  <a:lnTo>
                    <a:pt x="5417" y="2141"/>
                  </a:lnTo>
                  <a:lnTo>
                    <a:pt x="5134" y="2173"/>
                  </a:lnTo>
                  <a:lnTo>
                    <a:pt x="5134" y="2173"/>
                  </a:lnTo>
                  <a:lnTo>
                    <a:pt x="4756" y="2173"/>
                  </a:lnTo>
                  <a:lnTo>
                    <a:pt x="4410" y="2110"/>
                  </a:lnTo>
                  <a:lnTo>
                    <a:pt x="4063" y="2047"/>
                  </a:lnTo>
                  <a:lnTo>
                    <a:pt x="3748" y="1984"/>
                  </a:lnTo>
                  <a:lnTo>
                    <a:pt x="3433" y="1890"/>
                  </a:lnTo>
                  <a:lnTo>
                    <a:pt x="3150" y="1764"/>
                  </a:lnTo>
                  <a:lnTo>
                    <a:pt x="2867" y="1638"/>
                  </a:lnTo>
                  <a:lnTo>
                    <a:pt x="2583" y="1512"/>
                  </a:lnTo>
                  <a:lnTo>
                    <a:pt x="2363" y="1386"/>
                  </a:lnTo>
                  <a:lnTo>
                    <a:pt x="2142" y="1228"/>
                  </a:lnTo>
                  <a:lnTo>
                    <a:pt x="1953" y="1071"/>
                  </a:lnTo>
                  <a:lnTo>
                    <a:pt x="1796" y="913"/>
                  </a:lnTo>
                  <a:lnTo>
                    <a:pt x="1670" y="756"/>
                  </a:lnTo>
                  <a:lnTo>
                    <a:pt x="1607" y="598"/>
                  </a:lnTo>
                  <a:lnTo>
                    <a:pt x="1544" y="441"/>
                  </a:lnTo>
                  <a:lnTo>
                    <a:pt x="1512" y="315"/>
                  </a:lnTo>
                  <a:lnTo>
                    <a:pt x="1512" y="315"/>
                  </a:lnTo>
                  <a:lnTo>
                    <a:pt x="1544" y="126"/>
                  </a:lnTo>
                  <a:lnTo>
                    <a:pt x="1575" y="0"/>
                  </a:lnTo>
                  <a:lnTo>
                    <a:pt x="1575" y="0"/>
                  </a:lnTo>
                  <a:lnTo>
                    <a:pt x="1040" y="63"/>
                  </a:lnTo>
                  <a:lnTo>
                    <a:pt x="788" y="94"/>
                  </a:lnTo>
                  <a:lnTo>
                    <a:pt x="536" y="189"/>
                  </a:lnTo>
                  <a:lnTo>
                    <a:pt x="316" y="315"/>
                  </a:lnTo>
                  <a:lnTo>
                    <a:pt x="158" y="472"/>
                  </a:lnTo>
                  <a:lnTo>
                    <a:pt x="95" y="567"/>
                  </a:lnTo>
                  <a:lnTo>
                    <a:pt x="32" y="693"/>
                  </a:lnTo>
                  <a:lnTo>
                    <a:pt x="1" y="819"/>
                  </a:lnTo>
                  <a:lnTo>
                    <a:pt x="1" y="945"/>
                  </a:lnTo>
                  <a:lnTo>
                    <a:pt x="1" y="945"/>
                  </a:lnTo>
                  <a:lnTo>
                    <a:pt x="32" y="1197"/>
                  </a:lnTo>
                  <a:lnTo>
                    <a:pt x="127" y="1449"/>
                  </a:lnTo>
                  <a:lnTo>
                    <a:pt x="284" y="1701"/>
                  </a:lnTo>
                  <a:lnTo>
                    <a:pt x="505" y="1953"/>
                  </a:lnTo>
                  <a:lnTo>
                    <a:pt x="788" y="2204"/>
                  </a:lnTo>
                  <a:lnTo>
                    <a:pt x="1103" y="2425"/>
                  </a:lnTo>
                  <a:lnTo>
                    <a:pt x="1449" y="2645"/>
                  </a:lnTo>
                  <a:lnTo>
                    <a:pt x="1827" y="2866"/>
                  </a:lnTo>
                  <a:lnTo>
                    <a:pt x="2237" y="3086"/>
                  </a:lnTo>
                  <a:lnTo>
                    <a:pt x="2678" y="3275"/>
                  </a:lnTo>
                  <a:lnTo>
                    <a:pt x="3150" y="3433"/>
                  </a:lnTo>
                  <a:lnTo>
                    <a:pt x="3591" y="3559"/>
                  </a:lnTo>
                  <a:lnTo>
                    <a:pt x="4063" y="3685"/>
                  </a:lnTo>
                  <a:lnTo>
                    <a:pt x="4567" y="3779"/>
                  </a:lnTo>
                  <a:lnTo>
                    <a:pt x="5008" y="3811"/>
                  </a:lnTo>
                  <a:lnTo>
                    <a:pt x="5480" y="3842"/>
                  </a:lnTo>
                  <a:lnTo>
                    <a:pt x="5480" y="3842"/>
                  </a:lnTo>
                  <a:lnTo>
                    <a:pt x="5827" y="3811"/>
                  </a:lnTo>
                  <a:lnTo>
                    <a:pt x="6110" y="3811"/>
                  </a:lnTo>
                  <a:lnTo>
                    <a:pt x="6394" y="3748"/>
                  </a:lnTo>
                  <a:lnTo>
                    <a:pt x="6646" y="3685"/>
                  </a:lnTo>
                  <a:lnTo>
                    <a:pt x="6835" y="3622"/>
                  </a:lnTo>
                  <a:lnTo>
                    <a:pt x="7024" y="3527"/>
                  </a:lnTo>
                  <a:lnTo>
                    <a:pt x="7213" y="3433"/>
                  </a:lnTo>
                  <a:lnTo>
                    <a:pt x="7338" y="3338"/>
                  </a:lnTo>
                  <a:lnTo>
                    <a:pt x="7464" y="3212"/>
                  </a:lnTo>
                  <a:lnTo>
                    <a:pt x="7559" y="3086"/>
                  </a:lnTo>
                  <a:lnTo>
                    <a:pt x="7716" y="2834"/>
                  </a:lnTo>
                  <a:lnTo>
                    <a:pt x="7779" y="2582"/>
                  </a:lnTo>
                  <a:lnTo>
                    <a:pt x="7811" y="2330"/>
                  </a:lnTo>
                  <a:lnTo>
                    <a:pt x="7811" y="2330"/>
                  </a:lnTo>
                  <a:lnTo>
                    <a:pt x="7779" y="2141"/>
                  </a:lnTo>
                  <a:lnTo>
                    <a:pt x="7716" y="1921"/>
                  </a:lnTo>
                  <a:lnTo>
                    <a:pt x="7622" y="1732"/>
                  </a:lnTo>
                  <a:lnTo>
                    <a:pt x="7496" y="1543"/>
                  </a:lnTo>
                  <a:lnTo>
                    <a:pt x="7307" y="1354"/>
                  </a:lnTo>
                  <a:lnTo>
                    <a:pt x="7087" y="1165"/>
                  </a:lnTo>
                  <a:lnTo>
                    <a:pt x="6835" y="1008"/>
                  </a:lnTo>
                  <a:lnTo>
                    <a:pt x="6551" y="850"/>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88" name="Google Shape;5388;p447"/>
            <p:cNvSpPr/>
            <p:nvPr/>
          </p:nvSpPr>
          <p:spPr>
            <a:xfrm>
              <a:off x="1889350" y="1912725"/>
              <a:ext cx="396825" cy="80325"/>
            </a:xfrm>
            <a:custGeom>
              <a:rect b="b" l="l" r="r" t="t"/>
              <a:pathLst>
                <a:path extrusionOk="0" h="3213" w="15873">
                  <a:moveTo>
                    <a:pt x="1638" y="788"/>
                  </a:moveTo>
                  <a:lnTo>
                    <a:pt x="1764" y="882"/>
                  </a:lnTo>
                  <a:lnTo>
                    <a:pt x="1827" y="976"/>
                  </a:lnTo>
                  <a:lnTo>
                    <a:pt x="1859" y="1102"/>
                  </a:lnTo>
                  <a:lnTo>
                    <a:pt x="1827" y="1260"/>
                  </a:lnTo>
                  <a:lnTo>
                    <a:pt x="1764" y="1354"/>
                  </a:lnTo>
                  <a:lnTo>
                    <a:pt x="1638" y="1417"/>
                  </a:lnTo>
                  <a:lnTo>
                    <a:pt x="1481" y="1449"/>
                  </a:lnTo>
                  <a:lnTo>
                    <a:pt x="756" y="1449"/>
                  </a:lnTo>
                  <a:lnTo>
                    <a:pt x="756" y="788"/>
                  </a:lnTo>
                  <a:close/>
                  <a:moveTo>
                    <a:pt x="3874" y="1417"/>
                  </a:moveTo>
                  <a:lnTo>
                    <a:pt x="4032" y="1449"/>
                  </a:lnTo>
                  <a:lnTo>
                    <a:pt x="4158" y="1512"/>
                  </a:lnTo>
                  <a:lnTo>
                    <a:pt x="4252" y="1638"/>
                  </a:lnTo>
                  <a:lnTo>
                    <a:pt x="4346" y="1764"/>
                  </a:lnTo>
                  <a:lnTo>
                    <a:pt x="3370" y="1764"/>
                  </a:lnTo>
                  <a:lnTo>
                    <a:pt x="3465" y="1606"/>
                  </a:lnTo>
                  <a:lnTo>
                    <a:pt x="3559" y="1512"/>
                  </a:lnTo>
                  <a:lnTo>
                    <a:pt x="3685" y="1449"/>
                  </a:lnTo>
                  <a:lnTo>
                    <a:pt x="3874" y="1417"/>
                  </a:lnTo>
                  <a:close/>
                  <a:moveTo>
                    <a:pt x="6677" y="1449"/>
                  </a:moveTo>
                  <a:lnTo>
                    <a:pt x="6803" y="1480"/>
                  </a:lnTo>
                  <a:lnTo>
                    <a:pt x="6929" y="1543"/>
                  </a:lnTo>
                  <a:lnTo>
                    <a:pt x="7023" y="1606"/>
                  </a:lnTo>
                  <a:lnTo>
                    <a:pt x="7023" y="2425"/>
                  </a:lnTo>
                  <a:lnTo>
                    <a:pt x="6929" y="2488"/>
                  </a:lnTo>
                  <a:lnTo>
                    <a:pt x="6803" y="2551"/>
                  </a:lnTo>
                  <a:lnTo>
                    <a:pt x="6677" y="2583"/>
                  </a:lnTo>
                  <a:lnTo>
                    <a:pt x="6425" y="2583"/>
                  </a:lnTo>
                  <a:lnTo>
                    <a:pt x="6299" y="2551"/>
                  </a:lnTo>
                  <a:lnTo>
                    <a:pt x="6205" y="2488"/>
                  </a:lnTo>
                  <a:lnTo>
                    <a:pt x="6110" y="2425"/>
                  </a:lnTo>
                  <a:lnTo>
                    <a:pt x="6047" y="2331"/>
                  </a:lnTo>
                  <a:lnTo>
                    <a:pt x="5984" y="2236"/>
                  </a:lnTo>
                  <a:lnTo>
                    <a:pt x="5953" y="2142"/>
                  </a:lnTo>
                  <a:lnTo>
                    <a:pt x="5953" y="2016"/>
                  </a:lnTo>
                  <a:lnTo>
                    <a:pt x="5953" y="1890"/>
                  </a:lnTo>
                  <a:lnTo>
                    <a:pt x="5984" y="1795"/>
                  </a:lnTo>
                  <a:lnTo>
                    <a:pt x="6047" y="1701"/>
                  </a:lnTo>
                  <a:lnTo>
                    <a:pt x="6110" y="1606"/>
                  </a:lnTo>
                  <a:lnTo>
                    <a:pt x="6205" y="1543"/>
                  </a:lnTo>
                  <a:lnTo>
                    <a:pt x="6299" y="1480"/>
                  </a:lnTo>
                  <a:lnTo>
                    <a:pt x="6425" y="1449"/>
                  </a:lnTo>
                  <a:close/>
                  <a:moveTo>
                    <a:pt x="12944" y="2268"/>
                  </a:moveTo>
                  <a:lnTo>
                    <a:pt x="13133" y="2299"/>
                  </a:lnTo>
                  <a:lnTo>
                    <a:pt x="13133" y="2614"/>
                  </a:lnTo>
                  <a:lnTo>
                    <a:pt x="12944" y="2677"/>
                  </a:lnTo>
                  <a:lnTo>
                    <a:pt x="12723" y="2709"/>
                  </a:lnTo>
                  <a:lnTo>
                    <a:pt x="12566" y="2709"/>
                  </a:lnTo>
                  <a:lnTo>
                    <a:pt x="12440" y="2646"/>
                  </a:lnTo>
                  <a:lnTo>
                    <a:pt x="12377" y="2583"/>
                  </a:lnTo>
                  <a:lnTo>
                    <a:pt x="12346" y="2488"/>
                  </a:lnTo>
                  <a:lnTo>
                    <a:pt x="12377" y="2394"/>
                  </a:lnTo>
                  <a:lnTo>
                    <a:pt x="12471" y="2299"/>
                  </a:lnTo>
                  <a:lnTo>
                    <a:pt x="12566" y="2268"/>
                  </a:lnTo>
                  <a:close/>
                  <a:moveTo>
                    <a:pt x="1" y="126"/>
                  </a:moveTo>
                  <a:lnTo>
                    <a:pt x="1" y="3149"/>
                  </a:lnTo>
                  <a:lnTo>
                    <a:pt x="756" y="3149"/>
                  </a:lnTo>
                  <a:lnTo>
                    <a:pt x="756" y="2047"/>
                  </a:lnTo>
                  <a:lnTo>
                    <a:pt x="1292" y="2047"/>
                  </a:lnTo>
                  <a:lnTo>
                    <a:pt x="1890" y="3149"/>
                  </a:lnTo>
                  <a:lnTo>
                    <a:pt x="2709" y="3149"/>
                  </a:lnTo>
                  <a:lnTo>
                    <a:pt x="2048" y="1953"/>
                  </a:lnTo>
                  <a:lnTo>
                    <a:pt x="2173" y="1890"/>
                  </a:lnTo>
                  <a:lnTo>
                    <a:pt x="2268" y="1795"/>
                  </a:lnTo>
                  <a:lnTo>
                    <a:pt x="2394" y="1701"/>
                  </a:lnTo>
                  <a:lnTo>
                    <a:pt x="2457" y="1606"/>
                  </a:lnTo>
                  <a:lnTo>
                    <a:pt x="2520" y="1480"/>
                  </a:lnTo>
                  <a:lnTo>
                    <a:pt x="2583" y="1386"/>
                  </a:lnTo>
                  <a:lnTo>
                    <a:pt x="2614" y="1228"/>
                  </a:lnTo>
                  <a:lnTo>
                    <a:pt x="2614" y="1102"/>
                  </a:lnTo>
                  <a:lnTo>
                    <a:pt x="2583" y="913"/>
                  </a:lnTo>
                  <a:lnTo>
                    <a:pt x="2520" y="725"/>
                  </a:lnTo>
                  <a:lnTo>
                    <a:pt x="2457" y="567"/>
                  </a:lnTo>
                  <a:lnTo>
                    <a:pt x="2331" y="410"/>
                  </a:lnTo>
                  <a:lnTo>
                    <a:pt x="2173" y="315"/>
                  </a:lnTo>
                  <a:lnTo>
                    <a:pt x="1985" y="221"/>
                  </a:lnTo>
                  <a:lnTo>
                    <a:pt x="1764" y="158"/>
                  </a:lnTo>
                  <a:lnTo>
                    <a:pt x="1544" y="126"/>
                  </a:lnTo>
                  <a:close/>
                  <a:moveTo>
                    <a:pt x="8755" y="126"/>
                  </a:moveTo>
                  <a:lnTo>
                    <a:pt x="8755" y="3149"/>
                  </a:lnTo>
                  <a:lnTo>
                    <a:pt x="9511" y="3149"/>
                  </a:lnTo>
                  <a:lnTo>
                    <a:pt x="9511" y="1984"/>
                  </a:lnTo>
                  <a:lnTo>
                    <a:pt x="10771" y="1984"/>
                  </a:lnTo>
                  <a:lnTo>
                    <a:pt x="10771" y="3149"/>
                  </a:lnTo>
                  <a:lnTo>
                    <a:pt x="11495" y="3149"/>
                  </a:lnTo>
                  <a:lnTo>
                    <a:pt x="11495" y="126"/>
                  </a:lnTo>
                  <a:lnTo>
                    <a:pt x="10771" y="126"/>
                  </a:lnTo>
                  <a:lnTo>
                    <a:pt x="10771" y="1291"/>
                  </a:lnTo>
                  <a:lnTo>
                    <a:pt x="9511" y="1291"/>
                  </a:lnTo>
                  <a:lnTo>
                    <a:pt x="9511" y="126"/>
                  </a:lnTo>
                  <a:close/>
                  <a:moveTo>
                    <a:pt x="7716" y="0"/>
                  </a:moveTo>
                  <a:lnTo>
                    <a:pt x="7023" y="126"/>
                  </a:lnTo>
                  <a:lnTo>
                    <a:pt x="7023" y="1008"/>
                  </a:lnTo>
                  <a:lnTo>
                    <a:pt x="6897" y="945"/>
                  </a:lnTo>
                  <a:lnTo>
                    <a:pt x="6740" y="882"/>
                  </a:lnTo>
                  <a:lnTo>
                    <a:pt x="6582" y="850"/>
                  </a:lnTo>
                  <a:lnTo>
                    <a:pt x="6425" y="850"/>
                  </a:lnTo>
                  <a:lnTo>
                    <a:pt x="6205" y="882"/>
                  </a:lnTo>
                  <a:lnTo>
                    <a:pt x="5984" y="945"/>
                  </a:lnTo>
                  <a:lnTo>
                    <a:pt x="5764" y="1039"/>
                  </a:lnTo>
                  <a:lnTo>
                    <a:pt x="5606" y="1197"/>
                  </a:lnTo>
                  <a:lnTo>
                    <a:pt x="5449" y="1354"/>
                  </a:lnTo>
                  <a:lnTo>
                    <a:pt x="5354" y="1543"/>
                  </a:lnTo>
                  <a:lnTo>
                    <a:pt x="5260" y="1764"/>
                  </a:lnTo>
                  <a:lnTo>
                    <a:pt x="5260" y="2016"/>
                  </a:lnTo>
                  <a:lnTo>
                    <a:pt x="5260" y="2268"/>
                  </a:lnTo>
                  <a:lnTo>
                    <a:pt x="5354" y="2488"/>
                  </a:lnTo>
                  <a:lnTo>
                    <a:pt x="5449" y="2677"/>
                  </a:lnTo>
                  <a:lnTo>
                    <a:pt x="5575" y="2866"/>
                  </a:lnTo>
                  <a:lnTo>
                    <a:pt x="5764" y="2992"/>
                  </a:lnTo>
                  <a:lnTo>
                    <a:pt x="5953" y="3086"/>
                  </a:lnTo>
                  <a:lnTo>
                    <a:pt x="6173" y="3181"/>
                  </a:lnTo>
                  <a:lnTo>
                    <a:pt x="6582" y="3181"/>
                  </a:lnTo>
                  <a:lnTo>
                    <a:pt x="6740" y="3149"/>
                  </a:lnTo>
                  <a:lnTo>
                    <a:pt x="6897" y="3086"/>
                  </a:lnTo>
                  <a:lnTo>
                    <a:pt x="7023" y="2992"/>
                  </a:lnTo>
                  <a:lnTo>
                    <a:pt x="7023" y="3149"/>
                  </a:lnTo>
                  <a:lnTo>
                    <a:pt x="7716" y="3149"/>
                  </a:lnTo>
                  <a:lnTo>
                    <a:pt x="7716" y="0"/>
                  </a:lnTo>
                  <a:close/>
                  <a:moveTo>
                    <a:pt x="15211" y="126"/>
                  </a:moveTo>
                  <a:lnTo>
                    <a:pt x="14518" y="284"/>
                  </a:lnTo>
                  <a:lnTo>
                    <a:pt x="14518" y="882"/>
                  </a:lnTo>
                  <a:lnTo>
                    <a:pt x="14078" y="882"/>
                  </a:lnTo>
                  <a:lnTo>
                    <a:pt x="14078" y="1449"/>
                  </a:lnTo>
                  <a:lnTo>
                    <a:pt x="14518" y="1449"/>
                  </a:lnTo>
                  <a:lnTo>
                    <a:pt x="14518" y="2457"/>
                  </a:lnTo>
                  <a:lnTo>
                    <a:pt x="14550" y="2646"/>
                  </a:lnTo>
                  <a:lnTo>
                    <a:pt x="14581" y="2772"/>
                  </a:lnTo>
                  <a:lnTo>
                    <a:pt x="14644" y="2897"/>
                  </a:lnTo>
                  <a:lnTo>
                    <a:pt x="14739" y="3023"/>
                  </a:lnTo>
                  <a:lnTo>
                    <a:pt x="14865" y="3086"/>
                  </a:lnTo>
                  <a:lnTo>
                    <a:pt x="14991" y="3149"/>
                  </a:lnTo>
                  <a:lnTo>
                    <a:pt x="15180" y="3181"/>
                  </a:lnTo>
                  <a:lnTo>
                    <a:pt x="15589" y="3181"/>
                  </a:lnTo>
                  <a:lnTo>
                    <a:pt x="15841" y="3118"/>
                  </a:lnTo>
                  <a:lnTo>
                    <a:pt x="15841" y="2551"/>
                  </a:lnTo>
                  <a:lnTo>
                    <a:pt x="15684" y="2583"/>
                  </a:lnTo>
                  <a:lnTo>
                    <a:pt x="15526" y="2614"/>
                  </a:lnTo>
                  <a:lnTo>
                    <a:pt x="15400" y="2583"/>
                  </a:lnTo>
                  <a:lnTo>
                    <a:pt x="15306" y="2551"/>
                  </a:lnTo>
                  <a:lnTo>
                    <a:pt x="15243" y="2457"/>
                  </a:lnTo>
                  <a:lnTo>
                    <a:pt x="15211" y="2331"/>
                  </a:lnTo>
                  <a:lnTo>
                    <a:pt x="15211" y="1449"/>
                  </a:lnTo>
                  <a:lnTo>
                    <a:pt x="15873" y="1449"/>
                  </a:lnTo>
                  <a:lnTo>
                    <a:pt x="15873" y="882"/>
                  </a:lnTo>
                  <a:lnTo>
                    <a:pt x="15211" y="882"/>
                  </a:lnTo>
                  <a:lnTo>
                    <a:pt x="15211" y="126"/>
                  </a:lnTo>
                  <a:close/>
                  <a:moveTo>
                    <a:pt x="3622" y="850"/>
                  </a:moveTo>
                  <a:lnTo>
                    <a:pt x="3402" y="945"/>
                  </a:lnTo>
                  <a:lnTo>
                    <a:pt x="3213" y="1039"/>
                  </a:lnTo>
                  <a:lnTo>
                    <a:pt x="3024" y="1197"/>
                  </a:lnTo>
                  <a:lnTo>
                    <a:pt x="2866" y="1354"/>
                  </a:lnTo>
                  <a:lnTo>
                    <a:pt x="2772" y="1543"/>
                  </a:lnTo>
                  <a:lnTo>
                    <a:pt x="2709" y="1795"/>
                  </a:lnTo>
                  <a:lnTo>
                    <a:pt x="2677" y="2016"/>
                  </a:lnTo>
                  <a:lnTo>
                    <a:pt x="2709" y="2268"/>
                  </a:lnTo>
                  <a:lnTo>
                    <a:pt x="2772" y="2488"/>
                  </a:lnTo>
                  <a:lnTo>
                    <a:pt x="2898" y="2677"/>
                  </a:lnTo>
                  <a:lnTo>
                    <a:pt x="3055" y="2866"/>
                  </a:lnTo>
                  <a:lnTo>
                    <a:pt x="3213" y="2992"/>
                  </a:lnTo>
                  <a:lnTo>
                    <a:pt x="3433" y="3118"/>
                  </a:lnTo>
                  <a:lnTo>
                    <a:pt x="3685" y="3181"/>
                  </a:lnTo>
                  <a:lnTo>
                    <a:pt x="3937" y="3212"/>
                  </a:lnTo>
                  <a:lnTo>
                    <a:pt x="4189" y="3181"/>
                  </a:lnTo>
                  <a:lnTo>
                    <a:pt x="4441" y="3118"/>
                  </a:lnTo>
                  <a:lnTo>
                    <a:pt x="4661" y="3023"/>
                  </a:lnTo>
                  <a:lnTo>
                    <a:pt x="4882" y="2866"/>
                  </a:lnTo>
                  <a:lnTo>
                    <a:pt x="4409" y="2457"/>
                  </a:lnTo>
                  <a:lnTo>
                    <a:pt x="4315" y="2520"/>
                  </a:lnTo>
                  <a:lnTo>
                    <a:pt x="4220" y="2583"/>
                  </a:lnTo>
                  <a:lnTo>
                    <a:pt x="4095" y="2614"/>
                  </a:lnTo>
                  <a:lnTo>
                    <a:pt x="3969" y="2614"/>
                  </a:lnTo>
                  <a:lnTo>
                    <a:pt x="3780" y="2583"/>
                  </a:lnTo>
                  <a:lnTo>
                    <a:pt x="3622" y="2520"/>
                  </a:lnTo>
                  <a:lnTo>
                    <a:pt x="3496" y="2425"/>
                  </a:lnTo>
                  <a:lnTo>
                    <a:pt x="3402" y="2268"/>
                  </a:lnTo>
                  <a:lnTo>
                    <a:pt x="5039" y="2268"/>
                  </a:lnTo>
                  <a:lnTo>
                    <a:pt x="5039" y="2079"/>
                  </a:lnTo>
                  <a:lnTo>
                    <a:pt x="5008" y="1827"/>
                  </a:lnTo>
                  <a:lnTo>
                    <a:pt x="4945" y="1575"/>
                  </a:lnTo>
                  <a:lnTo>
                    <a:pt x="4850" y="1386"/>
                  </a:lnTo>
                  <a:lnTo>
                    <a:pt x="4693" y="1197"/>
                  </a:lnTo>
                  <a:lnTo>
                    <a:pt x="4535" y="1039"/>
                  </a:lnTo>
                  <a:lnTo>
                    <a:pt x="4346" y="945"/>
                  </a:lnTo>
                  <a:lnTo>
                    <a:pt x="4126" y="850"/>
                  </a:lnTo>
                  <a:close/>
                  <a:moveTo>
                    <a:pt x="12881" y="819"/>
                  </a:moveTo>
                  <a:lnTo>
                    <a:pt x="12629" y="850"/>
                  </a:lnTo>
                  <a:lnTo>
                    <a:pt x="12346" y="882"/>
                  </a:lnTo>
                  <a:lnTo>
                    <a:pt x="12094" y="976"/>
                  </a:lnTo>
                  <a:lnTo>
                    <a:pt x="11810" y="1071"/>
                  </a:lnTo>
                  <a:lnTo>
                    <a:pt x="12062" y="1606"/>
                  </a:lnTo>
                  <a:lnTo>
                    <a:pt x="12440" y="1480"/>
                  </a:lnTo>
                  <a:lnTo>
                    <a:pt x="12597" y="1417"/>
                  </a:lnTo>
                  <a:lnTo>
                    <a:pt x="12755" y="1417"/>
                  </a:lnTo>
                  <a:lnTo>
                    <a:pt x="12944" y="1449"/>
                  </a:lnTo>
                  <a:lnTo>
                    <a:pt x="13101" y="1512"/>
                  </a:lnTo>
                  <a:lnTo>
                    <a:pt x="13164" y="1606"/>
                  </a:lnTo>
                  <a:lnTo>
                    <a:pt x="13196" y="1764"/>
                  </a:lnTo>
                  <a:lnTo>
                    <a:pt x="13196" y="1858"/>
                  </a:lnTo>
                  <a:lnTo>
                    <a:pt x="12944" y="1827"/>
                  </a:lnTo>
                  <a:lnTo>
                    <a:pt x="12692" y="1795"/>
                  </a:lnTo>
                  <a:lnTo>
                    <a:pt x="12471" y="1827"/>
                  </a:lnTo>
                  <a:lnTo>
                    <a:pt x="12283" y="1858"/>
                  </a:lnTo>
                  <a:lnTo>
                    <a:pt x="12125" y="1921"/>
                  </a:lnTo>
                  <a:lnTo>
                    <a:pt x="11999" y="1984"/>
                  </a:lnTo>
                  <a:lnTo>
                    <a:pt x="11873" y="2079"/>
                  </a:lnTo>
                  <a:lnTo>
                    <a:pt x="11810" y="2205"/>
                  </a:lnTo>
                  <a:lnTo>
                    <a:pt x="11747" y="2331"/>
                  </a:lnTo>
                  <a:lnTo>
                    <a:pt x="11747" y="2488"/>
                  </a:lnTo>
                  <a:lnTo>
                    <a:pt x="11747" y="2646"/>
                  </a:lnTo>
                  <a:lnTo>
                    <a:pt x="11810" y="2772"/>
                  </a:lnTo>
                  <a:lnTo>
                    <a:pt x="11873" y="2897"/>
                  </a:lnTo>
                  <a:lnTo>
                    <a:pt x="11968" y="2992"/>
                  </a:lnTo>
                  <a:lnTo>
                    <a:pt x="12094" y="3086"/>
                  </a:lnTo>
                  <a:lnTo>
                    <a:pt x="12220" y="3149"/>
                  </a:lnTo>
                  <a:lnTo>
                    <a:pt x="12377" y="3181"/>
                  </a:lnTo>
                  <a:lnTo>
                    <a:pt x="12566" y="3212"/>
                  </a:lnTo>
                  <a:lnTo>
                    <a:pt x="12755" y="3181"/>
                  </a:lnTo>
                  <a:lnTo>
                    <a:pt x="12912" y="3149"/>
                  </a:lnTo>
                  <a:lnTo>
                    <a:pt x="13070" y="3118"/>
                  </a:lnTo>
                  <a:lnTo>
                    <a:pt x="13196" y="3023"/>
                  </a:lnTo>
                  <a:lnTo>
                    <a:pt x="13196" y="3149"/>
                  </a:lnTo>
                  <a:lnTo>
                    <a:pt x="13889" y="3149"/>
                  </a:lnTo>
                  <a:lnTo>
                    <a:pt x="13889" y="1701"/>
                  </a:lnTo>
                  <a:lnTo>
                    <a:pt x="13857" y="1512"/>
                  </a:lnTo>
                  <a:lnTo>
                    <a:pt x="13826" y="1323"/>
                  </a:lnTo>
                  <a:lnTo>
                    <a:pt x="13731" y="1165"/>
                  </a:lnTo>
                  <a:lnTo>
                    <a:pt x="13637" y="1071"/>
                  </a:lnTo>
                  <a:lnTo>
                    <a:pt x="13479" y="976"/>
                  </a:lnTo>
                  <a:lnTo>
                    <a:pt x="13322" y="882"/>
                  </a:lnTo>
                  <a:lnTo>
                    <a:pt x="13101" y="850"/>
                  </a:lnTo>
                  <a:lnTo>
                    <a:pt x="12881" y="819"/>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89" name="Google Shape;5389;p447"/>
            <p:cNvSpPr/>
            <p:nvPr/>
          </p:nvSpPr>
          <p:spPr>
            <a:xfrm>
              <a:off x="2241275" y="1915875"/>
              <a:ext cx="44900" cy="76375"/>
            </a:xfrm>
            <a:custGeom>
              <a:rect b="b" l="l" r="r" t="t"/>
              <a:pathLst>
                <a:path extrusionOk="0" fill="none" h="3055" w="1796">
                  <a:moveTo>
                    <a:pt x="441" y="2331"/>
                  </a:moveTo>
                  <a:lnTo>
                    <a:pt x="441" y="2331"/>
                  </a:lnTo>
                  <a:lnTo>
                    <a:pt x="473" y="2520"/>
                  </a:lnTo>
                  <a:lnTo>
                    <a:pt x="504" y="2646"/>
                  </a:lnTo>
                  <a:lnTo>
                    <a:pt x="567" y="2771"/>
                  </a:lnTo>
                  <a:lnTo>
                    <a:pt x="662" y="2897"/>
                  </a:lnTo>
                  <a:lnTo>
                    <a:pt x="788" y="2960"/>
                  </a:lnTo>
                  <a:lnTo>
                    <a:pt x="914" y="3023"/>
                  </a:lnTo>
                  <a:lnTo>
                    <a:pt x="1103" y="3055"/>
                  </a:lnTo>
                  <a:lnTo>
                    <a:pt x="1292" y="3055"/>
                  </a:lnTo>
                  <a:lnTo>
                    <a:pt x="1292" y="3055"/>
                  </a:lnTo>
                  <a:lnTo>
                    <a:pt x="1512" y="3055"/>
                  </a:lnTo>
                  <a:lnTo>
                    <a:pt x="1764" y="2992"/>
                  </a:lnTo>
                  <a:lnTo>
                    <a:pt x="1764" y="2425"/>
                  </a:lnTo>
                  <a:lnTo>
                    <a:pt x="1764" y="2425"/>
                  </a:lnTo>
                  <a:lnTo>
                    <a:pt x="1607" y="2457"/>
                  </a:lnTo>
                  <a:lnTo>
                    <a:pt x="1449" y="2488"/>
                  </a:lnTo>
                  <a:lnTo>
                    <a:pt x="1449" y="2488"/>
                  </a:lnTo>
                  <a:lnTo>
                    <a:pt x="1323" y="2457"/>
                  </a:lnTo>
                  <a:lnTo>
                    <a:pt x="1229" y="2425"/>
                  </a:lnTo>
                  <a:lnTo>
                    <a:pt x="1166" y="2331"/>
                  </a:lnTo>
                  <a:lnTo>
                    <a:pt x="1134" y="2205"/>
                  </a:lnTo>
                  <a:lnTo>
                    <a:pt x="1134" y="1323"/>
                  </a:lnTo>
                  <a:lnTo>
                    <a:pt x="1796" y="1323"/>
                  </a:lnTo>
                  <a:lnTo>
                    <a:pt x="1796" y="756"/>
                  </a:lnTo>
                  <a:lnTo>
                    <a:pt x="1134" y="756"/>
                  </a:lnTo>
                  <a:lnTo>
                    <a:pt x="1134" y="0"/>
                  </a:lnTo>
                  <a:lnTo>
                    <a:pt x="441" y="158"/>
                  </a:lnTo>
                  <a:lnTo>
                    <a:pt x="441" y="756"/>
                  </a:lnTo>
                  <a:lnTo>
                    <a:pt x="1" y="756"/>
                  </a:lnTo>
                  <a:lnTo>
                    <a:pt x="1" y="1323"/>
                  </a:lnTo>
                  <a:lnTo>
                    <a:pt x="441" y="1323"/>
                  </a:lnTo>
                  <a:lnTo>
                    <a:pt x="441" y="2331"/>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90" name="Google Shape;5390;p447"/>
            <p:cNvSpPr/>
            <p:nvPr/>
          </p:nvSpPr>
          <p:spPr>
            <a:xfrm>
              <a:off x="2197975" y="1969400"/>
              <a:ext cx="19700" cy="11050"/>
            </a:xfrm>
            <a:custGeom>
              <a:rect b="b" l="l" r="r" t="t"/>
              <a:pathLst>
                <a:path extrusionOk="0" fill="none" h="442" w="788">
                  <a:moveTo>
                    <a:pt x="1" y="221"/>
                  </a:moveTo>
                  <a:lnTo>
                    <a:pt x="1" y="221"/>
                  </a:lnTo>
                  <a:lnTo>
                    <a:pt x="32" y="127"/>
                  </a:lnTo>
                  <a:lnTo>
                    <a:pt x="126" y="32"/>
                  </a:lnTo>
                  <a:lnTo>
                    <a:pt x="221" y="1"/>
                  </a:lnTo>
                  <a:lnTo>
                    <a:pt x="378" y="1"/>
                  </a:lnTo>
                  <a:lnTo>
                    <a:pt x="378" y="1"/>
                  </a:lnTo>
                  <a:lnTo>
                    <a:pt x="599" y="1"/>
                  </a:lnTo>
                  <a:lnTo>
                    <a:pt x="788" y="32"/>
                  </a:lnTo>
                  <a:lnTo>
                    <a:pt x="788" y="347"/>
                  </a:lnTo>
                  <a:lnTo>
                    <a:pt x="788" y="347"/>
                  </a:lnTo>
                  <a:lnTo>
                    <a:pt x="599" y="410"/>
                  </a:lnTo>
                  <a:lnTo>
                    <a:pt x="378" y="442"/>
                  </a:lnTo>
                  <a:lnTo>
                    <a:pt x="378" y="442"/>
                  </a:lnTo>
                  <a:lnTo>
                    <a:pt x="221" y="442"/>
                  </a:lnTo>
                  <a:lnTo>
                    <a:pt x="95" y="379"/>
                  </a:lnTo>
                  <a:lnTo>
                    <a:pt x="32" y="316"/>
                  </a:lnTo>
                  <a:lnTo>
                    <a:pt x="1" y="221"/>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91" name="Google Shape;5391;p447"/>
            <p:cNvSpPr/>
            <p:nvPr/>
          </p:nvSpPr>
          <p:spPr>
            <a:xfrm>
              <a:off x="2183025" y="1933200"/>
              <a:ext cx="53550" cy="59850"/>
            </a:xfrm>
            <a:custGeom>
              <a:rect b="b" l="l" r="r" t="t"/>
              <a:pathLst>
                <a:path extrusionOk="0" fill="none" h="2394" w="2142">
                  <a:moveTo>
                    <a:pt x="819" y="2393"/>
                  </a:moveTo>
                  <a:lnTo>
                    <a:pt x="819" y="2393"/>
                  </a:lnTo>
                  <a:lnTo>
                    <a:pt x="1008" y="2362"/>
                  </a:lnTo>
                  <a:lnTo>
                    <a:pt x="1165" y="2330"/>
                  </a:lnTo>
                  <a:lnTo>
                    <a:pt x="1323" y="2299"/>
                  </a:lnTo>
                  <a:lnTo>
                    <a:pt x="1449" y="2204"/>
                  </a:lnTo>
                  <a:lnTo>
                    <a:pt x="1449" y="2330"/>
                  </a:lnTo>
                  <a:lnTo>
                    <a:pt x="2142" y="2330"/>
                  </a:lnTo>
                  <a:lnTo>
                    <a:pt x="2142" y="882"/>
                  </a:lnTo>
                  <a:lnTo>
                    <a:pt x="2142" y="882"/>
                  </a:lnTo>
                  <a:lnTo>
                    <a:pt x="2110" y="693"/>
                  </a:lnTo>
                  <a:lnTo>
                    <a:pt x="2079" y="504"/>
                  </a:lnTo>
                  <a:lnTo>
                    <a:pt x="1984" y="346"/>
                  </a:lnTo>
                  <a:lnTo>
                    <a:pt x="1890" y="252"/>
                  </a:lnTo>
                  <a:lnTo>
                    <a:pt x="1732" y="157"/>
                  </a:lnTo>
                  <a:lnTo>
                    <a:pt x="1575" y="63"/>
                  </a:lnTo>
                  <a:lnTo>
                    <a:pt x="1354" y="31"/>
                  </a:lnTo>
                  <a:lnTo>
                    <a:pt x="1134" y="0"/>
                  </a:lnTo>
                  <a:lnTo>
                    <a:pt x="1134" y="0"/>
                  </a:lnTo>
                  <a:lnTo>
                    <a:pt x="882" y="31"/>
                  </a:lnTo>
                  <a:lnTo>
                    <a:pt x="599" y="63"/>
                  </a:lnTo>
                  <a:lnTo>
                    <a:pt x="347" y="157"/>
                  </a:lnTo>
                  <a:lnTo>
                    <a:pt x="63" y="252"/>
                  </a:lnTo>
                  <a:lnTo>
                    <a:pt x="315" y="787"/>
                  </a:lnTo>
                  <a:lnTo>
                    <a:pt x="315" y="787"/>
                  </a:lnTo>
                  <a:lnTo>
                    <a:pt x="693" y="661"/>
                  </a:lnTo>
                  <a:lnTo>
                    <a:pt x="850" y="598"/>
                  </a:lnTo>
                  <a:lnTo>
                    <a:pt x="1008" y="598"/>
                  </a:lnTo>
                  <a:lnTo>
                    <a:pt x="1008" y="598"/>
                  </a:lnTo>
                  <a:lnTo>
                    <a:pt x="1197" y="630"/>
                  </a:lnTo>
                  <a:lnTo>
                    <a:pt x="1354" y="693"/>
                  </a:lnTo>
                  <a:lnTo>
                    <a:pt x="1417" y="787"/>
                  </a:lnTo>
                  <a:lnTo>
                    <a:pt x="1449" y="945"/>
                  </a:lnTo>
                  <a:lnTo>
                    <a:pt x="1449" y="1039"/>
                  </a:lnTo>
                  <a:lnTo>
                    <a:pt x="1449" y="1039"/>
                  </a:lnTo>
                  <a:lnTo>
                    <a:pt x="1197" y="1008"/>
                  </a:lnTo>
                  <a:lnTo>
                    <a:pt x="945" y="976"/>
                  </a:lnTo>
                  <a:lnTo>
                    <a:pt x="945" y="976"/>
                  </a:lnTo>
                  <a:lnTo>
                    <a:pt x="724" y="1008"/>
                  </a:lnTo>
                  <a:lnTo>
                    <a:pt x="536" y="1039"/>
                  </a:lnTo>
                  <a:lnTo>
                    <a:pt x="378" y="1102"/>
                  </a:lnTo>
                  <a:lnTo>
                    <a:pt x="252" y="1165"/>
                  </a:lnTo>
                  <a:lnTo>
                    <a:pt x="126" y="1260"/>
                  </a:lnTo>
                  <a:lnTo>
                    <a:pt x="63" y="1386"/>
                  </a:lnTo>
                  <a:lnTo>
                    <a:pt x="0" y="1512"/>
                  </a:lnTo>
                  <a:lnTo>
                    <a:pt x="0" y="1669"/>
                  </a:lnTo>
                  <a:lnTo>
                    <a:pt x="0" y="1669"/>
                  </a:lnTo>
                  <a:lnTo>
                    <a:pt x="0" y="1827"/>
                  </a:lnTo>
                  <a:lnTo>
                    <a:pt x="63" y="1953"/>
                  </a:lnTo>
                  <a:lnTo>
                    <a:pt x="126" y="2078"/>
                  </a:lnTo>
                  <a:lnTo>
                    <a:pt x="221" y="2173"/>
                  </a:lnTo>
                  <a:lnTo>
                    <a:pt x="347" y="2267"/>
                  </a:lnTo>
                  <a:lnTo>
                    <a:pt x="473" y="2330"/>
                  </a:lnTo>
                  <a:lnTo>
                    <a:pt x="630" y="2362"/>
                  </a:lnTo>
                  <a:lnTo>
                    <a:pt x="819" y="2393"/>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92" name="Google Shape;5392;p447"/>
            <p:cNvSpPr/>
            <p:nvPr/>
          </p:nvSpPr>
          <p:spPr>
            <a:xfrm>
              <a:off x="2108225" y="1915875"/>
              <a:ext cx="68525" cy="75600"/>
            </a:xfrm>
            <a:custGeom>
              <a:rect b="b" l="l" r="r" t="t"/>
              <a:pathLst>
                <a:path extrusionOk="0" fill="none" h="3024" w="2741">
                  <a:moveTo>
                    <a:pt x="0" y="3023"/>
                  </a:moveTo>
                  <a:lnTo>
                    <a:pt x="756" y="3023"/>
                  </a:lnTo>
                  <a:lnTo>
                    <a:pt x="756" y="1858"/>
                  </a:lnTo>
                  <a:lnTo>
                    <a:pt x="2016" y="1858"/>
                  </a:lnTo>
                  <a:lnTo>
                    <a:pt x="2016" y="3023"/>
                  </a:lnTo>
                  <a:lnTo>
                    <a:pt x="2740" y="3023"/>
                  </a:lnTo>
                  <a:lnTo>
                    <a:pt x="2740" y="0"/>
                  </a:lnTo>
                  <a:lnTo>
                    <a:pt x="2016" y="0"/>
                  </a:lnTo>
                  <a:lnTo>
                    <a:pt x="2016" y="1165"/>
                  </a:lnTo>
                  <a:lnTo>
                    <a:pt x="756" y="1165"/>
                  </a:lnTo>
                  <a:lnTo>
                    <a:pt x="756" y="0"/>
                  </a:lnTo>
                  <a:lnTo>
                    <a:pt x="0" y="0"/>
                  </a:lnTo>
                  <a:lnTo>
                    <a:pt x="0" y="3023"/>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93" name="Google Shape;5393;p447"/>
            <p:cNvSpPr/>
            <p:nvPr/>
          </p:nvSpPr>
          <p:spPr>
            <a:xfrm>
              <a:off x="2038150" y="1948925"/>
              <a:ext cx="26800" cy="28375"/>
            </a:xfrm>
            <a:custGeom>
              <a:rect b="b" l="l" r="r" t="t"/>
              <a:pathLst>
                <a:path extrusionOk="0" fill="none" h="1135" w="1072">
                  <a:moveTo>
                    <a:pt x="1" y="568"/>
                  </a:moveTo>
                  <a:lnTo>
                    <a:pt x="1" y="568"/>
                  </a:lnTo>
                  <a:lnTo>
                    <a:pt x="1" y="442"/>
                  </a:lnTo>
                  <a:lnTo>
                    <a:pt x="32" y="347"/>
                  </a:lnTo>
                  <a:lnTo>
                    <a:pt x="95" y="253"/>
                  </a:lnTo>
                  <a:lnTo>
                    <a:pt x="158" y="158"/>
                  </a:lnTo>
                  <a:lnTo>
                    <a:pt x="253" y="95"/>
                  </a:lnTo>
                  <a:lnTo>
                    <a:pt x="347" y="32"/>
                  </a:lnTo>
                  <a:lnTo>
                    <a:pt x="473" y="1"/>
                  </a:lnTo>
                  <a:lnTo>
                    <a:pt x="599" y="1"/>
                  </a:lnTo>
                  <a:lnTo>
                    <a:pt x="599" y="1"/>
                  </a:lnTo>
                  <a:lnTo>
                    <a:pt x="725" y="1"/>
                  </a:lnTo>
                  <a:lnTo>
                    <a:pt x="851" y="32"/>
                  </a:lnTo>
                  <a:lnTo>
                    <a:pt x="977" y="95"/>
                  </a:lnTo>
                  <a:lnTo>
                    <a:pt x="1071" y="158"/>
                  </a:lnTo>
                  <a:lnTo>
                    <a:pt x="1071" y="977"/>
                  </a:lnTo>
                  <a:lnTo>
                    <a:pt x="1071" y="977"/>
                  </a:lnTo>
                  <a:lnTo>
                    <a:pt x="977" y="1040"/>
                  </a:lnTo>
                  <a:lnTo>
                    <a:pt x="851" y="1103"/>
                  </a:lnTo>
                  <a:lnTo>
                    <a:pt x="725" y="1135"/>
                  </a:lnTo>
                  <a:lnTo>
                    <a:pt x="599" y="1135"/>
                  </a:lnTo>
                  <a:lnTo>
                    <a:pt x="599" y="1135"/>
                  </a:lnTo>
                  <a:lnTo>
                    <a:pt x="473" y="1135"/>
                  </a:lnTo>
                  <a:lnTo>
                    <a:pt x="347" y="1103"/>
                  </a:lnTo>
                  <a:lnTo>
                    <a:pt x="253" y="1040"/>
                  </a:lnTo>
                  <a:lnTo>
                    <a:pt x="158" y="977"/>
                  </a:lnTo>
                  <a:lnTo>
                    <a:pt x="95" y="883"/>
                  </a:lnTo>
                  <a:lnTo>
                    <a:pt x="32" y="788"/>
                  </a:lnTo>
                  <a:lnTo>
                    <a:pt x="1" y="694"/>
                  </a:lnTo>
                  <a:lnTo>
                    <a:pt x="1" y="568"/>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94" name="Google Shape;5394;p447"/>
            <p:cNvSpPr/>
            <p:nvPr/>
          </p:nvSpPr>
          <p:spPr>
            <a:xfrm>
              <a:off x="2020825" y="1912725"/>
              <a:ext cx="61450" cy="79525"/>
            </a:xfrm>
            <a:custGeom>
              <a:rect b="b" l="l" r="r" t="t"/>
              <a:pathLst>
                <a:path extrusionOk="0" fill="none" h="3181" w="2458">
                  <a:moveTo>
                    <a:pt x="1764" y="3149"/>
                  </a:moveTo>
                  <a:lnTo>
                    <a:pt x="2457" y="3149"/>
                  </a:lnTo>
                  <a:lnTo>
                    <a:pt x="2457" y="0"/>
                  </a:lnTo>
                  <a:lnTo>
                    <a:pt x="1764" y="126"/>
                  </a:lnTo>
                  <a:lnTo>
                    <a:pt x="1764" y="1008"/>
                  </a:lnTo>
                  <a:lnTo>
                    <a:pt x="1764" y="1008"/>
                  </a:lnTo>
                  <a:lnTo>
                    <a:pt x="1638" y="945"/>
                  </a:lnTo>
                  <a:lnTo>
                    <a:pt x="1481" y="882"/>
                  </a:lnTo>
                  <a:lnTo>
                    <a:pt x="1323" y="850"/>
                  </a:lnTo>
                  <a:lnTo>
                    <a:pt x="1166" y="850"/>
                  </a:lnTo>
                  <a:lnTo>
                    <a:pt x="1166" y="850"/>
                  </a:lnTo>
                  <a:lnTo>
                    <a:pt x="946" y="882"/>
                  </a:lnTo>
                  <a:lnTo>
                    <a:pt x="725" y="945"/>
                  </a:lnTo>
                  <a:lnTo>
                    <a:pt x="505" y="1039"/>
                  </a:lnTo>
                  <a:lnTo>
                    <a:pt x="347" y="1197"/>
                  </a:lnTo>
                  <a:lnTo>
                    <a:pt x="190" y="1354"/>
                  </a:lnTo>
                  <a:lnTo>
                    <a:pt x="95" y="1543"/>
                  </a:lnTo>
                  <a:lnTo>
                    <a:pt x="1" y="1764"/>
                  </a:lnTo>
                  <a:lnTo>
                    <a:pt x="1" y="2016"/>
                  </a:lnTo>
                  <a:lnTo>
                    <a:pt x="1" y="2016"/>
                  </a:lnTo>
                  <a:lnTo>
                    <a:pt x="1" y="2268"/>
                  </a:lnTo>
                  <a:lnTo>
                    <a:pt x="95" y="2488"/>
                  </a:lnTo>
                  <a:lnTo>
                    <a:pt x="190" y="2677"/>
                  </a:lnTo>
                  <a:lnTo>
                    <a:pt x="316" y="2866"/>
                  </a:lnTo>
                  <a:lnTo>
                    <a:pt x="505" y="2992"/>
                  </a:lnTo>
                  <a:lnTo>
                    <a:pt x="694" y="3086"/>
                  </a:lnTo>
                  <a:lnTo>
                    <a:pt x="914" y="3181"/>
                  </a:lnTo>
                  <a:lnTo>
                    <a:pt x="1166" y="3181"/>
                  </a:lnTo>
                  <a:lnTo>
                    <a:pt x="1166" y="3181"/>
                  </a:lnTo>
                  <a:lnTo>
                    <a:pt x="1323" y="3181"/>
                  </a:lnTo>
                  <a:lnTo>
                    <a:pt x="1481" y="3149"/>
                  </a:lnTo>
                  <a:lnTo>
                    <a:pt x="1638" y="3086"/>
                  </a:lnTo>
                  <a:lnTo>
                    <a:pt x="1764" y="2992"/>
                  </a:lnTo>
                  <a:lnTo>
                    <a:pt x="1764" y="3149"/>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95" name="Google Shape;5395;p447"/>
            <p:cNvSpPr/>
            <p:nvPr/>
          </p:nvSpPr>
          <p:spPr>
            <a:xfrm>
              <a:off x="1973600" y="1948150"/>
              <a:ext cx="24425" cy="8675"/>
            </a:xfrm>
            <a:custGeom>
              <a:rect b="b" l="l" r="r" t="t"/>
              <a:pathLst>
                <a:path extrusionOk="0" fill="none" h="347" w="977">
                  <a:moveTo>
                    <a:pt x="504" y="0"/>
                  </a:moveTo>
                  <a:lnTo>
                    <a:pt x="504" y="0"/>
                  </a:lnTo>
                  <a:lnTo>
                    <a:pt x="662" y="32"/>
                  </a:lnTo>
                  <a:lnTo>
                    <a:pt x="788" y="95"/>
                  </a:lnTo>
                  <a:lnTo>
                    <a:pt x="882" y="221"/>
                  </a:lnTo>
                  <a:lnTo>
                    <a:pt x="976" y="347"/>
                  </a:lnTo>
                  <a:lnTo>
                    <a:pt x="0" y="347"/>
                  </a:lnTo>
                  <a:lnTo>
                    <a:pt x="0" y="347"/>
                  </a:lnTo>
                  <a:lnTo>
                    <a:pt x="95" y="189"/>
                  </a:lnTo>
                  <a:lnTo>
                    <a:pt x="189" y="95"/>
                  </a:lnTo>
                  <a:lnTo>
                    <a:pt x="315" y="32"/>
                  </a:lnTo>
                  <a:lnTo>
                    <a:pt x="504" y="0"/>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96" name="Google Shape;5396;p447"/>
            <p:cNvSpPr/>
            <p:nvPr/>
          </p:nvSpPr>
          <p:spPr>
            <a:xfrm>
              <a:off x="1956275" y="1933975"/>
              <a:ext cx="59075" cy="59075"/>
            </a:xfrm>
            <a:custGeom>
              <a:rect b="b" l="l" r="r" t="t"/>
              <a:pathLst>
                <a:path extrusionOk="0" fill="none" h="2363" w="2363">
                  <a:moveTo>
                    <a:pt x="0" y="1166"/>
                  </a:moveTo>
                  <a:lnTo>
                    <a:pt x="0" y="1166"/>
                  </a:lnTo>
                  <a:lnTo>
                    <a:pt x="32" y="1418"/>
                  </a:lnTo>
                  <a:lnTo>
                    <a:pt x="95" y="1638"/>
                  </a:lnTo>
                  <a:lnTo>
                    <a:pt x="221" y="1827"/>
                  </a:lnTo>
                  <a:lnTo>
                    <a:pt x="378" y="2016"/>
                  </a:lnTo>
                  <a:lnTo>
                    <a:pt x="536" y="2142"/>
                  </a:lnTo>
                  <a:lnTo>
                    <a:pt x="756" y="2268"/>
                  </a:lnTo>
                  <a:lnTo>
                    <a:pt x="1008" y="2331"/>
                  </a:lnTo>
                  <a:lnTo>
                    <a:pt x="1260" y="2362"/>
                  </a:lnTo>
                  <a:lnTo>
                    <a:pt x="1260" y="2362"/>
                  </a:lnTo>
                  <a:lnTo>
                    <a:pt x="1512" y="2331"/>
                  </a:lnTo>
                  <a:lnTo>
                    <a:pt x="1764" y="2268"/>
                  </a:lnTo>
                  <a:lnTo>
                    <a:pt x="1984" y="2173"/>
                  </a:lnTo>
                  <a:lnTo>
                    <a:pt x="2205" y="2016"/>
                  </a:lnTo>
                  <a:lnTo>
                    <a:pt x="1732" y="1607"/>
                  </a:lnTo>
                  <a:lnTo>
                    <a:pt x="1732" y="1607"/>
                  </a:lnTo>
                  <a:lnTo>
                    <a:pt x="1638" y="1670"/>
                  </a:lnTo>
                  <a:lnTo>
                    <a:pt x="1543" y="1733"/>
                  </a:lnTo>
                  <a:lnTo>
                    <a:pt x="1418" y="1764"/>
                  </a:lnTo>
                  <a:lnTo>
                    <a:pt x="1292" y="1764"/>
                  </a:lnTo>
                  <a:lnTo>
                    <a:pt x="1292" y="1764"/>
                  </a:lnTo>
                  <a:lnTo>
                    <a:pt x="1103" y="1733"/>
                  </a:lnTo>
                  <a:lnTo>
                    <a:pt x="945" y="1670"/>
                  </a:lnTo>
                  <a:lnTo>
                    <a:pt x="819" y="1575"/>
                  </a:lnTo>
                  <a:lnTo>
                    <a:pt x="725" y="1418"/>
                  </a:lnTo>
                  <a:lnTo>
                    <a:pt x="2362" y="1418"/>
                  </a:lnTo>
                  <a:lnTo>
                    <a:pt x="2362" y="1229"/>
                  </a:lnTo>
                  <a:lnTo>
                    <a:pt x="2362" y="1229"/>
                  </a:lnTo>
                  <a:lnTo>
                    <a:pt x="2331" y="977"/>
                  </a:lnTo>
                  <a:lnTo>
                    <a:pt x="2268" y="725"/>
                  </a:lnTo>
                  <a:lnTo>
                    <a:pt x="2173" y="536"/>
                  </a:lnTo>
                  <a:lnTo>
                    <a:pt x="2016" y="347"/>
                  </a:lnTo>
                  <a:lnTo>
                    <a:pt x="1858" y="189"/>
                  </a:lnTo>
                  <a:lnTo>
                    <a:pt x="1669" y="95"/>
                  </a:lnTo>
                  <a:lnTo>
                    <a:pt x="1449" y="0"/>
                  </a:lnTo>
                  <a:lnTo>
                    <a:pt x="1197" y="0"/>
                  </a:lnTo>
                  <a:lnTo>
                    <a:pt x="1197" y="0"/>
                  </a:lnTo>
                  <a:lnTo>
                    <a:pt x="945" y="0"/>
                  </a:lnTo>
                  <a:lnTo>
                    <a:pt x="725" y="95"/>
                  </a:lnTo>
                  <a:lnTo>
                    <a:pt x="536" y="189"/>
                  </a:lnTo>
                  <a:lnTo>
                    <a:pt x="347" y="347"/>
                  </a:lnTo>
                  <a:lnTo>
                    <a:pt x="189" y="504"/>
                  </a:lnTo>
                  <a:lnTo>
                    <a:pt x="95" y="693"/>
                  </a:lnTo>
                  <a:lnTo>
                    <a:pt x="32" y="945"/>
                  </a:lnTo>
                  <a:lnTo>
                    <a:pt x="0" y="1166"/>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97" name="Google Shape;5397;p447"/>
            <p:cNvSpPr/>
            <p:nvPr/>
          </p:nvSpPr>
          <p:spPr>
            <a:xfrm>
              <a:off x="1908250" y="1932400"/>
              <a:ext cx="27575" cy="16550"/>
            </a:xfrm>
            <a:custGeom>
              <a:rect b="b" l="l" r="r" t="t"/>
              <a:pathLst>
                <a:path extrusionOk="0" fill="none" h="662" w="1103">
                  <a:moveTo>
                    <a:pt x="725" y="1"/>
                  </a:moveTo>
                  <a:lnTo>
                    <a:pt x="725" y="1"/>
                  </a:lnTo>
                  <a:lnTo>
                    <a:pt x="882" y="1"/>
                  </a:lnTo>
                  <a:lnTo>
                    <a:pt x="1008" y="95"/>
                  </a:lnTo>
                  <a:lnTo>
                    <a:pt x="1071" y="189"/>
                  </a:lnTo>
                  <a:lnTo>
                    <a:pt x="1103" y="315"/>
                  </a:lnTo>
                  <a:lnTo>
                    <a:pt x="1103" y="315"/>
                  </a:lnTo>
                  <a:lnTo>
                    <a:pt x="1071" y="473"/>
                  </a:lnTo>
                  <a:lnTo>
                    <a:pt x="1008" y="567"/>
                  </a:lnTo>
                  <a:lnTo>
                    <a:pt x="882" y="630"/>
                  </a:lnTo>
                  <a:lnTo>
                    <a:pt x="725" y="662"/>
                  </a:lnTo>
                  <a:lnTo>
                    <a:pt x="0" y="662"/>
                  </a:lnTo>
                  <a:lnTo>
                    <a:pt x="0" y="1"/>
                  </a:lnTo>
                  <a:lnTo>
                    <a:pt x="725" y="1"/>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398" name="Google Shape;5398;p447"/>
            <p:cNvSpPr/>
            <p:nvPr/>
          </p:nvSpPr>
          <p:spPr>
            <a:xfrm>
              <a:off x="1889350" y="1915875"/>
              <a:ext cx="67725" cy="75600"/>
            </a:xfrm>
            <a:custGeom>
              <a:rect b="b" l="l" r="r" t="t"/>
              <a:pathLst>
                <a:path extrusionOk="0" fill="none" h="3024" w="2709">
                  <a:moveTo>
                    <a:pt x="1" y="3023"/>
                  </a:moveTo>
                  <a:lnTo>
                    <a:pt x="756" y="3023"/>
                  </a:lnTo>
                  <a:lnTo>
                    <a:pt x="756" y="1921"/>
                  </a:lnTo>
                  <a:lnTo>
                    <a:pt x="1292" y="1921"/>
                  </a:lnTo>
                  <a:lnTo>
                    <a:pt x="1890" y="3023"/>
                  </a:lnTo>
                  <a:lnTo>
                    <a:pt x="2709" y="3023"/>
                  </a:lnTo>
                  <a:lnTo>
                    <a:pt x="2048" y="1827"/>
                  </a:lnTo>
                  <a:lnTo>
                    <a:pt x="2048" y="1827"/>
                  </a:lnTo>
                  <a:lnTo>
                    <a:pt x="2173" y="1764"/>
                  </a:lnTo>
                  <a:lnTo>
                    <a:pt x="2268" y="1669"/>
                  </a:lnTo>
                  <a:lnTo>
                    <a:pt x="2394" y="1575"/>
                  </a:lnTo>
                  <a:lnTo>
                    <a:pt x="2457" y="1480"/>
                  </a:lnTo>
                  <a:lnTo>
                    <a:pt x="2520" y="1354"/>
                  </a:lnTo>
                  <a:lnTo>
                    <a:pt x="2583" y="1260"/>
                  </a:lnTo>
                  <a:lnTo>
                    <a:pt x="2614" y="1102"/>
                  </a:lnTo>
                  <a:lnTo>
                    <a:pt x="2614" y="976"/>
                  </a:lnTo>
                  <a:lnTo>
                    <a:pt x="2614" y="976"/>
                  </a:lnTo>
                  <a:lnTo>
                    <a:pt x="2583" y="787"/>
                  </a:lnTo>
                  <a:lnTo>
                    <a:pt x="2520" y="599"/>
                  </a:lnTo>
                  <a:lnTo>
                    <a:pt x="2457" y="441"/>
                  </a:lnTo>
                  <a:lnTo>
                    <a:pt x="2331" y="284"/>
                  </a:lnTo>
                  <a:lnTo>
                    <a:pt x="2173" y="189"/>
                  </a:lnTo>
                  <a:lnTo>
                    <a:pt x="1985" y="95"/>
                  </a:lnTo>
                  <a:lnTo>
                    <a:pt x="1764" y="32"/>
                  </a:lnTo>
                  <a:lnTo>
                    <a:pt x="1544" y="0"/>
                  </a:lnTo>
                  <a:lnTo>
                    <a:pt x="1" y="0"/>
                  </a:lnTo>
                  <a:lnTo>
                    <a:pt x="1" y="3023"/>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nvGrpSpPr>
          <p:cNvPr id="5399" name="Google Shape;5399;p447"/>
          <p:cNvGrpSpPr/>
          <p:nvPr/>
        </p:nvGrpSpPr>
        <p:grpSpPr>
          <a:xfrm>
            <a:off x="5257850" y="3517837"/>
            <a:ext cx="1683782" cy="284337"/>
            <a:chOff x="238125" y="2254325"/>
            <a:chExt cx="7143750" cy="1206350"/>
          </a:xfrm>
        </p:grpSpPr>
        <p:sp>
          <p:nvSpPr>
            <p:cNvPr id="5400" name="Google Shape;5400;p447"/>
            <p:cNvSpPr/>
            <p:nvPr/>
          </p:nvSpPr>
          <p:spPr>
            <a:xfrm>
              <a:off x="238125" y="2254325"/>
              <a:ext cx="1247800" cy="1206350"/>
            </a:xfrm>
            <a:custGeom>
              <a:rect b="b" l="l" r="r" t="t"/>
              <a:pathLst>
                <a:path extrusionOk="0" h="48254" w="49912">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01" name="Google Shape;5401;p447"/>
            <p:cNvSpPr/>
            <p:nvPr/>
          </p:nvSpPr>
          <p:spPr>
            <a:xfrm>
              <a:off x="1876375" y="2454050"/>
              <a:ext cx="5505500" cy="822400"/>
            </a:xfrm>
            <a:custGeom>
              <a:rect b="b" l="l" r="r" t="t"/>
              <a:pathLst>
                <a:path extrusionOk="0" h="32896" w="22022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02" name="Google Shape;5402;p447"/>
            <p:cNvSpPr/>
            <p:nvPr/>
          </p:nvSpPr>
          <p:spPr>
            <a:xfrm>
              <a:off x="6962175" y="2699700"/>
              <a:ext cx="419700" cy="576750"/>
            </a:xfrm>
            <a:custGeom>
              <a:rect b="b" l="l" r="r" t="t"/>
              <a:pathLst>
                <a:path extrusionOk="0" fill="none" h="23070" w="16788">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03" name="Google Shape;5403;p447"/>
            <p:cNvSpPr/>
            <p:nvPr/>
          </p:nvSpPr>
          <p:spPr>
            <a:xfrm>
              <a:off x="6365500" y="2699700"/>
              <a:ext cx="509575" cy="573750"/>
            </a:xfrm>
            <a:custGeom>
              <a:rect b="b" l="l" r="r" t="t"/>
              <a:pathLst>
                <a:path extrusionOk="0" fill="none" h="22950" w="20383">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04" name="Google Shape;5404;p447"/>
            <p:cNvSpPr/>
            <p:nvPr/>
          </p:nvSpPr>
          <p:spPr>
            <a:xfrm>
              <a:off x="6524025" y="2825275"/>
              <a:ext cx="202500" cy="105375"/>
            </a:xfrm>
            <a:custGeom>
              <a:rect b="b" l="l" r="r" t="t"/>
              <a:pathLst>
                <a:path extrusionOk="0" fill="none" h="4215" w="810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05" name="Google Shape;5405;p447"/>
            <p:cNvSpPr/>
            <p:nvPr/>
          </p:nvSpPr>
          <p:spPr>
            <a:xfrm>
              <a:off x="5947075" y="2552650"/>
              <a:ext cx="361525" cy="716550"/>
            </a:xfrm>
            <a:custGeom>
              <a:rect b="b" l="l" r="r" t="t"/>
              <a:pathLst>
                <a:path extrusionOk="0" fill="none" h="28662" w="14461">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06" name="Google Shape;5406;p447"/>
            <p:cNvSpPr/>
            <p:nvPr/>
          </p:nvSpPr>
          <p:spPr>
            <a:xfrm>
              <a:off x="5323675" y="2699700"/>
              <a:ext cx="509575" cy="573750"/>
            </a:xfrm>
            <a:custGeom>
              <a:rect b="b" l="l" r="r" t="t"/>
              <a:pathLst>
                <a:path extrusionOk="0" fill="none" h="22950" w="20383">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07" name="Google Shape;5407;p447"/>
            <p:cNvSpPr/>
            <p:nvPr/>
          </p:nvSpPr>
          <p:spPr>
            <a:xfrm>
              <a:off x="5483700" y="2825275"/>
              <a:ext cx="201250" cy="105375"/>
            </a:xfrm>
            <a:custGeom>
              <a:rect b="b" l="l" r="r" t="t"/>
              <a:pathLst>
                <a:path extrusionOk="0" fill="none" h="4215" w="805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08" name="Google Shape;5408;p447"/>
            <p:cNvSpPr/>
            <p:nvPr/>
          </p:nvSpPr>
          <p:spPr>
            <a:xfrm>
              <a:off x="4738725" y="2699450"/>
              <a:ext cx="468125" cy="555275"/>
            </a:xfrm>
            <a:custGeom>
              <a:rect b="b" l="l" r="r" t="t"/>
              <a:pathLst>
                <a:path extrusionOk="0" fill="none" h="22211" w="18725">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09" name="Google Shape;5409;p447"/>
            <p:cNvSpPr/>
            <p:nvPr/>
          </p:nvSpPr>
          <p:spPr>
            <a:xfrm>
              <a:off x="4302075" y="2700700"/>
              <a:ext cx="354025" cy="556775"/>
            </a:xfrm>
            <a:custGeom>
              <a:rect b="b" l="l" r="r" t="t"/>
              <a:pathLst>
                <a:path extrusionOk="0" fill="none" h="22271" w="14161">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10" name="Google Shape;5410;p447"/>
            <p:cNvSpPr/>
            <p:nvPr/>
          </p:nvSpPr>
          <p:spPr>
            <a:xfrm>
              <a:off x="3672675" y="2699700"/>
              <a:ext cx="509575" cy="573750"/>
            </a:xfrm>
            <a:custGeom>
              <a:rect b="b" l="l" r="r" t="t"/>
              <a:pathLst>
                <a:path extrusionOk="0" fill="none" h="22950" w="20383">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11" name="Google Shape;5411;p447"/>
            <p:cNvSpPr/>
            <p:nvPr/>
          </p:nvSpPr>
          <p:spPr>
            <a:xfrm>
              <a:off x="3832700" y="2825275"/>
              <a:ext cx="202750" cy="105375"/>
            </a:xfrm>
            <a:custGeom>
              <a:rect b="b" l="l" r="r" t="t"/>
              <a:pathLst>
                <a:path extrusionOk="0" fill="none" h="4215" w="811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12" name="Google Shape;5412;p447"/>
            <p:cNvSpPr/>
            <p:nvPr/>
          </p:nvSpPr>
          <p:spPr>
            <a:xfrm>
              <a:off x="3229025" y="2832275"/>
              <a:ext cx="194275" cy="307100"/>
            </a:xfrm>
            <a:custGeom>
              <a:rect b="b" l="l" r="r" t="t"/>
              <a:pathLst>
                <a:path extrusionOk="0" fill="none" h="12284" w="7771">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13" name="Google Shape;5413;p447"/>
            <p:cNvSpPr/>
            <p:nvPr/>
          </p:nvSpPr>
          <p:spPr>
            <a:xfrm>
              <a:off x="3076500" y="2454050"/>
              <a:ext cx="503575" cy="819150"/>
            </a:xfrm>
            <a:custGeom>
              <a:rect b="b" l="l" r="r" t="t"/>
              <a:pathLst>
                <a:path extrusionOk="0" fill="none" h="32766" w="20143">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14" name="Google Shape;5414;p447"/>
            <p:cNvSpPr/>
            <p:nvPr/>
          </p:nvSpPr>
          <p:spPr>
            <a:xfrm>
              <a:off x="2459825" y="2712425"/>
              <a:ext cx="469650" cy="555275"/>
            </a:xfrm>
            <a:custGeom>
              <a:rect b="b" l="l" r="r" t="t"/>
              <a:pathLst>
                <a:path extrusionOk="0" fill="none" h="22211" w="18786">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15" name="Google Shape;5415;p447"/>
            <p:cNvSpPr/>
            <p:nvPr/>
          </p:nvSpPr>
          <p:spPr>
            <a:xfrm>
              <a:off x="1876375" y="2454050"/>
              <a:ext cx="516575" cy="806400"/>
            </a:xfrm>
            <a:custGeom>
              <a:rect b="b" l="l" r="r" t="t"/>
              <a:pathLst>
                <a:path extrusionOk="0" fill="none" h="32256" w="20663">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16" name="Google Shape;5416;p447"/>
            <p:cNvSpPr/>
            <p:nvPr/>
          </p:nvSpPr>
          <p:spPr>
            <a:xfrm>
              <a:off x="387400" y="2406850"/>
              <a:ext cx="948000" cy="923525"/>
            </a:xfrm>
            <a:custGeom>
              <a:rect b="b" l="l" r="r" t="t"/>
              <a:pathLst>
                <a:path extrusionOk="0" h="36941" w="3792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nvGrpSpPr>
          <p:cNvPr id="5417" name="Google Shape;5417;p447"/>
          <p:cNvGrpSpPr/>
          <p:nvPr/>
        </p:nvGrpSpPr>
        <p:grpSpPr>
          <a:xfrm>
            <a:off x="8372947" y="3083335"/>
            <a:ext cx="845296" cy="1152723"/>
            <a:chOff x="5391525" y="4678715"/>
            <a:chExt cx="475500" cy="648435"/>
          </a:xfrm>
        </p:grpSpPr>
        <p:sp>
          <p:nvSpPr>
            <p:cNvPr id="5418" name="Google Shape;5418;p447"/>
            <p:cNvSpPr/>
            <p:nvPr/>
          </p:nvSpPr>
          <p:spPr>
            <a:xfrm>
              <a:off x="5392425" y="4678715"/>
              <a:ext cx="473700" cy="124500"/>
            </a:xfrm>
            <a:prstGeom prst="round2SameRect">
              <a:avLst>
                <a:gd fmla="val 50000" name="adj1"/>
                <a:gd fmla="val 0" name="adj2"/>
              </a:avLst>
            </a:prstGeom>
            <a:solidFill>
              <a:srgbClr val="326DE6"/>
            </a:solidFill>
            <a:ln cap="flat" cmpd="sng" w="25400">
              <a:solidFill>
                <a:srgbClr val="326DE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certified</a:t>
              </a:r>
              <a:endParaRPr sz="1100">
                <a:solidFill>
                  <a:srgbClr val="FFFFFF"/>
                </a:solidFill>
                <a:latin typeface="Overpass"/>
                <a:ea typeface="Overpass"/>
                <a:cs typeface="Overpass"/>
                <a:sym typeface="Overpass"/>
              </a:endParaRPr>
            </a:p>
          </p:txBody>
        </p:sp>
        <p:sp>
          <p:nvSpPr>
            <p:cNvPr id="5419" name="Google Shape;5419;p447"/>
            <p:cNvSpPr/>
            <p:nvPr/>
          </p:nvSpPr>
          <p:spPr>
            <a:xfrm>
              <a:off x="5391525" y="4803350"/>
              <a:ext cx="475500" cy="523800"/>
            </a:xfrm>
            <a:prstGeom prst="rect">
              <a:avLst/>
            </a:prstGeom>
            <a:solidFill>
              <a:srgbClr val="FFFFFF"/>
            </a:solidFill>
            <a:ln cap="flat" cmpd="sng" w="25400">
              <a:solidFill>
                <a:srgbClr val="326DE6"/>
              </a:solidFill>
              <a:prstDash val="solid"/>
              <a:round/>
              <a:headEnd len="sm" w="sm" type="none"/>
              <a:tailEnd len="sm" w="sm" type="none"/>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nvGrpSpPr>
            <p:cNvPr id="5420" name="Google Shape;5420;p447"/>
            <p:cNvGrpSpPr/>
            <p:nvPr/>
          </p:nvGrpSpPr>
          <p:grpSpPr>
            <a:xfrm>
              <a:off x="5436310" y="4876295"/>
              <a:ext cx="385936" cy="377912"/>
              <a:chOff x="3523960" y="4622258"/>
              <a:chExt cx="385936" cy="377912"/>
            </a:xfrm>
          </p:grpSpPr>
          <p:grpSp>
            <p:nvGrpSpPr>
              <p:cNvPr id="5421" name="Google Shape;5421;p447"/>
              <p:cNvGrpSpPr/>
              <p:nvPr/>
            </p:nvGrpSpPr>
            <p:grpSpPr>
              <a:xfrm>
                <a:off x="3523960" y="4942600"/>
                <a:ext cx="385936" cy="57570"/>
                <a:chOff x="3551675" y="4942600"/>
                <a:chExt cx="385936" cy="57570"/>
              </a:xfrm>
            </p:grpSpPr>
            <p:sp>
              <p:nvSpPr>
                <p:cNvPr id="5422" name="Google Shape;5422;p447"/>
                <p:cNvSpPr/>
                <p:nvPr/>
              </p:nvSpPr>
              <p:spPr>
                <a:xfrm>
                  <a:off x="3551675" y="4942600"/>
                  <a:ext cx="385936" cy="57568"/>
                </a:xfrm>
                <a:custGeom>
                  <a:rect b="b" l="l" r="r" t="t"/>
                  <a:pathLst>
                    <a:path extrusionOk="0" h="32896" w="22022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23" name="Google Shape;5423;p447"/>
                <p:cNvSpPr/>
                <p:nvPr/>
              </p:nvSpPr>
              <p:spPr>
                <a:xfrm>
                  <a:off x="3907757" y="4959798"/>
                  <a:ext cx="29421" cy="40372"/>
                </a:xfrm>
                <a:custGeom>
                  <a:rect b="b" l="l" r="r" t="t"/>
                  <a:pathLst>
                    <a:path extrusionOk="0" fill="none" h="23070" w="16788">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24" name="Google Shape;5424;p447"/>
                <p:cNvSpPr/>
                <p:nvPr/>
              </p:nvSpPr>
              <p:spPr>
                <a:xfrm>
                  <a:off x="3865981" y="4959798"/>
                  <a:ext cx="35721" cy="40163"/>
                </a:xfrm>
                <a:custGeom>
                  <a:rect b="b" l="l" r="r" t="t"/>
                  <a:pathLst>
                    <a:path extrusionOk="0" fill="none" h="22950" w="20383">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25" name="Google Shape;5425;p447"/>
                <p:cNvSpPr/>
                <p:nvPr/>
              </p:nvSpPr>
              <p:spPr>
                <a:xfrm>
                  <a:off x="3877080" y="4968589"/>
                  <a:ext cx="14195" cy="7376"/>
                </a:xfrm>
                <a:custGeom>
                  <a:rect b="b" l="l" r="r" t="t"/>
                  <a:pathLst>
                    <a:path extrusionOk="0" fill="none" h="4215" w="810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26" name="Google Shape;5426;p447"/>
                <p:cNvSpPr/>
                <p:nvPr/>
              </p:nvSpPr>
              <p:spPr>
                <a:xfrm>
                  <a:off x="3836685" y="4949503"/>
                  <a:ext cx="25343" cy="50158"/>
                </a:xfrm>
                <a:custGeom>
                  <a:rect b="b" l="l" r="r" t="t"/>
                  <a:pathLst>
                    <a:path extrusionOk="0" fill="none" h="28662" w="14461">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27" name="Google Shape;5427;p447"/>
                <p:cNvSpPr/>
                <p:nvPr/>
              </p:nvSpPr>
              <p:spPr>
                <a:xfrm>
                  <a:off x="3793037" y="4959798"/>
                  <a:ext cx="35721" cy="40163"/>
                </a:xfrm>
                <a:custGeom>
                  <a:rect b="b" l="l" r="r" t="t"/>
                  <a:pathLst>
                    <a:path extrusionOk="0" fill="none" h="22950" w="20383">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28" name="Google Shape;5428;p447"/>
                <p:cNvSpPr/>
                <p:nvPr/>
              </p:nvSpPr>
              <p:spPr>
                <a:xfrm>
                  <a:off x="3804241" y="4968589"/>
                  <a:ext cx="14108" cy="7376"/>
                </a:xfrm>
                <a:custGeom>
                  <a:rect b="b" l="l" r="r" t="t"/>
                  <a:pathLst>
                    <a:path extrusionOk="0" fill="none" h="4215" w="805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29" name="Google Shape;5429;p447"/>
                <p:cNvSpPr/>
                <p:nvPr/>
              </p:nvSpPr>
              <p:spPr>
                <a:xfrm>
                  <a:off x="3752082" y="4959780"/>
                  <a:ext cx="32816" cy="38869"/>
                </a:xfrm>
                <a:custGeom>
                  <a:rect b="b" l="l" r="r" t="t"/>
                  <a:pathLst>
                    <a:path extrusionOk="0" fill="none" h="22211" w="18725">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30" name="Google Shape;5430;p447"/>
                <p:cNvSpPr/>
                <p:nvPr/>
              </p:nvSpPr>
              <p:spPr>
                <a:xfrm>
                  <a:off x="3721510" y="4959868"/>
                  <a:ext cx="24817" cy="38974"/>
                </a:xfrm>
                <a:custGeom>
                  <a:rect b="b" l="l" r="r" t="t"/>
                  <a:pathLst>
                    <a:path extrusionOk="0" fill="none" h="22271" w="14161">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31" name="Google Shape;5431;p447"/>
                <p:cNvSpPr/>
                <p:nvPr/>
              </p:nvSpPr>
              <p:spPr>
                <a:xfrm>
                  <a:off x="3677443" y="4959798"/>
                  <a:ext cx="35721" cy="40163"/>
                </a:xfrm>
                <a:custGeom>
                  <a:rect b="b" l="l" r="r" t="t"/>
                  <a:pathLst>
                    <a:path extrusionOk="0" fill="none" h="22950" w="20383">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32" name="Google Shape;5432;p447"/>
                <p:cNvSpPr/>
                <p:nvPr/>
              </p:nvSpPr>
              <p:spPr>
                <a:xfrm>
                  <a:off x="3688647" y="4968589"/>
                  <a:ext cx="14213" cy="7376"/>
                </a:xfrm>
                <a:custGeom>
                  <a:rect b="b" l="l" r="r" t="t"/>
                  <a:pathLst>
                    <a:path extrusionOk="0" fill="none" h="4215" w="811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33" name="Google Shape;5433;p447"/>
                <p:cNvSpPr/>
                <p:nvPr/>
              </p:nvSpPr>
              <p:spPr>
                <a:xfrm>
                  <a:off x="3646381" y="4969079"/>
                  <a:ext cx="13619" cy="21497"/>
                </a:xfrm>
                <a:custGeom>
                  <a:rect b="b" l="l" r="r" t="t"/>
                  <a:pathLst>
                    <a:path extrusionOk="0" fill="none" h="12284" w="7771">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34" name="Google Shape;5434;p447"/>
                <p:cNvSpPr/>
                <p:nvPr/>
              </p:nvSpPr>
              <p:spPr>
                <a:xfrm>
                  <a:off x="3635702" y="4942600"/>
                  <a:ext cx="35301" cy="57340"/>
                </a:xfrm>
                <a:custGeom>
                  <a:rect b="b" l="l" r="r" t="t"/>
                  <a:pathLst>
                    <a:path extrusionOk="0" fill="none" h="32766" w="20143">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35" name="Google Shape;5435;p447"/>
                <p:cNvSpPr/>
                <p:nvPr/>
              </p:nvSpPr>
              <p:spPr>
                <a:xfrm>
                  <a:off x="3592525" y="4960688"/>
                  <a:ext cx="32922" cy="38869"/>
                </a:xfrm>
                <a:custGeom>
                  <a:rect b="b" l="l" r="r" t="t"/>
                  <a:pathLst>
                    <a:path extrusionOk="0" fill="none" h="22211" w="18786">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36" name="Google Shape;5436;p447"/>
                <p:cNvSpPr/>
                <p:nvPr/>
              </p:nvSpPr>
              <p:spPr>
                <a:xfrm>
                  <a:off x="3551675" y="4942600"/>
                  <a:ext cx="36212" cy="56448"/>
                </a:xfrm>
                <a:custGeom>
                  <a:rect b="b" l="l" r="r" t="t"/>
                  <a:pathLst>
                    <a:path extrusionOk="0" fill="none" h="32256" w="20663">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nvGrpSpPr>
              <p:cNvPr id="5437" name="Google Shape;5437;p447"/>
              <p:cNvGrpSpPr/>
              <p:nvPr/>
            </p:nvGrpSpPr>
            <p:grpSpPr>
              <a:xfrm>
                <a:off x="3561823" y="4622258"/>
                <a:ext cx="310167" cy="299864"/>
                <a:chOff x="3684352" y="4625770"/>
                <a:chExt cx="304713" cy="294591"/>
              </a:xfrm>
            </p:grpSpPr>
            <p:sp>
              <p:nvSpPr>
                <p:cNvPr id="5438" name="Google Shape;5438;p447"/>
                <p:cNvSpPr/>
                <p:nvPr/>
              </p:nvSpPr>
              <p:spPr>
                <a:xfrm>
                  <a:off x="3684352" y="4625770"/>
                  <a:ext cx="304713" cy="294591"/>
                </a:xfrm>
                <a:custGeom>
                  <a:rect b="b" l="l" r="r" t="t"/>
                  <a:pathLst>
                    <a:path extrusionOk="0" h="48254" w="49912">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39" name="Google Shape;5439;p447"/>
                <p:cNvSpPr/>
                <p:nvPr/>
              </p:nvSpPr>
              <p:spPr>
                <a:xfrm>
                  <a:off x="3720809" y="4663021"/>
                  <a:ext cx="231502" cy="225525"/>
                </a:xfrm>
                <a:custGeom>
                  <a:rect b="b" l="l" r="r" t="t"/>
                  <a:pathLst>
                    <a:path extrusionOk="0" h="36941" w="3792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grpSp>
      <p:pic>
        <p:nvPicPr>
          <p:cNvPr id="5440" name="Google Shape;5440;p447"/>
          <p:cNvPicPr preferRelativeResize="0"/>
          <p:nvPr/>
        </p:nvPicPr>
        <p:blipFill rotWithShape="1">
          <a:blip r:embed="rId3">
            <a:alphaModFix/>
          </a:blip>
          <a:srcRect b="0" l="0" r="13299" t="0"/>
          <a:stretch/>
        </p:blipFill>
        <p:spPr>
          <a:xfrm>
            <a:off x="735098" y="3083500"/>
            <a:ext cx="1242831" cy="418333"/>
          </a:xfrm>
          <a:prstGeom prst="rect">
            <a:avLst/>
          </a:prstGeom>
          <a:noFill/>
          <a:ln>
            <a:noFill/>
          </a:ln>
        </p:spPr>
      </p:pic>
      <p:pic>
        <p:nvPicPr>
          <p:cNvPr id="5441" name="Google Shape;5441;p447"/>
          <p:cNvPicPr preferRelativeResize="0"/>
          <p:nvPr/>
        </p:nvPicPr>
        <p:blipFill>
          <a:blip r:embed="rId3">
            <a:alphaModFix/>
          </a:blip>
          <a:stretch>
            <a:fillRect/>
          </a:stretch>
        </p:blipFill>
        <p:spPr>
          <a:xfrm>
            <a:off x="7824269" y="1301883"/>
            <a:ext cx="1066657" cy="311333"/>
          </a:xfrm>
          <a:prstGeom prst="rect">
            <a:avLst/>
          </a:prstGeom>
          <a:noFill/>
          <a:ln>
            <a:noFill/>
          </a:ln>
        </p:spPr>
      </p:pic>
      <p:sp>
        <p:nvSpPr>
          <p:cNvPr id="5442" name="Google Shape;5442;p447"/>
          <p:cNvSpPr/>
          <p:nvPr/>
        </p:nvSpPr>
        <p:spPr>
          <a:xfrm>
            <a:off x="7315400" y="1211133"/>
            <a:ext cx="2084400" cy="558900"/>
          </a:xfrm>
          <a:prstGeom prst="rect">
            <a:avLst/>
          </a:prstGeom>
          <a:solidFill>
            <a:srgbClr val="00B9E4"/>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500">
                <a:solidFill>
                  <a:srgbClr val="FFFFFF"/>
                </a:solidFill>
                <a:latin typeface="Overpass Light"/>
                <a:ea typeface="Overpass Light"/>
                <a:cs typeface="Overpass Light"/>
                <a:sym typeface="Overpass Light"/>
              </a:rPr>
              <a:t>AI Services</a:t>
            </a:r>
            <a:endParaRPr sz="1500">
              <a:solidFill>
                <a:srgbClr val="FFFFFF"/>
              </a:solidFill>
              <a:latin typeface="Overpass Light"/>
              <a:ea typeface="Overpass Light"/>
              <a:cs typeface="Overpass Light"/>
              <a:sym typeface="Overpass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6" name="Shape 5446"/>
        <p:cNvGrpSpPr/>
        <p:nvPr/>
      </p:nvGrpSpPr>
      <p:grpSpPr>
        <a:xfrm>
          <a:off x="0" y="0"/>
          <a:ext cx="0" cy="0"/>
          <a:chOff x="0" y="0"/>
          <a:chExt cx="0" cy="0"/>
        </a:xfrm>
      </p:grpSpPr>
      <p:sp>
        <p:nvSpPr>
          <p:cNvPr id="5447" name="Google Shape;5447;p448"/>
          <p:cNvSpPr/>
          <p:nvPr/>
        </p:nvSpPr>
        <p:spPr>
          <a:xfrm>
            <a:off x="2600600" y="1295100"/>
            <a:ext cx="6990900" cy="3802800"/>
          </a:xfrm>
          <a:prstGeom prst="rect">
            <a:avLst/>
          </a:prstGeom>
          <a:noFill/>
          <a:ln cap="flat" cmpd="sng" w="38100">
            <a:solidFill>
              <a:srgbClr val="EE0000"/>
            </a:solidFill>
            <a:prstDash val="solid"/>
            <a:round/>
            <a:headEnd len="sm" w="sm" type="none"/>
            <a:tailEnd len="sm" w="sm" type="none"/>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48" name="Google Shape;5448;p448"/>
          <p:cNvSpPr/>
          <p:nvPr/>
        </p:nvSpPr>
        <p:spPr>
          <a:xfrm>
            <a:off x="2154867" y="990800"/>
            <a:ext cx="7890000" cy="5459100"/>
          </a:xfrm>
          <a:prstGeom prst="rect">
            <a:avLst/>
          </a:prstGeom>
          <a:noFill/>
          <a:ln cap="flat" cmpd="sng" w="38100">
            <a:solidFill>
              <a:srgbClr val="00786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449" name="Google Shape;5449;p448"/>
          <p:cNvSpPr/>
          <p:nvPr/>
        </p:nvSpPr>
        <p:spPr>
          <a:xfrm>
            <a:off x="2793133" y="1515767"/>
            <a:ext cx="2084400" cy="1362900"/>
          </a:xfrm>
          <a:prstGeom prst="rect">
            <a:avLst/>
          </a:prstGeom>
          <a:solidFill>
            <a:srgbClr val="00B9E4"/>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600">
                <a:solidFill>
                  <a:srgbClr val="FFFFFF"/>
                </a:solidFill>
                <a:latin typeface="Overpass SemiBold"/>
                <a:ea typeface="Overpass SemiBold"/>
                <a:cs typeface="Overpass SemiBold"/>
                <a:sym typeface="Overpass SemiBold"/>
              </a:rPr>
              <a:t>Cluster services</a:t>
            </a:r>
            <a:br>
              <a:rPr lang="en" sz="1600">
                <a:solidFill>
                  <a:srgbClr val="FFFFFF"/>
                </a:solidFill>
                <a:latin typeface="Overpass SemiBold"/>
                <a:ea typeface="Overpass SemiBold"/>
                <a:cs typeface="Overpass SemiBold"/>
                <a:sym typeface="Overpass SemiBold"/>
              </a:rPr>
            </a:br>
            <a:r>
              <a:rPr lang="en" sz="1500">
                <a:solidFill>
                  <a:srgbClr val="FFFFFF"/>
                </a:solidFill>
                <a:latin typeface="Overpass Light"/>
                <a:ea typeface="Overpass Light"/>
                <a:cs typeface="Overpass Light"/>
                <a:sym typeface="Overpass Light"/>
              </a:rPr>
              <a:t>m</a:t>
            </a:r>
            <a:r>
              <a:rPr lang="en" sz="1500">
                <a:solidFill>
                  <a:srgbClr val="FFFFFF"/>
                </a:solidFill>
                <a:latin typeface="Overpass Light"/>
                <a:ea typeface="Overpass Light"/>
                <a:cs typeface="Overpass Light"/>
                <a:sym typeface="Overpass Light"/>
              </a:rPr>
              <a:t>onitoring, showback, registry, logging</a:t>
            </a:r>
            <a:endParaRPr sz="1500">
              <a:solidFill>
                <a:srgbClr val="FFFFFF"/>
              </a:solidFill>
              <a:latin typeface="Overpass Light"/>
              <a:ea typeface="Overpass Light"/>
              <a:cs typeface="Overpass Light"/>
              <a:sym typeface="Overpass Light"/>
            </a:endParaRPr>
          </a:p>
        </p:txBody>
      </p:sp>
      <p:sp>
        <p:nvSpPr>
          <p:cNvPr id="5450" name="Google Shape;5450;p448"/>
          <p:cNvSpPr/>
          <p:nvPr/>
        </p:nvSpPr>
        <p:spPr>
          <a:xfrm>
            <a:off x="4984267" y="1515900"/>
            <a:ext cx="2224500" cy="699300"/>
          </a:xfrm>
          <a:prstGeom prst="rect">
            <a:avLst/>
          </a:prstGeom>
          <a:solidFill>
            <a:srgbClr val="00B9E4"/>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600">
                <a:solidFill>
                  <a:srgbClr val="FFFFFF"/>
                </a:solidFill>
                <a:latin typeface="Overpass SemiBold"/>
                <a:ea typeface="Overpass SemiBold"/>
                <a:cs typeface="Overpass SemiBold"/>
                <a:sym typeface="Overpass SemiBold"/>
              </a:rPr>
              <a:t>Application services</a:t>
            </a:r>
            <a:endParaRPr sz="1600">
              <a:solidFill>
                <a:srgbClr val="FFFFFF"/>
              </a:solidFill>
              <a:latin typeface="Overpass SemiBold"/>
              <a:ea typeface="Overpass SemiBold"/>
              <a:cs typeface="Overpass SemiBold"/>
              <a:sym typeface="Overpass SemiBold"/>
            </a:endParaRPr>
          </a:p>
          <a:p>
            <a:pPr indent="0" lvl="0" marL="0" rtl="0" algn="ctr">
              <a:spcBef>
                <a:spcPts val="0"/>
              </a:spcBef>
              <a:spcAft>
                <a:spcPts val="0"/>
              </a:spcAft>
              <a:buNone/>
            </a:pPr>
            <a:r>
              <a:rPr lang="en" sz="1500">
                <a:solidFill>
                  <a:srgbClr val="FFFFFF"/>
                </a:solidFill>
                <a:latin typeface="Overpass Light"/>
                <a:ea typeface="Overpass Light"/>
                <a:cs typeface="Overpass Light"/>
                <a:sym typeface="Overpass Light"/>
              </a:rPr>
              <a:t>middleware, functions, ISV</a:t>
            </a:r>
            <a:endParaRPr sz="1500">
              <a:solidFill>
                <a:srgbClr val="FFFFFF"/>
              </a:solidFill>
              <a:latin typeface="Overpass Light"/>
              <a:ea typeface="Overpass Light"/>
              <a:cs typeface="Overpass Light"/>
              <a:sym typeface="Overpass Light"/>
            </a:endParaRPr>
          </a:p>
        </p:txBody>
      </p:sp>
      <p:sp>
        <p:nvSpPr>
          <p:cNvPr id="5451" name="Google Shape;5451;p448"/>
          <p:cNvSpPr/>
          <p:nvPr/>
        </p:nvSpPr>
        <p:spPr>
          <a:xfrm>
            <a:off x="4984278" y="2319583"/>
            <a:ext cx="2224500" cy="558900"/>
          </a:xfrm>
          <a:prstGeom prst="rect">
            <a:avLst/>
          </a:prstGeom>
          <a:solidFill>
            <a:srgbClr val="00B9E4"/>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600">
                <a:solidFill>
                  <a:srgbClr val="FFFFFF"/>
                </a:solidFill>
                <a:latin typeface="Overpass SemiBold"/>
                <a:ea typeface="Overpass SemiBold"/>
                <a:cs typeface="Overpass SemiBold"/>
                <a:sym typeface="Overpass SemiBold"/>
              </a:rPr>
              <a:t>Service mesh</a:t>
            </a:r>
            <a:endParaRPr sz="1500">
              <a:solidFill>
                <a:srgbClr val="FFFFFF"/>
              </a:solidFill>
              <a:latin typeface="Overpass Light"/>
              <a:ea typeface="Overpass Light"/>
              <a:cs typeface="Overpass Light"/>
              <a:sym typeface="Overpass Light"/>
            </a:endParaRPr>
          </a:p>
        </p:txBody>
      </p:sp>
      <p:sp>
        <p:nvSpPr>
          <p:cNvPr id="5452" name="Google Shape;5452;p448"/>
          <p:cNvSpPr/>
          <p:nvPr/>
        </p:nvSpPr>
        <p:spPr>
          <a:xfrm>
            <a:off x="7315933" y="2179500"/>
            <a:ext cx="2084400" cy="699300"/>
          </a:xfrm>
          <a:prstGeom prst="rect">
            <a:avLst/>
          </a:prstGeom>
          <a:solidFill>
            <a:srgbClr val="00B9E4"/>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600">
                <a:solidFill>
                  <a:srgbClr val="FFFFFF"/>
                </a:solidFill>
                <a:latin typeface="Overpass SemiBold"/>
                <a:ea typeface="Overpass SemiBold"/>
                <a:cs typeface="Overpass SemiBold"/>
                <a:sym typeface="Overpass SemiBold"/>
              </a:rPr>
              <a:t>Developer services</a:t>
            </a:r>
            <a:endParaRPr sz="1600">
              <a:solidFill>
                <a:srgbClr val="FFFFFF"/>
              </a:solidFill>
              <a:latin typeface="Overpass SemiBold"/>
              <a:ea typeface="Overpass SemiBold"/>
              <a:cs typeface="Overpass SemiBold"/>
              <a:sym typeface="Overpass SemiBold"/>
            </a:endParaRPr>
          </a:p>
          <a:p>
            <a:pPr indent="0" lvl="0" marL="0" rtl="0" algn="ctr">
              <a:spcBef>
                <a:spcPts val="0"/>
              </a:spcBef>
              <a:spcAft>
                <a:spcPts val="0"/>
              </a:spcAft>
              <a:buNone/>
            </a:pPr>
            <a:r>
              <a:rPr lang="en" sz="1500">
                <a:solidFill>
                  <a:srgbClr val="FFFFFF"/>
                </a:solidFill>
                <a:latin typeface="Overpass Light"/>
                <a:ea typeface="Overpass Light"/>
                <a:cs typeface="Overpass Light"/>
                <a:sym typeface="Overpass Light"/>
              </a:rPr>
              <a:t>d</a:t>
            </a:r>
            <a:r>
              <a:rPr lang="en" sz="1500">
                <a:solidFill>
                  <a:srgbClr val="FFFFFF"/>
                </a:solidFill>
                <a:latin typeface="Overpass Light"/>
                <a:ea typeface="Overpass Light"/>
                <a:cs typeface="Overpass Light"/>
                <a:sym typeface="Overpass Light"/>
              </a:rPr>
              <a:t>ev tools, automated builds, CI/CD, IDE</a:t>
            </a:r>
            <a:endParaRPr sz="1500">
              <a:solidFill>
                <a:srgbClr val="FFFFFF"/>
              </a:solidFill>
              <a:latin typeface="Overpass Light"/>
              <a:ea typeface="Overpass Light"/>
              <a:cs typeface="Overpass Light"/>
              <a:sym typeface="Overpass Light"/>
            </a:endParaRPr>
          </a:p>
        </p:txBody>
      </p:sp>
      <p:sp>
        <p:nvSpPr>
          <p:cNvPr id="5453" name="Google Shape;5453;p448"/>
          <p:cNvSpPr/>
          <p:nvPr/>
        </p:nvSpPr>
        <p:spPr>
          <a:xfrm>
            <a:off x="2796411" y="2998021"/>
            <a:ext cx="6606900" cy="558900"/>
          </a:xfrm>
          <a:prstGeom prst="rect">
            <a:avLst/>
          </a:prstGeom>
          <a:solidFill>
            <a:srgbClr val="007865"/>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600">
                <a:solidFill>
                  <a:srgbClr val="FFFFFF"/>
                </a:solidFill>
                <a:latin typeface="Overpass SemiBold"/>
                <a:ea typeface="Overpass SemiBold"/>
                <a:cs typeface="Overpass SemiBold"/>
                <a:sym typeface="Overpass SemiBold"/>
              </a:rPr>
              <a:t>Automated operations</a:t>
            </a:r>
            <a:endParaRPr sz="1500">
              <a:solidFill>
                <a:srgbClr val="FFFFFF"/>
              </a:solidFill>
              <a:latin typeface="Overpass Light"/>
              <a:ea typeface="Overpass Light"/>
              <a:cs typeface="Overpass Light"/>
              <a:sym typeface="Overpass Light"/>
            </a:endParaRPr>
          </a:p>
        </p:txBody>
      </p:sp>
      <p:sp>
        <p:nvSpPr>
          <p:cNvPr id="5454" name="Google Shape;5454;p448"/>
          <p:cNvSpPr/>
          <p:nvPr/>
        </p:nvSpPr>
        <p:spPr>
          <a:xfrm>
            <a:off x="2793122" y="3685432"/>
            <a:ext cx="6606900" cy="558900"/>
          </a:xfrm>
          <a:prstGeom prst="rect">
            <a:avLst/>
          </a:prstGeom>
          <a:solidFill>
            <a:srgbClr val="326DE6"/>
          </a:solidFill>
          <a:ln>
            <a:noFill/>
          </a:ln>
        </p:spPr>
        <p:txBody>
          <a:bodyPr anchorCtr="0" anchor="ctr" bIns="162525" lIns="65025" spcFirstLastPara="1" rIns="65025" wrap="square" tIns="162525">
            <a:noAutofit/>
          </a:bodyPr>
          <a:lstStyle/>
          <a:p>
            <a:pPr indent="0" lvl="0" marL="0" rtl="0" algn="l">
              <a:spcBef>
                <a:spcPts val="0"/>
              </a:spcBef>
              <a:spcAft>
                <a:spcPts val="0"/>
              </a:spcAft>
              <a:buNone/>
            </a:pPr>
            <a:r>
              <a:t/>
            </a:r>
            <a:endParaRPr sz="1500">
              <a:solidFill>
                <a:srgbClr val="FFFFFF"/>
              </a:solidFill>
              <a:latin typeface="Overpass Light"/>
              <a:ea typeface="Overpass Light"/>
              <a:cs typeface="Overpass Light"/>
              <a:sym typeface="Overpass Light"/>
            </a:endParaRPr>
          </a:p>
        </p:txBody>
      </p:sp>
      <p:sp>
        <p:nvSpPr>
          <p:cNvPr id="5455" name="Google Shape;5455;p448"/>
          <p:cNvSpPr/>
          <p:nvPr/>
        </p:nvSpPr>
        <p:spPr>
          <a:xfrm>
            <a:off x="2793122" y="4356108"/>
            <a:ext cx="6606900" cy="558900"/>
          </a:xfrm>
          <a:prstGeom prst="rect">
            <a:avLst/>
          </a:prstGeom>
          <a:solidFill>
            <a:srgbClr val="EE0000"/>
          </a:solidFill>
          <a:ln>
            <a:noFill/>
          </a:ln>
        </p:spPr>
        <p:txBody>
          <a:bodyPr anchorCtr="0" anchor="ctr" bIns="162525" lIns="2926025" spcFirstLastPara="1" rIns="65025" wrap="square" tIns="162525">
            <a:noAutofit/>
          </a:bodyPr>
          <a:lstStyle/>
          <a:p>
            <a:pPr indent="0" lvl="0" marL="0" rtl="0" algn="l">
              <a:spcBef>
                <a:spcPts val="0"/>
              </a:spcBef>
              <a:spcAft>
                <a:spcPts val="0"/>
              </a:spcAft>
              <a:buNone/>
            </a:pPr>
            <a:r>
              <a:rPr lang="en" sz="1500">
                <a:solidFill>
                  <a:srgbClr val="FFFFFF"/>
                </a:solidFill>
                <a:latin typeface="Overpass Light"/>
                <a:ea typeface="Overpass Light"/>
                <a:cs typeface="Overpass Light"/>
                <a:sym typeface="Overpass Light"/>
              </a:rPr>
              <a:t>Enterprise L</a:t>
            </a:r>
            <a:r>
              <a:rPr lang="en" sz="1500">
                <a:solidFill>
                  <a:srgbClr val="FFFFFF"/>
                </a:solidFill>
                <a:latin typeface="Overpass Light"/>
                <a:ea typeface="Overpass Light"/>
                <a:cs typeface="Overpass Light"/>
                <a:sym typeface="Overpass Light"/>
              </a:rPr>
              <a:t>inux</a:t>
            </a:r>
            <a:r>
              <a:rPr lang="en" sz="1500">
                <a:solidFill>
                  <a:srgbClr val="FFFFFF"/>
                </a:solidFill>
                <a:latin typeface="Overpass Light"/>
                <a:ea typeface="Overpass Light"/>
                <a:cs typeface="Overpass Light"/>
                <a:sym typeface="Overpass Light"/>
              </a:rPr>
              <a:t> CoreOS</a:t>
            </a:r>
            <a:endParaRPr sz="1500">
              <a:solidFill>
                <a:srgbClr val="FFFFFF"/>
              </a:solidFill>
              <a:latin typeface="Overpass Light"/>
              <a:ea typeface="Overpass Light"/>
              <a:cs typeface="Overpass Light"/>
              <a:sym typeface="Overpass Light"/>
            </a:endParaRPr>
          </a:p>
        </p:txBody>
      </p:sp>
      <p:grpSp>
        <p:nvGrpSpPr>
          <p:cNvPr id="5456" name="Google Shape;5456;p448"/>
          <p:cNvGrpSpPr/>
          <p:nvPr/>
        </p:nvGrpSpPr>
        <p:grpSpPr>
          <a:xfrm>
            <a:off x="2960177" y="5362736"/>
            <a:ext cx="1009412" cy="404330"/>
            <a:chOff x="238125" y="1426750"/>
            <a:chExt cx="7143750" cy="2861500"/>
          </a:xfrm>
        </p:grpSpPr>
        <p:sp>
          <p:nvSpPr>
            <p:cNvPr id="5457" name="Google Shape;5457;p448"/>
            <p:cNvSpPr/>
            <p:nvPr/>
          </p:nvSpPr>
          <p:spPr>
            <a:xfrm>
              <a:off x="238125" y="1426750"/>
              <a:ext cx="7143750" cy="2861500"/>
            </a:xfrm>
            <a:custGeom>
              <a:rect b="b" l="l" r="r" t="t"/>
              <a:pathLst>
                <a:path extrusionOk="0" h="114460" w="285750">
                  <a:moveTo>
                    <a:pt x="235724" y="9605"/>
                  </a:moveTo>
                  <a:lnTo>
                    <a:pt x="265339" y="24413"/>
                  </a:lnTo>
                  <a:lnTo>
                    <a:pt x="22412" y="24413"/>
                  </a:lnTo>
                  <a:lnTo>
                    <a:pt x="56430" y="9605"/>
                  </a:lnTo>
                  <a:close/>
                  <a:moveTo>
                    <a:pt x="276145" y="35218"/>
                  </a:moveTo>
                  <a:lnTo>
                    <a:pt x="276145" y="104855"/>
                  </a:lnTo>
                  <a:lnTo>
                    <a:pt x="9605" y="104855"/>
                  </a:lnTo>
                  <a:lnTo>
                    <a:pt x="9605" y="35218"/>
                  </a:lnTo>
                  <a:close/>
                  <a:moveTo>
                    <a:pt x="55629" y="0"/>
                  </a:moveTo>
                  <a:lnTo>
                    <a:pt x="53628" y="400"/>
                  </a:lnTo>
                  <a:lnTo>
                    <a:pt x="2801" y="22012"/>
                  </a:lnTo>
                  <a:lnTo>
                    <a:pt x="1601" y="23212"/>
                  </a:lnTo>
                  <a:lnTo>
                    <a:pt x="400" y="24413"/>
                  </a:lnTo>
                  <a:lnTo>
                    <a:pt x="0" y="26014"/>
                  </a:lnTo>
                  <a:lnTo>
                    <a:pt x="400" y="27614"/>
                  </a:lnTo>
                  <a:lnTo>
                    <a:pt x="0" y="29215"/>
                  </a:lnTo>
                  <a:lnTo>
                    <a:pt x="0" y="30416"/>
                  </a:lnTo>
                  <a:lnTo>
                    <a:pt x="0" y="109657"/>
                  </a:lnTo>
                  <a:lnTo>
                    <a:pt x="400" y="111659"/>
                  </a:lnTo>
                  <a:lnTo>
                    <a:pt x="1201" y="113259"/>
                  </a:lnTo>
                  <a:lnTo>
                    <a:pt x="2801" y="114060"/>
                  </a:lnTo>
                  <a:lnTo>
                    <a:pt x="4803" y="114460"/>
                  </a:lnTo>
                  <a:lnTo>
                    <a:pt x="280947" y="114460"/>
                  </a:lnTo>
                  <a:lnTo>
                    <a:pt x="282949" y="114060"/>
                  </a:lnTo>
                  <a:lnTo>
                    <a:pt x="284549" y="113259"/>
                  </a:lnTo>
                  <a:lnTo>
                    <a:pt x="285350" y="111659"/>
                  </a:lnTo>
                  <a:lnTo>
                    <a:pt x="285750" y="109657"/>
                  </a:lnTo>
                  <a:lnTo>
                    <a:pt x="285750" y="30416"/>
                  </a:lnTo>
                  <a:lnTo>
                    <a:pt x="285750" y="29215"/>
                  </a:lnTo>
                  <a:lnTo>
                    <a:pt x="285750" y="27614"/>
                  </a:lnTo>
                  <a:lnTo>
                    <a:pt x="285750" y="26014"/>
                  </a:lnTo>
                  <a:lnTo>
                    <a:pt x="285350" y="24413"/>
                  </a:lnTo>
                  <a:lnTo>
                    <a:pt x="284549" y="23212"/>
                  </a:lnTo>
                  <a:lnTo>
                    <a:pt x="282949" y="22412"/>
                  </a:lnTo>
                  <a:lnTo>
                    <a:pt x="238925" y="800"/>
                  </a:lnTo>
                  <a:lnTo>
                    <a:pt x="238125" y="400"/>
                  </a:lnTo>
                  <a:lnTo>
                    <a:pt x="236924"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58" name="Google Shape;5458;p448"/>
            <p:cNvSpPr/>
            <p:nvPr/>
          </p:nvSpPr>
          <p:spPr>
            <a:xfrm>
              <a:off x="918475" y="3007575"/>
              <a:ext cx="330200" cy="330200"/>
            </a:xfrm>
            <a:custGeom>
              <a:rect b="b" l="l" r="r" t="t"/>
              <a:pathLst>
                <a:path extrusionOk="0" h="13208" w="13208">
                  <a:moveTo>
                    <a:pt x="5203" y="0"/>
                  </a:moveTo>
                  <a:lnTo>
                    <a:pt x="4002" y="400"/>
                  </a:lnTo>
                  <a:lnTo>
                    <a:pt x="2802" y="1201"/>
                  </a:lnTo>
                  <a:lnTo>
                    <a:pt x="2001" y="2001"/>
                  </a:lnTo>
                  <a:lnTo>
                    <a:pt x="1201" y="2802"/>
                  </a:lnTo>
                  <a:lnTo>
                    <a:pt x="400" y="4002"/>
                  </a:lnTo>
                  <a:lnTo>
                    <a:pt x="0" y="5203"/>
                  </a:lnTo>
                  <a:lnTo>
                    <a:pt x="0" y="6404"/>
                  </a:lnTo>
                  <a:lnTo>
                    <a:pt x="0" y="8004"/>
                  </a:lnTo>
                  <a:lnTo>
                    <a:pt x="400" y="9205"/>
                  </a:lnTo>
                  <a:lnTo>
                    <a:pt x="1201" y="10406"/>
                  </a:lnTo>
                  <a:lnTo>
                    <a:pt x="2001" y="11206"/>
                  </a:lnTo>
                  <a:lnTo>
                    <a:pt x="2802" y="12006"/>
                  </a:lnTo>
                  <a:lnTo>
                    <a:pt x="4002" y="12407"/>
                  </a:lnTo>
                  <a:lnTo>
                    <a:pt x="5203" y="12807"/>
                  </a:lnTo>
                  <a:lnTo>
                    <a:pt x="6804" y="13207"/>
                  </a:lnTo>
                  <a:lnTo>
                    <a:pt x="8004" y="12807"/>
                  </a:lnTo>
                  <a:lnTo>
                    <a:pt x="9205" y="12407"/>
                  </a:lnTo>
                  <a:lnTo>
                    <a:pt x="10406" y="12006"/>
                  </a:lnTo>
                  <a:lnTo>
                    <a:pt x="11206" y="11206"/>
                  </a:lnTo>
                  <a:lnTo>
                    <a:pt x="12007" y="10406"/>
                  </a:lnTo>
                  <a:lnTo>
                    <a:pt x="12807" y="9205"/>
                  </a:lnTo>
                  <a:lnTo>
                    <a:pt x="13207" y="8004"/>
                  </a:lnTo>
                  <a:lnTo>
                    <a:pt x="13207" y="6404"/>
                  </a:lnTo>
                  <a:lnTo>
                    <a:pt x="13207" y="5203"/>
                  </a:lnTo>
                  <a:lnTo>
                    <a:pt x="12807" y="4002"/>
                  </a:lnTo>
                  <a:lnTo>
                    <a:pt x="12007" y="2802"/>
                  </a:lnTo>
                  <a:lnTo>
                    <a:pt x="11206" y="2001"/>
                  </a:lnTo>
                  <a:lnTo>
                    <a:pt x="10406" y="1201"/>
                  </a:lnTo>
                  <a:lnTo>
                    <a:pt x="9205" y="400"/>
                  </a:lnTo>
                  <a:lnTo>
                    <a:pt x="8004"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59" name="Google Shape;5459;p448"/>
            <p:cNvSpPr/>
            <p:nvPr/>
          </p:nvSpPr>
          <p:spPr>
            <a:xfrm>
              <a:off x="1508775" y="3007575"/>
              <a:ext cx="330200" cy="330200"/>
            </a:xfrm>
            <a:custGeom>
              <a:rect b="b" l="l" r="r" t="t"/>
              <a:pathLst>
                <a:path extrusionOk="0" h="13208" w="13208">
                  <a:moveTo>
                    <a:pt x="5203" y="0"/>
                  </a:moveTo>
                  <a:lnTo>
                    <a:pt x="4003" y="400"/>
                  </a:lnTo>
                  <a:lnTo>
                    <a:pt x="2802" y="1201"/>
                  </a:lnTo>
                  <a:lnTo>
                    <a:pt x="1602" y="2001"/>
                  </a:lnTo>
                  <a:lnTo>
                    <a:pt x="801" y="2802"/>
                  </a:lnTo>
                  <a:lnTo>
                    <a:pt x="401" y="4002"/>
                  </a:lnTo>
                  <a:lnTo>
                    <a:pt x="1" y="5203"/>
                  </a:lnTo>
                  <a:lnTo>
                    <a:pt x="1" y="6404"/>
                  </a:lnTo>
                  <a:lnTo>
                    <a:pt x="1" y="8004"/>
                  </a:lnTo>
                  <a:lnTo>
                    <a:pt x="401" y="9205"/>
                  </a:lnTo>
                  <a:lnTo>
                    <a:pt x="801" y="10406"/>
                  </a:lnTo>
                  <a:lnTo>
                    <a:pt x="1602" y="11206"/>
                  </a:lnTo>
                  <a:lnTo>
                    <a:pt x="2802" y="12006"/>
                  </a:lnTo>
                  <a:lnTo>
                    <a:pt x="4003" y="12407"/>
                  </a:lnTo>
                  <a:lnTo>
                    <a:pt x="5203" y="12807"/>
                  </a:lnTo>
                  <a:lnTo>
                    <a:pt x="6404" y="13207"/>
                  </a:lnTo>
                  <a:lnTo>
                    <a:pt x="7605" y="12807"/>
                  </a:lnTo>
                  <a:lnTo>
                    <a:pt x="9206" y="12407"/>
                  </a:lnTo>
                  <a:lnTo>
                    <a:pt x="10006" y="12006"/>
                  </a:lnTo>
                  <a:lnTo>
                    <a:pt x="11207" y="11206"/>
                  </a:lnTo>
                  <a:lnTo>
                    <a:pt x="12007" y="10406"/>
                  </a:lnTo>
                  <a:lnTo>
                    <a:pt x="12407" y="9205"/>
                  </a:lnTo>
                  <a:lnTo>
                    <a:pt x="12807" y="8004"/>
                  </a:lnTo>
                  <a:lnTo>
                    <a:pt x="13208" y="6404"/>
                  </a:lnTo>
                  <a:lnTo>
                    <a:pt x="12807" y="5203"/>
                  </a:lnTo>
                  <a:lnTo>
                    <a:pt x="12407" y="4002"/>
                  </a:lnTo>
                  <a:lnTo>
                    <a:pt x="12007" y="2802"/>
                  </a:lnTo>
                  <a:lnTo>
                    <a:pt x="11207" y="2001"/>
                  </a:lnTo>
                  <a:lnTo>
                    <a:pt x="10006" y="1201"/>
                  </a:lnTo>
                  <a:lnTo>
                    <a:pt x="9206" y="400"/>
                  </a:lnTo>
                  <a:lnTo>
                    <a:pt x="7605"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60" name="Google Shape;5460;p448"/>
            <p:cNvSpPr/>
            <p:nvPr/>
          </p:nvSpPr>
          <p:spPr>
            <a:xfrm>
              <a:off x="6331300" y="2617350"/>
              <a:ext cx="480300" cy="1080600"/>
            </a:xfrm>
            <a:custGeom>
              <a:rect b="b" l="l" r="r" t="t"/>
              <a:pathLst>
                <a:path extrusionOk="0" h="43224" w="19212">
                  <a:moveTo>
                    <a:pt x="14409" y="4803"/>
                  </a:moveTo>
                  <a:lnTo>
                    <a:pt x="14409" y="38421"/>
                  </a:lnTo>
                  <a:lnTo>
                    <a:pt x="4803" y="38421"/>
                  </a:lnTo>
                  <a:lnTo>
                    <a:pt x="4803" y="4803"/>
                  </a:lnTo>
                  <a:close/>
                  <a:moveTo>
                    <a:pt x="2402" y="1"/>
                  </a:moveTo>
                  <a:lnTo>
                    <a:pt x="1602" y="401"/>
                  </a:lnTo>
                  <a:lnTo>
                    <a:pt x="801" y="801"/>
                  </a:lnTo>
                  <a:lnTo>
                    <a:pt x="401" y="1602"/>
                  </a:lnTo>
                  <a:lnTo>
                    <a:pt x="1" y="2402"/>
                  </a:lnTo>
                  <a:lnTo>
                    <a:pt x="1" y="40822"/>
                  </a:lnTo>
                  <a:lnTo>
                    <a:pt x="401" y="42023"/>
                  </a:lnTo>
                  <a:lnTo>
                    <a:pt x="801" y="42823"/>
                  </a:lnTo>
                  <a:lnTo>
                    <a:pt x="1602" y="43224"/>
                  </a:lnTo>
                  <a:lnTo>
                    <a:pt x="17610" y="43224"/>
                  </a:lnTo>
                  <a:lnTo>
                    <a:pt x="18411" y="42823"/>
                  </a:lnTo>
                  <a:lnTo>
                    <a:pt x="19211" y="42023"/>
                  </a:lnTo>
                  <a:lnTo>
                    <a:pt x="19211" y="40822"/>
                  </a:lnTo>
                  <a:lnTo>
                    <a:pt x="19211" y="2402"/>
                  </a:lnTo>
                  <a:lnTo>
                    <a:pt x="19211" y="1602"/>
                  </a:lnTo>
                  <a:lnTo>
                    <a:pt x="18411" y="801"/>
                  </a:lnTo>
                  <a:lnTo>
                    <a:pt x="17610" y="401"/>
                  </a:lnTo>
                  <a:lnTo>
                    <a:pt x="1681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61" name="Google Shape;5461;p448"/>
            <p:cNvSpPr/>
            <p:nvPr/>
          </p:nvSpPr>
          <p:spPr>
            <a:xfrm>
              <a:off x="5610925" y="2617350"/>
              <a:ext cx="480275" cy="1080600"/>
            </a:xfrm>
            <a:custGeom>
              <a:rect b="b" l="l" r="r" t="t"/>
              <a:pathLst>
                <a:path extrusionOk="0" h="43224" w="19211">
                  <a:moveTo>
                    <a:pt x="14408" y="4803"/>
                  </a:moveTo>
                  <a:lnTo>
                    <a:pt x="14408" y="38421"/>
                  </a:lnTo>
                  <a:lnTo>
                    <a:pt x="4803" y="38421"/>
                  </a:lnTo>
                  <a:lnTo>
                    <a:pt x="4803" y="4803"/>
                  </a:lnTo>
                  <a:close/>
                  <a:moveTo>
                    <a:pt x="2402" y="1"/>
                  </a:moveTo>
                  <a:lnTo>
                    <a:pt x="1602" y="401"/>
                  </a:lnTo>
                  <a:lnTo>
                    <a:pt x="801" y="801"/>
                  </a:lnTo>
                  <a:lnTo>
                    <a:pt x="401" y="1602"/>
                  </a:lnTo>
                  <a:lnTo>
                    <a:pt x="1" y="2402"/>
                  </a:lnTo>
                  <a:lnTo>
                    <a:pt x="1" y="40822"/>
                  </a:lnTo>
                  <a:lnTo>
                    <a:pt x="401" y="42023"/>
                  </a:lnTo>
                  <a:lnTo>
                    <a:pt x="801" y="42823"/>
                  </a:lnTo>
                  <a:lnTo>
                    <a:pt x="1602" y="43224"/>
                  </a:lnTo>
                  <a:lnTo>
                    <a:pt x="17610" y="43224"/>
                  </a:lnTo>
                  <a:lnTo>
                    <a:pt x="18410" y="42823"/>
                  </a:lnTo>
                  <a:lnTo>
                    <a:pt x="19211" y="42023"/>
                  </a:lnTo>
                  <a:lnTo>
                    <a:pt x="19211" y="40822"/>
                  </a:lnTo>
                  <a:lnTo>
                    <a:pt x="19211" y="2402"/>
                  </a:lnTo>
                  <a:lnTo>
                    <a:pt x="19211" y="1602"/>
                  </a:lnTo>
                  <a:lnTo>
                    <a:pt x="18410" y="801"/>
                  </a:lnTo>
                  <a:lnTo>
                    <a:pt x="17610" y="401"/>
                  </a:lnTo>
                  <a:lnTo>
                    <a:pt x="1681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sp>
        <p:nvSpPr>
          <p:cNvPr id="5462" name="Google Shape;5462;p448"/>
          <p:cNvSpPr txBox="1"/>
          <p:nvPr/>
        </p:nvSpPr>
        <p:spPr>
          <a:xfrm>
            <a:off x="2965440" y="5915036"/>
            <a:ext cx="1010100" cy="39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666666"/>
                </a:solidFill>
                <a:latin typeface="Overpass Light"/>
                <a:ea typeface="Overpass Light"/>
                <a:cs typeface="Overpass Light"/>
                <a:sym typeface="Overpass Light"/>
              </a:rPr>
              <a:t>Physical</a:t>
            </a:r>
            <a:endParaRPr sz="1600">
              <a:solidFill>
                <a:srgbClr val="666666"/>
              </a:solidFill>
              <a:latin typeface="Overpass Light"/>
              <a:ea typeface="Overpass Light"/>
              <a:cs typeface="Overpass Light"/>
              <a:sym typeface="Overpass Light"/>
            </a:endParaRPr>
          </a:p>
        </p:txBody>
      </p:sp>
      <p:grpSp>
        <p:nvGrpSpPr>
          <p:cNvPr id="5463" name="Google Shape;5463;p448"/>
          <p:cNvGrpSpPr/>
          <p:nvPr/>
        </p:nvGrpSpPr>
        <p:grpSpPr>
          <a:xfrm>
            <a:off x="4727036" y="5324534"/>
            <a:ext cx="1009412" cy="480734"/>
            <a:chOff x="238125" y="1156375"/>
            <a:chExt cx="7143750" cy="3402225"/>
          </a:xfrm>
        </p:grpSpPr>
        <p:sp>
          <p:nvSpPr>
            <p:cNvPr id="5464" name="Google Shape;5464;p448"/>
            <p:cNvSpPr/>
            <p:nvPr/>
          </p:nvSpPr>
          <p:spPr>
            <a:xfrm>
              <a:off x="693675" y="1611925"/>
              <a:ext cx="6232650" cy="2491125"/>
            </a:xfrm>
            <a:custGeom>
              <a:rect b="b" l="l" r="r" t="t"/>
              <a:pathLst>
                <a:path extrusionOk="0" h="99645" w="249306">
                  <a:moveTo>
                    <a:pt x="205493" y="8531"/>
                  </a:moveTo>
                  <a:lnTo>
                    <a:pt x="231470" y="20938"/>
                  </a:lnTo>
                  <a:lnTo>
                    <a:pt x="19775" y="20938"/>
                  </a:lnTo>
                  <a:lnTo>
                    <a:pt x="49241" y="8531"/>
                  </a:lnTo>
                  <a:close/>
                  <a:moveTo>
                    <a:pt x="240775" y="30243"/>
                  </a:moveTo>
                  <a:lnTo>
                    <a:pt x="240775" y="91502"/>
                  </a:lnTo>
                  <a:lnTo>
                    <a:pt x="8531" y="91502"/>
                  </a:lnTo>
                  <a:lnTo>
                    <a:pt x="8531" y="30243"/>
                  </a:lnTo>
                  <a:close/>
                  <a:moveTo>
                    <a:pt x="48466" y="1"/>
                  </a:moveTo>
                  <a:lnTo>
                    <a:pt x="46915" y="388"/>
                  </a:lnTo>
                  <a:lnTo>
                    <a:pt x="2715" y="18999"/>
                  </a:lnTo>
                  <a:lnTo>
                    <a:pt x="1164" y="20162"/>
                  </a:lnTo>
                  <a:lnTo>
                    <a:pt x="389" y="21325"/>
                  </a:lnTo>
                  <a:lnTo>
                    <a:pt x="1" y="22488"/>
                  </a:lnTo>
                  <a:lnTo>
                    <a:pt x="389" y="24039"/>
                  </a:lnTo>
                  <a:lnTo>
                    <a:pt x="1" y="25202"/>
                  </a:lnTo>
                  <a:lnTo>
                    <a:pt x="1" y="26366"/>
                  </a:lnTo>
                  <a:lnTo>
                    <a:pt x="1" y="95379"/>
                  </a:lnTo>
                  <a:lnTo>
                    <a:pt x="389" y="97318"/>
                  </a:lnTo>
                  <a:lnTo>
                    <a:pt x="1164" y="98481"/>
                  </a:lnTo>
                  <a:lnTo>
                    <a:pt x="2715" y="99257"/>
                  </a:lnTo>
                  <a:lnTo>
                    <a:pt x="4266" y="99644"/>
                  </a:lnTo>
                  <a:lnTo>
                    <a:pt x="245040" y="99644"/>
                  </a:lnTo>
                  <a:lnTo>
                    <a:pt x="246591" y="99257"/>
                  </a:lnTo>
                  <a:lnTo>
                    <a:pt x="248142" y="98481"/>
                  </a:lnTo>
                  <a:lnTo>
                    <a:pt x="248917" y="97318"/>
                  </a:lnTo>
                  <a:lnTo>
                    <a:pt x="249305" y="95379"/>
                  </a:lnTo>
                  <a:lnTo>
                    <a:pt x="249305" y="26366"/>
                  </a:lnTo>
                  <a:lnTo>
                    <a:pt x="249305" y="25202"/>
                  </a:lnTo>
                  <a:lnTo>
                    <a:pt x="248917" y="24039"/>
                  </a:lnTo>
                  <a:lnTo>
                    <a:pt x="249305" y="22488"/>
                  </a:lnTo>
                  <a:lnTo>
                    <a:pt x="248917" y="21325"/>
                  </a:lnTo>
                  <a:lnTo>
                    <a:pt x="248142" y="20162"/>
                  </a:lnTo>
                  <a:lnTo>
                    <a:pt x="246979" y="19387"/>
                  </a:lnTo>
                  <a:lnTo>
                    <a:pt x="208594" y="388"/>
                  </a:lnTo>
                  <a:lnTo>
                    <a:pt x="206656"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65" name="Google Shape;5465;p448"/>
            <p:cNvSpPr/>
            <p:nvPr/>
          </p:nvSpPr>
          <p:spPr>
            <a:xfrm>
              <a:off x="1284950" y="2988325"/>
              <a:ext cx="290825" cy="281125"/>
            </a:xfrm>
            <a:custGeom>
              <a:rect b="b" l="l" r="r" t="t"/>
              <a:pathLst>
                <a:path extrusionOk="0" h="11245" w="11633">
                  <a:moveTo>
                    <a:pt x="4653" y="1"/>
                  </a:moveTo>
                  <a:lnTo>
                    <a:pt x="3490" y="388"/>
                  </a:lnTo>
                  <a:lnTo>
                    <a:pt x="1939" y="1552"/>
                  </a:lnTo>
                  <a:lnTo>
                    <a:pt x="389" y="3490"/>
                  </a:lnTo>
                  <a:lnTo>
                    <a:pt x="389" y="4266"/>
                  </a:lnTo>
                  <a:lnTo>
                    <a:pt x="1" y="5429"/>
                  </a:lnTo>
                  <a:lnTo>
                    <a:pt x="389" y="6592"/>
                  </a:lnTo>
                  <a:lnTo>
                    <a:pt x="389" y="7755"/>
                  </a:lnTo>
                  <a:lnTo>
                    <a:pt x="1939" y="9694"/>
                  </a:lnTo>
                  <a:lnTo>
                    <a:pt x="3490" y="10857"/>
                  </a:lnTo>
                  <a:lnTo>
                    <a:pt x="4653" y="11245"/>
                  </a:lnTo>
                  <a:lnTo>
                    <a:pt x="6980" y="11245"/>
                  </a:lnTo>
                  <a:lnTo>
                    <a:pt x="8143" y="10857"/>
                  </a:lnTo>
                  <a:lnTo>
                    <a:pt x="10082" y="9694"/>
                  </a:lnTo>
                  <a:lnTo>
                    <a:pt x="11245" y="7755"/>
                  </a:lnTo>
                  <a:lnTo>
                    <a:pt x="11632" y="6592"/>
                  </a:lnTo>
                  <a:lnTo>
                    <a:pt x="11632" y="5429"/>
                  </a:lnTo>
                  <a:lnTo>
                    <a:pt x="11632" y="4266"/>
                  </a:lnTo>
                  <a:lnTo>
                    <a:pt x="11245" y="3490"/>
                  </a:lnTo>
                  <a:lnTo>
                    <a:pt x="10082" y="1552"/>
                  </a:lnTo>
                  <a:lnTo>
                    <a:pt x="8143" y="388"/>
                  </a:lnTo>
                  <a:lnTo>
                    <a:pt x="698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66" name="Google Shape;5466;p448"/>
            <p:cNvSpPr/>
            <p:nvPr/>
          </p:nvSpPr>
          <p:spPr>
            <a:xfrm>
              <a:off x="1798700" y="2988325"/>
              <a:ext cx="290800" cy="281125"/>
            </a:xfrm>
            <a:custGeom>
              <a:rect b="b" l="l" r="r" t="t"/>
              <a:pathLst>
                <a:path extrusionOk="0" h="11245" w="11632">
                  <a:moveTo>
                    <a:pt x="4653" y="1"/>
                  </a:moveTo>
                  <a:lnTo>
                    <a:pt x="3489" y="388"/>
                  </a:lnTo>
                  <a:lnTo>
                    <a:pt x="1551" y="1552"/>
                  </a:lnTo>
                  <a:lnTo>
                    <a:pt x="388" y="3490"/>
                  </a:lnTo>
                  <a:lnTo>
                    <a:pt x="0" y="4266"/>
                  </a:lnTo>
                  <a:lnTo>
                    <a:pt x="0" y="5429"/>
                  </a:lnTo>
                  <a:lnTo>
                    <a:pt x="0" y="6592"/>
                  </a:lnTo>
                  <a:lnTo>
                    <a:pt x="388" y="7755"/>
                  </a:lnTo>
                  <a:lnTo>
                    <a:pt x="1551" y="9694"/>
                  </a:lnTo>
                  <a:lnTo>
                    <a:pt x="3489" y="10857"/>
                  </a:lnTo>
                  <a:lnTo>
                    <a:pt x="4653" y="11245"/>
                  </a:lnTo>
                  <a:lnTo>
                    <a:pt x="6979" y="11245"/>
                  </a:lnTo>
                  <a:lnTo>
                    <a:pt x="8142" y="10857"/>
                  </a:lnTo>
                  <a:lnTo>
                    <a:pt x="9693" y="9694"/>
                  </a:lnTo>
                  <a:lnTo>
                    <a:pt x="11244" y="7755"/>
                  </a:lnTo>
                  <a:lnTo>
                    <a:pt x="11244" y="6592"/>
                  </a:lnTo>
                  <a:lnTo>
                    <a:pt x="11632" y="5429"/>
                  </a:lnTo>
                  <a:lnTo>
                    <a:pt x="11244" y="4266"/>
                  </a:lnTo>
                  <a:lnTo>
                    <a:pt x="11244" y="3490"/>
                  </a:lnTo>
                  <a:lnTo>
                    <a:pt x="9693" y="1552"/>
                  </a:lnTo>
                  <a:lnTo>
                    <a:pt x="8142" y="388"/>
                  </a:lnTo>
                  <a:lnTo>
                    <a:pt x="6979"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67" name="Google Shape;5467;p448"/>
            <p:cNvSpPr/>
            <p:nvPr/>
          </p:nvSpPr>
          <p:spPr>
            <a:xfrm>
              <a:off x="6005450" y="2649075"/>
              <a:ext cx="416825" cy="940250"/>
            </a:xfrm>
            <a:custGeom>
              <a:rect b="b" l="l" r="r" t="t"/>
              <a:pathLst>
                <a:path extrusionOk="0" h="37610" w="16673">
                  <a:moveTo>
                    <a:pt x="12795" y="4265"/>
                  </a:moveTo>
                  <a:lnTo>
                    <a:pt x="12795" y="33344"/>
                  </a:lnTo>
                  <a:lnTo>
                    <a:pt x="4266" y="33344"/>
                  </a:lnTo>
                  <a:lnTo>
                    <a:pt x="4266" y="4265"/>
                  </a:lnTo>
                  <a:close/>
                  <a:moveTo>
                    <a:pt x="1552" y="1"/>
                  </a:moveTo>
                  <a:lnTo>
                    <a:pt x="776" y="776"/>
                  </a:lnTo>
                  <a:lnTo>
                    <a:pt x="388" y="1164"/>
                  </a:lnTo>
                  <a:lnTo>
                    <a:pt x="1" y="1939"/>
                  </a:lnTo>
                  <a:lnTo>
                    <a:pt x="1" y="35671"/>
                  </a:lnTo>
                  <a:lnTo>
                    <a:pt x="388" y="36446"/>
                  </a:lnTo>
                  <a:lnTo>
                    <a:pt x="776" y="37221"/>
                  </a:lnTo>
                  <a:lnTo>
                    <a:pt x="1552" y="37609"/>
                  </a:lnTo>
                  <a:lnTo>
                    <a:pt x="15510" y="37609"/>
                  </a:lnTo>
                  <a:lnTo>
                    <a:pt x="16285" y="37221"/>
                  </a:lnTo>
                  <a:lnTo>
                    <a:pt x="16673" y="36446"/>
                  </a:lnTo>
                  <a:lnTo>
                    <a:pt x="16673" y="35671"/>
                  </a:lnTo>
                  <a:lnTo>
                    <a:pt x="16673" y="1939"/>
                  </a:lnTo>
                  <a:lnTo>
                    <a:pt x="16673" y="1164"/>
                  </a:lnTo>
                  <a:lnTo>
                    <a:pt x="16285" y="776"/>
                  </a:lnTo>
                  <a:lnTo>
                    <a:pt x="1551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68" name="Google Shape;5468;p448"/>
            <p:cNvSpPr/>
            <p:nvPr/>
          </p:nvSpPr>
          <p:spPr>
            <a:xfrm>
              <a:off x="5375400" y="2649075"/>
              <a:ext cx="426525" cy="940250"/>
            </a:xfrm>
            <a:custGeom>
              <a:rect b="b" l="l" r="r" t="t"/>
              <a:pathLst>
                <a:path extrusionOk="0" h="37610" w="17061">
                  <a:moveTo>
                    <a:pt x="12796" y="4265"/>
                  </a:moveTo>
                  <a:lnTo>
                    <a:pt x="12796" y="33344"/>
                  </a:lnTo>
                  <a:lnTo>
                    <a:pt x="4266" y="33344"/>
                  </a:lnTo>
                  <a:lnTo>
                    <a:pt x="4266" y="4265"/>
                  </a:lnTo>
                  <a:close/>
                  <a:moveTo>
                    <a:pt x="1552" y="1"/>
                  </a:moveTo>
                  <a:lnTo>
                    <a:pt x="776" y="776"/>
                  </a:lnTo>
                  <a:lnTo>
                    <a:pt x="389" y="1164"/>
                  </a:lnTo>
                  <a:lnTo>
                    <a:pt x="1" y="1939"/>
                  </a:lnTo>
                  <a:lnTo>
                    <a:pt x="1" y="35671"/>
                  </a:lnTo>
                  <a:lnTo>
                    <a:pt x="389" y="36446"/>
                  </a:lnTo>
                  <a:lnTo>
                    <a:pt x="776" y="37221"/>
                  </a:lnTo>
                  <a:lnTo>
                    <a:pt x="1552" y="37609"/>
                  </a:lnTo>
                  <a:lnTo>
                    <a:pt x="15510" y="37609"/>
                  </a:lnTo>
                  <a:lnTo>
                    <a:pt x="16285" y="37221"/>
                  </a:lnTo>
                  <a:lnTo>
                    <a:pt x="16673" y="36446"/>
                  </a:lnTo>
                  <a:lnTo>
                    <a:pt x="17061" y="35671"/>
                  </a:lnTo>
                  <a:lnTo>
                    <a:pt x="17061" y="1939"/>
                  </a:lnTo>
                  <a:lnTo>
                    <a:pt x="16673" y="1164"/>
                  </a:lnTo>
                  <a:lnTo>
                    <a:pt x="16285" y="776"/>
                  </a:lnTo>
                  <a:lnTo>
                    <a:pt x="1551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69" name="Google Shape;5469;p448"/>
            <p:cNvSpPr/>
            <p:nvPr/>
          </p:nvSpPr>
          <p:spPr>
            <a:xfrm>
              <a:off x="3659750" y="4403500"/>
              <a:ext cx="368350" cy="155100"/>
            </a:xfrm>
            <a:custGeom>
              <a:rect b="b" l="l" r="r" t="t"/>
              <a:pathLst>
                <a:path extrusionOk="0" h="6204" w="14734">
                  <a:moveTo>
                    <a:pt x="3102" y="1"/>
                  </a:moveTo>
                  <a:lnTo>
                    <a:pt x="1939" y="388"/>
                  </a:lnTo>
                  <a:lnTo>
                    <a:pt x="1164" y="776"/>
                  </a:lnTo>
                  <a:lnTo>
                    <a:pt x="388" y="1939"/>
                  </a:lnTo>
                  <a:lnTo>
                    <a:pt x="0" y="3102"/>
                  </a:lnTo>
                  <a:lnTo>
                    <a:pt x="388" y="4265"/>
                  </a:lnTo>
                  <a:lnTo>
                    <a:pt x="1164" y="5429"/>
                  </a:lnTo>
                  <a:lnTo>
                    <a:pt x="1939" y="6204"/>
                  </a:lnTo>
                  <a:lnTo>
                    <a:pt x="12795" y="6204"/>
                  </a:lnTo>
                  <a:lnTo>
                    <a:pt x="13958" y="5429"/>
                  </a:lnTo>
                  <a:lnTo>
                    <a:pt x="14734" y="4265"/>
                  </a:lnTo>
                  <a:lnTo>
                    <a:pt x="14734" y="3102"/>
                  </a:lnTo>
                  <a:lnTo>
                    <a:pt x="14734" y="1939"/>
                  </a:lnTo>
                  <a:lnTo>
                    <a:pt x="13958"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70" name="Google Shape;5470;p448"/>
            <p:cNvSpPr/>
            <p:nvPr/>
          </p:nvSpPr>
          <p:spPr>
            <a:xfrm>
              <a:off x="4192850" y="4403500"/>
              <a:ext cx="358675" cy="155100"/>
            </a:xfrm>
            <a:custGeom>
              <a:rect b="b" l="l" r="r" t="t"/>
              <a:pathLst>
                <a:path extrusionOk="0" h="6204" w="14347">
                  <a:moveTo>
                    <a:pt x="3103" y="1"/>
                  </a:moveTo>
                  <a:lnTo>
                    <a:pt x="1552" y="388"/>
                  </a:lnTo>
                  <a:lnTo>
                    <a:pt x="776" y="776"/>
                  </a:lnTo>
                  <a:lnTo>
                    <a:pt x="1" y="1939"/>
                  </a:lnTo>
                  <a:lnTo>
                    <a:pt x="1" y="3102"/>
                  </a:lnTo>
                  <a:lnTo>
                    <a:pt x="1" y="4265"/>
                  </a:lnTo>
                  <a:lnTo>
                    <a:pt x="776" y="5429"/>
                  </a:lnTo>
                  <a:lnTo>
                    <a:pt x="1552" y="6204"/>
                  </a:lnTo>
                  <a:lnTo>
                    <a:pt x="12408" y="6204"/>
                  </a:lnTo>
                  <a:lnTo>
                    <a:pt x="13571" y="5429"/>
                  </a:lnTo>
                  <a:lnTo>
                    <a:pt x="14347" y="4265"/>
                  </a:lnTo>
                  <a:lnTo>
                    <a:pt x="14347" y="3102"/>
                  </a:lnTo>
                  <a:lnTo>
                    <a:pt x="14347" y="1939"/>
                  </a:lnTo>
                  <a:lnTo>
                    <a:pt x="13571" y="776"/>
                  </a:lnTo>
                  <a:lnTo>
                    <a:pt x="12408" y="388"/>
                  </a:lnTo>
                  <a:lnTo>
                    <a:pt x="11245"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71" name="Google Shape;5471;p448"/>
            <p:cNvSpPr/>
            <p:nvPr/>
          </p:nvSpPr>
          <p:spPr>
            <a:xfrm>
              <a:off x="247800" y="1854250"/>
              <a:ext cx="222975" cy="358675"/>
            </a:xfrm>
            <a:custGeom>
              <a:rect b="b" l="l" r="r" t="t"/>
              <a:pathLst>
                <a:path extrusionOk="0" h="14347" w="8919">
                  <a:moveTo>
                    <a:pt x="6204" y="1"/>
                  </a:moveTo>
                  <a:lnTo>
                    <a:pt x="5041" y="388"/>
                  </a:lnTo>
                  <a:lnTo>
                    <a:pt x="3878" y="776"/>
                  </a:lnTo>
                  <a:lnTo>
                    <a:pt x="3102" y="1552"/>
                  </a:lnTo>
                  <a:lnTo>
                    <a:pt x="1939" y="3878"/>
                  </a:lnTo>
                  <a:lnTo>
                    <a:pt x="776" y="6204"/>
                  </a:lnTo>
                  <a:lnTo>
                    <a:pt x="388" y="8530"/>
                  </a:lnTo>
                  <a:lnTo>
                    <a:pt x="1" y="10857"/>
                  </a:lnTo>
                  <a:lnTo>
                    <a:pt x="1" y="12020"/>
                  </a:lnTo>
                  <a:lnTo>
                    <a:pt x="388" y="13183"/>
                  </a:lnTo>
                  <a:lnTo>
                    <a:pt x="1552" y="13959"/>
                  </a:lnTo>
                  <a:lnTo>
                    <a:pt x="2715" y="14346"/>
                  </a:lnTo>
                  <a:lnTo>
                    <a:pt x="3102" y="14346"/>
                  </a:lnTo>
                  <a:lnTo>
                    <a:pt x="4266" y="13959"/>
                  </a:lnTo>
                  <a:lnTo>
                    <a:pt x="5041" y="13571"/>
                  </a:lnTo>
                  <a:lnTo>
                    <a:pt x="5817" y="12795"/>
                  </a:lnTo>
                  <a:lnTo>
                    <a:pt x="6204" y="11632"/>
                  </a:lnTo>
                  <a:lnTo>
                    <a:pt x="6980" y="8143"/>
                  </a:lnTo>
                  <a:lnTo>
                    <a:pt x="8531" y="5041"/>
                  </a:lnTo>
                  <a:lnTo>
                    <a:pt x="8918" y="3878"/>
                  </a:lnTo>
                  <a:lnTo>
                    <a:pt x="8531" y="2327"/>
                  </a:lnTo>
                  <a:lnTo>
                    <a:pt x="8143" y="1552"/>
                  </a:lnTo>
                  <a:lnTo>
                    <a:pt x="7367" y="776"/>
                  </a:lnTo>
                  <a:lnTo>
                    <a:pt x="6204"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72" name="Google Shape;5472;p448"/>
            <p:cNvSpPr/>
            <p:nvPr/>
          </p:nvSpPr>
          <p:spPr>
            <a:xfrm>
              <a:off x="2089475" y="4403500"/>
              <a:ext cx="368350" cy="155100"/>
            </a:xfrm>
            <a:custGeom>
              <a:rect b="b" l="l" r="r" t="t"/>
              <a:pathLst>
                <a:path extrusionOk="0" h="6204" w="14734">
                  <a:moveTo>
                    <a:pt x="3102" y="1"/>
                  </a:moveTo>
                  <a:lnTo>
                    <a:pt x="1939" y="388"/>
                  </a:lnTo>
                  <a:lnTo>
                    <a:pt x="776" y="776"/>
                  </a:lnTo>
                  <a:lnTo>
                    <a:pt x="388" y="1939"/>
                  </a:lnTo>
                  <a:lnTo>
                    <a:pt x="1" y="3102"/>
                  </a:lnTo>
                  <a:lnTo>
                    <a:pt x="388" y="4265"/>
                  </a:lnTo>
                  <a:lnTo>
                    <a:pt x="776" y="5429"/>
                  </a:lnTo>
                  <a:lnTo>
                    <a:pt x="1939" y="6204"/>
                  </a:lnTo>
                  <a:lnTo>
                    <a:pt x="12795" y="6204"/>
                  </a:lnTo>
                  <a:lnTo>
                    <a:pt x="13571" y="5429"/>
                  </a:lnTo>
                  <a:lnTo>
                    <a:pt x="14346" y="4265"/>
                  </a:lnTo>
                  <a:lnTo>
                    <a:pt x="14734" y="3102"/>
                  </a:lnTo>
                  <a:lnTo>
                    <a:pt x="14346" y="1939"/>
                  </a:lnTo>
                  <a:lnTo>
                    <a:pt x="13571"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73" name="Google Shape;5473;p448"/>
            <p:cNvSpPr/>
            <p:nvPr/>
          </p:nvSpPr>
          <p:spPr>
            <a:xfrm>
              <a:off x="1042625" y="4403500"/>
              <a:ext cx="368375" cy="155100"/>
            </a:xfrm>
            <a:custGeom>
              <a:rect b="b" l="l" r="r" t="t"/>
              <a:pathLst>
                <a:path extrusionOk="0" h="6204" w="14735">
                  <a:moveTo>
                    <a:pt x="3103" y="1"/>
                  </a:moveTo>
                  <a:lnTo>
                    <a:pt x="1939" y="388"/>
                  </a:lnTo>
                  <a:lnTo>
                    <a:pt x="776" y="776"/>
                  </a:lnTo>
                  <a:lnTo>
                    <a:pt x="1" y="1939"/>
                  </a:lnTo>
                  <a:lnTo>
                    <a:pt x="1" y="3102"/>
                  </a:lnTo>
                  <a:lnTo>
                    <a:pt x="1" y="4265"/>
                  </a:lnTo>
                  <a:lnTo>
                    <a:pt x="776" y="5429"/>
                  </a:lnTo>
                  <a:lnTo>
                    <a:pt x="1939" y="6204"/>
                  </a:lnTo>
                  <a:lnTo>
                    <a:pt x="12796" y="6204"/>
                  </a:lnTo>
                  <a:lnTo>
                    <a:pt x="13571" y="5429"/>
                  </a:lnTo>
                  <a:lnTo>
                    <a:pt x="14346" y="4265"/>
                  </a:lnTo>
                  <a:lnTo>
                    <a:pt x="14734" y="3102"/>
                  </a:lnTo>
                  <a:lnTo>
                    <a:pt x="14346" y="1939"/>
                  </a:lnTo>
                  <a:lnTo>
                    <a:pt x="13571" y="776"/>
                  </a:lnTo>
                  <a:lnTo>
                    <a:pt x="12796" y="388"/>
                  </a:lnTo>
                  <a:lnTo>
                    <a:pt x="11245"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74" name="Google Shape;5474;p448"/>
            <p:cNvSpPr/>
            <p:nvPr/>
          </p:nvSpPr>
          <p:spPr>
            <a:xfrm>
              <a:off x="519200" y="4355025"/>
              <a:ext cx="358675" cy="203575"/>
            </a:xfrm>
            <a:custGeom>
              <a:rect b="b" l="l" r="r" t="t"/>
              <a:pathLst>
                <a:path extrusionOk="0" h="8143" w="14347">
                  <a:moveTo>
                    <a:pt x="3103" y="1"/>
                  </a:moveTo>
                  <a:lnTo>
                    <a:pt x="1939" y="389"/>
                  </a:lnTo>
                  <a:lnTo>
                    <a:pt x="776" y="776"/>
                  </a:lnTo>
                  <a:lnTo>
                    <a:pt x="1" y="1940"/>
                  </a:lnTo>
                  <a:lnTo>
                    <a:pt x="1" y="3103"/>
                  </a:lnTo>
                  <a:lnTo>
                    <a:pt x="1" y="4266"/>
                  </a:lnTo>
                  <a:lnTo>
                    <a:pt x="776" y="5429"/>
                  </a:lnTo>
                  <a:lnTo>
                    <a:pt x="1552" y="6204"/>
                  </a:lnTo>
                  <a:lnTo>
                    <a:pt x="3878" y="6980"/>
                  </a:lnTo>
                  <a:lnTo>
                    <a:pt x="6204" y="7755"/>
                  </a:lnTo>
                  <a:lnTo>
                    <a:pt x="8531" y="8143"/>
                  </a:lnTo>
                  <a:lnTo>
                    <a:pt x="12408" y="8143"/>
                  </a:lnTo>
                  <a:lnTo>
                    <a:pt x="13571" y="7368"/>
                  </a:lnTo>
                  <a:lnTo>
                    <a:pt x="14347" y="6204"/>
                  </a:lnTo>
                  <a:lnTo>
                    <a:pt x="14347" y="5041"/>
                  </a:lnTo>
                  <a:lnTo>
                    <a:pt x="13959" y="3878"/>
                  </a:lnTo>
                  <a:lnTo>
                    <a:pt x="13571" y="2715"/>
                  </a:lnTo>
                  <a:lnTo>
                    <a:pt x="12408" y="2327"/>
                  </a:lnTo>
                  <a:lnTo>
                    <a:pt x="11245" y="1940"/>
                  </a:lnTo>
                  <a:lnTo>
                    <a:pt x="7755" y="1552"/>
                  </a:lnTo>
                  <a:lnTo>
                    <a:pt x="4266" y="389"/>
                  </a:lnTo>
                  <a:lnTo>
                    <a:pt x="3103"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75" name="Google Shape;5475;p448"/>
            <p:cNvSpPr/>
            <p:nvPr/>
          </p:nvSpPr>
          <p:spPr>
            <a:xfrm>
              <a:off x="4716275" y="4403500"/>
              <a:ext cx="368375" cy="155100"/>
            </a:xfrm>
            <a:custGeom>
              <a:rect b="b" l="l" r="r" t="t"/>
              <a:pathLst>
                <a:path extrusionOk="0" h="6204" w="14735">
                  <a:moveTo>
                    <a:pt x="3103" y="1"/>
                  </a:moveTo>
                  <a:lnTo>
                    <a:pt x="1939" y="388"/>
                  </a:lnTo>
                  <a:lnTo>
                    <a:pt x="776" y="776"/>
                  </a:lnTo>
                  <a:lnTo>
                    <a:pt x="1" y="1939"/>
                  </a:lnTo>
                  <a:lnTo>
                    <a:pt x="1" y="3102"/>
                  </a:lnTo>
                  <a:lnTo>
                    <a:pt x="1" y="4265"/>
                  </a:lnTo>
                  <a:lnTo>
                    <a:pt x="776" y="5429"/>
                  </a:lnTo>
                  <a:lnTo>
                    <a:pt x="1939" y="6204"/>
                  </a:lnTo>
                  <a:lnTo>
                    <a:pt x="12796" y="6204"/>
                  </a:lnTo>
                  <a:lnTo>
                    <a:pt x="13571" y="5429"/>
                  </a:lnTo>
                  <a:lnTo>
                    <a:pt x="14347" y="4265"/>
                  </a:lnTo>
                  <a:lnTo>
                    <a:pt x="14734" y="3102"/>
                  </a:lnTo>
                  <a:lnTo>
                    <a:pt x="14347" y="1939"/>
                  </a:lnTo>
                  <a:lnTo>
                    <a:pt x="13571" y="776"/>
                  </a:lnTo>
                  <a:lnTo>
                    <a:pt x="12796" y="388"/>
                  </a:lnTo>
                  <a:lnTo>
                    <a:pt x="11245"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76" name="Google Shape;5476;p448"/>
            <p:cNvSpPr/>
            <p:nvPr/>
          </p:nvSpPr>
          <p:spPr>
            <a:xfrm>
              <a:off x="1566050" y="4403500"/>
              <a:ext cx="368375" cy="155100"/>
            </a:xfrm>
            <a:custGeom>
              <a:rect b="b" l="l" r="r" t="t"/>
              <a:pathLst>
                <a:path extrusionOk="0" h="6204" w="14735">
                  <a:moveTo>
                    <a:pt x="3102" y="1"/>
                  </a:moveTo>
                  <a:lnTo>
                    <a:pt x="1939" y="388"/>
                  </a:lnTo>
                  <a:lnTo>
                    <a:pt x="776" y="776"/>
                  </a:lnTo>
                  <a:lnTo>
                    <a:pt x="1" y="1939"/>
                  </a:lnTo>
                  <a:lnTo>
                    <a:pt x="1" y="3102"/>
                  </a:lnTo>
                  <a:lnTo>
                    <a:pt x="1" y="4265"/>
                  </a:lnTo>
                  <a:lnTo>
                    <a:pt x="776" y="5429"/>
                  </a:lnTo>
                  <a:lnTo>
                    <a:pt x="1939" y="6204"/>
                  </a:lnTo>
                  <a:lnTo>
                    <a:pt x="12795" y="6204"/>
                  </a:lnTo>
                  <a:lnTo>
                    <a:pt x="13571" y="5429"/>
                  </a:lnTo>
                  <a:lnTo>
                    <a:pt x="14346" y="4265"/>
                  </a:lnTo>
                  <a:lnTo>
                    <a:pt x="14734" y="3102"/>
                  </a:lnTo>
                  <a:lnTo>
                    <a:pt x="14346" y="1939"/>
                  </a:lnTo>
                  <a:lnTo>
                    <a:pt x="13571"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77" name="Google Shape;5477;p448"/>
            <p:cNvSpPr/>
            <p:nvPr/>
          </p:nvSpPr>
          <p:spPr>
            <a:xfrm>
              <a:off x="2612900" y="4403500"/>
              <a:ext cx="368350" cy="155100"/>
            </a:xfrm>
            <a:custGeom>
              <a:rect b="b" l="l" r="r" t="t"/>
              <a:pathLst>
                <a:path extrusionOk="0" h="6204" w="14734">
                  <a:moveTo>
                    <a:pt x="3102" y="1"/>
                  </a:moveTo>
                  <a:lnTo>
                    <a:pt x="1939" y="388"/>
                  </a:lnTo>
                  <a:lnTo>
                    <a:pt x="776" y="776"/>
                  </a:lnTo>
                  <a:lnTo>
                    <a:pt x="388" y="1939"/>
                  </a:lnTo>
                  <a:lnTo>
                    <a:pt x="1" y="3102"/>
                  </a:lnTo>
                  <a:lnTo>
                    <a:pt x="388" y="4265"/>
                  </a:lnTo>
                  <a:lnTo>
                    <a:pt x="776" y="5429"/>
                  </a:lnTo>
                  <a:lnTo>
                    <a:pt x="1939" y="6204"/>
                  </a:lnTo>
                  <a:lnTo>
                    <a:pt x="12795" y="6204"/>
                  </a:lnTo>
                  <a:lnTo>
                    <a:pt x="13958" y="5429"/>
                  </a:lnTo>
                  <a:lnTo>
                    <a:pt x="14346" y="4265"/>
                  </a:lnTo>
                  <a:lnTo>
                    <a:pt x="14734" y="3102"/>
                  </a:lnTo>
                  <a:lnTo>
                    <a:pt x="14346" y="1939"/>
                  </a:lnTo>
                  <a:lnTo>
                    <a:pt x="13958"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78" name="Google Shape;5478;p448"/>
            <p:cNvSpPr/>
            <p:nvPr/>
          </p:nvSpPr>
          <p:spPr>
            <a:xfrm>
              <a:off x="7197700" y="3870400"/>
              <a:ext cx="184175" cy="368350"/>
            </a:xfrm>
            <a:custGeom>
              <a:rect b="b" l="l" r="r" t="t"/>
              <a:pathLst>
                <a:path extrusionOk="0" h="14734" w="7367">
                  <a:moveTo>
                    <a:pt x="4265" y="0"/>
                  </a:moveTo>
                  <a:lnTo>
                    <a:pt x="3102" y="388"/>
                  </a:lnTo>
                  <a:lnTo>
                    <a:pt x="1939" y="1163"/>
                  </a:lnTo>
                  <a:lnTo>
                    <a:pt x="1163" y="1939"/>
                  </a:lnTo>
                  <a:lnTo>
                    <a:pt x="1163" y="3102"/>
                  </a:lnTo>
                  <a:lnTo>
                    <a:pt x="1163" y="5040"/>
                  </a:lnTo>
                  <a:lnTo>
                    <a:pt x="776" y="7754"/>
                  </a:lnTo>
                  <a:lnTo>
                    <a:pt x="0" y="10468"/>
                  </a:lnTo>
                  <a:lnTo>
                    <a:pt x="0" y="11632"/>
                  </a:lnTo>
                  <a:lnTo>
                    <a:pt x="388" y="12795"/>
                  </a:lnTo>
                  <a:lnTo>
                    <a:pt x="1163" y="13958"/>
                  </a:lnTo>
                  <a:lnTo>
                    <a:pt x="1939" y="14346"/>
                  </a:lnTo>
                  <a:lnTo>
                    <a:pt x="3102" y="14733"/>
                  </a:lnTo>
                  <a:lnTo>
                    <a:pt x="3878" y="14346"/>
                  </a:lnTo>
                  <a:lnTo>
                    <a:pt x="5041" y="13958"/>
                  </a:lnTo>
                  <a:lnTo>
                    <a:pt x="5428" y="13570"/>
                  </a:lnTo>
                  <a:lnTo>
                    <a:pt x="6204" y="12407"/>
                  </a:lnTo>
                  <a:lnTo>
                    <a:pt x="6979" y="8918"/>
                  </a:lnTo>
                  <a:lnTo>
                    <a:pt x="7367" y="5040"/>
                  </a:lnTo>
                  <a:lnTo>
                    <a:pt x="7367" y="3102"/>
                  </a:lnTo>
                  <a:lnTo>
                    <a:pt x="6979" y="1939"/>
                  </a:lnTo>
                  <a:lnTo>
                    <a:pt x="6204" y="1163"/>
                  </a:lnTo>
                  <a:lnTo>
                    <a:pt x="5428" y="388"/>
                  </a:lnTo>
                  <a:lnTo>
                    <a:pt x="4265"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79" name="Google Shape;5479;p448"/>
            <p:cNvSpPr/>
            <p:nvPr/>
          </p:nvSpPr>
          <p:spPr>
            <a:xfrm>
              <a:off x="5239700" y="4403500"/>
              <a:ext cx="368375" cy="155100"/>
            </a:xfrm>
            <a:custGeom>
              <a:rect b="b" l="l" r="r" t="t"/>
              <a:pathLst>
                <a:path extrusionOk="0" h="6204" w="14735">
                  <a:moveTo>
                    <a:pt x="3103" y="1"/>
                  </a:moveTo>
                  <a:lnTo>
                    <a:pt x="1939" y="388"/>
                  </a:lnTo>
                  <a:lnTo>
                    <a:pt x="776" y="776"/>
                  </a:lnTo>
                  <a:lnTo>
                    <a:pt x="1" y="1939"/>
                  </a:lnTo>
                  <a:lnTo>
                    <a:pt x="1" y="3102"/>
                  </a:lnTo>
                  <a:lnTo>
                    <a:pt x="1" y="4265"/>
                  </a:lnTo>
                  <a:lnTo>
                    <a:pt x="776" y="5429"/>
                  </a:lnTo>
                  <a:lnTo>
                    <a:pt x="1939" y="6204"/>
                  </a:lnTo>
                  <a:lnTo>
                    <a:pt x="12796" y="6204"/>
                  </a:lnTo>
                  <a:lnTo>
                    <a:pt x="13571" y="5429"/>
                  </a:lnTo>
                  <a:lnTo>
                    <a:pt x="14346" y="4265"/>
                  </a:lnTo>
                  <a:lnTo>
                    <a:pt x="14734" y="3102"/>
                  </a:lnTo>
                  <a:lnTo>
                    <a:pt x="14346" y="1939"/>
                  </a:lnTo>
                  <a:lnTo>
                    <a:pt x="13571" y="776"/>
                  </a:lnTo>
                  <a:lnTo>
                    <a:pt x="12796"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80" name="Google Shape;5480;p448"/>
            <p:cNvSpPr/>
            <p:nvPr/>
          </p:nvSpPr>
          <p:spPr>
            <a:xfrm>
              <a:off x="7226775" y="2823550"/>
              <a:ext cx="155100" cy="368350"/>
            </a:xfrm>
            <a:custGeom>
              <a:rect b="b" l="l" r="r" t="t"/>
              <a:pathLst>
                <a:path extrusionOk="0" h="14734" w="6204">
                  <a:moveTo>
                    <a:pt x="3102" y="0"/>
                  </a:moveTo>
                  <a:lnTo>
                    <a:pt x="1939" y="388"/>
                  </a:lnTo>
                  <a:lnTo>
                    <a:pt x="776" y="776"/>
                  </a:lnTo>
                  <a:lnTo>
                    <a:pt x="0" y="1939"/>
                  </a:lnTo>
                  <a:lnTo>
                    <a:pt x="0" y="3102"/>
                  </a:lnTo>
                  <a:lnTo>
                    <a:pt x="0" y="11632"/>
                  </a:lnTo>
                  <a:lnTo>
                    <a:pt x="0" y="12795"/>
                  </a:lnTo>
                  <a:lnTo>
                    <a:pt x="776" y="13571"/>
                  </a:lnTo>
                  <a:lnTo>
                    <a:pt x="1939" y="14346"/>
                  </a:lnTo>
                  <a:lnTo>
                    <a:pt x="3102" y="14734"/>
                  </a:lnTo>
                  <a:lnTo>
                    <a:pt x="4265" y="14346"/>
                  </a:lnTo>
                  <a:lnTo>
                    <a:pt x="5041" y="13571"/>
                  </a:lnTo>
                  <a:lnTo>
                    <a:pt x="5816" y="12795"/>
                  </a:lnTo>
                  <a:lnTo>
                    <a:pt x="6204" y="11632"/>
                  </a:lnTo>
                  <a:lnTo>
                    <a:pt x="6204" y="3102"/>
                  </a:lnTo>
                  <a:lnTo>
                    <a:pt x="5816" y="1939"/>
                  </a:lnTo>
                  <a:lnTo>
                    <a:pt x="5041" y="776"/>
                  </a:lnTo>
                  <a:lnTo>
                    <a:pt x="4265" y="388"/>
                  </a:lnTo>
                  <a:lnTo>
                    <a:pt x="310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81" name="Google Shape;5481;p448"/>
            <p:cNvSpPr/>
            <p:nvPr/>
          </p:nvSpPr>
          <p:spPr>
            <a:xfrm>
              <a:off x="7226775" y="2300125"/>
              <a:ext cx="155100" cy="368350"/>
            </a:xfrm>
            <a:custGeom>
              <a:rect b="b" l="l" r="r" t="t"/>
              <a:pathLst>
                <a:path extrusionOk="0" h="14734" w="6204">
                  <a:moveTo>
                    <a:pt x="1939" y="1"/>
                  </a:moveTo>
                  <a:lnTo>
                    <a:pt x="776" y="776"/>
                  </a:lnTo>
                  <a:lnTo>
                    <a:pt x="0" y="1939"/>
                  </a:lnTo>
                  <a:lnTo>
                    <a:pt x="0" y="3102"/>
                  </a:lnTo>
                  <a:lnTo>
                    <a:pt x="0" y="11632"/>
                  </a:lnTo>
                  <a:lnTo>
                    <a:pt x="0" y="12795"/>
                  </a:lnTo>
                  <a:lnTo>
                    <a:pt x="776" y="13571"/>
                  </a:lnTo>
                  <a:lnTo>
                    <a:pt x="1939" y="14346"/>
                  </a:lnTo>
                  <a:lnTo>
                    <a:pt x="3102" y="14734"/>
                  </a:lnTo>
                  <a:lnTo>
                    <a:pt x="4265" y="14346"/>
                  </a:lnTo>
                  <a:lnTo>
                    <a:pt x="5041" y="13571"/>
                  </a:lnTo>
                  <a:lnTo>
                    <a:pt x="5816" y="12795"/>
                  </a:lnTo>
                  <a:lnTo>
                    <a:pt x="6204" y="11632"/>
                  </a:lnTo>
                  <a:lnTo>
                    <a:pt x="6204" y="3102"/>
                  </a:lnTo>
                  <a:lnTo>
                    <a:pt x="5816" y="1939"/>
                  </a:lnTo>
                  <a:lnTo>
                    <a:pt x="5041" y="776"/>
                  </a:lnTo>
                  <a:lnTo>
                    <a:pt x="4265"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82" name="Google Shape;5482;p448"/>
            <p:cNvSpPr/>
            <p:nvPr/>
          </p:nvSpPr>
          <p:spPr>
            <a:xfrm>
              <a:off x="7226775" y="3346975"/>
              <a:ext cx="155100" cy="368350"/>
            </a:xfrm>
            <a:custGeom>
              <a:rect b="b" l="l" r="r" t="t"/>
              <a:pathLst>
                <a:path extrusionOk="0" h="14734" w="6204">
                  <a:moveTo>
                    <a:pt x="3102" y="0"/>
                  </a:moveTo>
                  <a:lnTo>
                    <a:pt x="1939" y="388"/>
                  </a:lnTo>
                  <a:lnTo>
                    <a:pt x="776" y="776"/>
                  </a:lnTo>
                  <a:lnTo>
                    <a:pt x="0" y="1939"/>
                  </a:lnTo>
                  <a:lnTo>
                    <a:pt x="0" y="3102"/>
                  </a:lnTo>
                  <a:lnTo>
                    <a:pt x="0" y="11632"/>
                  </a:lnTo>
                  <a:lnTo>
                    <a:pt x="0" y="12795"/>
                  </a:lnTo>
                  <a:lnTo>
                    <a:pt x="776" y="13958"/>
                  </a:lnTo>
                  <a:lnTo>
                    <a:pt x="1939" y="14346"/>
                  </a:lnTo>
                  <a:lnTo>
                    <a:pt x="3102" y="14734"/>
                  </a:lnTo>
                  <a:lnTo>
                    <a:pt x="4265" y="14346"/>
                  </a:lnTo>
                  <a:lnTo>
                    <a:pt x="5041" y="13958"/>
                  </a:lnTo>
                  <a:lnTo>
                    <a:pt x="5816" y="12795"/>
                  </a:lnTo>
                  <a:lnTo>
                    <a:pt x="6204" y="11632"/>
                  </a:lnTo>
                  <a:lnTo>
                    <a:pt x="6204" y="3102"/>
                  </a:lnTo>
                  <a:lnTo>
                    <a:pt x="5816" y="1939"/>
                  </a:lnTo>
                  <a:lnTo>
                    <a:pt x="5041" y="776"/>
                  </a:lnTo>
                  <a:lnTo>
                    <a:pt x="4265" y="388"/>
                  </a:lnTo>
                  <a:lnTo>
                    <a:pt x="310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83" name="Google Shape;5483;p448"/>
            <p:cNvSpPr/>
            <p:nvPr/>
          </p:nvSpPr>
          <p:spPr>
            <a:xfrm>
              <a:off x="5763125" y="4403500"/>
              <a:ext cx="368375" cy="155100"/>
            </a:xfrm>
            <a:custGeom>
              <a:rect b="b" l="l" r="r" t="t"/>
              <a:pathLst>
                <a:path extrusionOk="0" h="6204" w="14735">
                  <a:moveTo>
                    <a:pt x="3102" y="1"/>
                  </a:moveTo>
                  <a:lnTo>
                    <a:pt x="1939" y="388"/>
                  </a:lnTo>
                  <a:lnTo>
                    <a:pt x="776" y="776"/>
                  </a:lnTo>
                  <a:lnTo>
                    <a:pt x="388" y="1939"/>
                  </a:lnTo>
                  <a:lnTo>
                    <a:pt x="1" y="3102"/>
                  </a:lnTo>
                  <a:lnTo>
                    <a:pt x="388" y="4265"/>
                  </a:lnTo>
                  <a:lnTo>
                    <a:pt x="776" y="5429"/>
                  </a:lnTo>
                  <a:lnTo>
                    <a:pt x="1939" y="6204"/>
                  </a:lnTo>
                  <a:lnTo>
                    <a:pt x="12795" y="6204"/>
                  </a:lnTo>
                  <a:lnTo>
                    <a:pt x="13571" y="5429"/>
                  </a:lnTo>
                  <a:lnTo>
                    <a:pt x="14346" y="4265"/>
                  </a:lnTo>
                  <a:lnTo>
                    <a:pt x="14734" y="3102"/>
                  </a:lnTo>
                  <a:lnTo>
                    <a:pt x="14346" y="1939"/>
                  </a:lnTo>
                  <a:lnTo>
                    <a:pt x="13571"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84" name="Google Shape;5484;p448"/>
            <p:cNvSpPr/>
            <p:nvPr/>
          </p:nvSpPr>
          <p:spPr>
            <a:xfrm>
              <a:off x="6286550" y="4403500"/>
              <a:ext cx="368350" cy="155100"/>
            </a:xfrm>
            <a:custGeom>
              <a:rect b="b" l="l" r="r" t="t"/>
              <a:pathLst>
                <a:path extrusionOk="0" h="6204" w="14734">
                  <a:moveTo>
                    <a:pt x="3102" y="1"/>
                  </a:moveTo>
                  <a:lnTo>
                    <a:pt x="1939" y="388"/>
                  </a:lnTo>
                  <a:lnTo>
                    <a:pt x="1164" y="776"/>
                  </a:lnTo>
                  <a:lnTo>
                    <a:pt x="388" y="1939"/>
                  </a:lnTo>
                  <a:lnTo>
                    <a:pt x="1" y="3102"/>
                  </a:lnTo>
                  <a:lnTo>
                    <a:pt x="388" y="4265"/>
                  </a:lnTo>
                  <a:lnTo>
                    <a:pt x="1164" y="5429"/>
                  </a:lnTo>
                  <a:lnTo>
                    <a:pt x="1939" y="6204"/>
                  </a:lnTo>
                  <a:lnTo>
                    <a:pt x="12795" y="6204"/>
                  </a:lnTo>
                  <a:lnTo>
                    <a:pt x="13959" y="5429"/>
                  </a:lnTo>
                  <a:lnTo>
                    <a:pt x="14346" y="4265"/>
                  </a:lnTo>
                  <a:lnTo>
                    <a:pt x="14734" y="3102"/>
                  </a:lnTo>
                  <a:lnTo>
                    <a:pt x="14346" y="1939"/>
                  </a:lnTo>
                  <a:lnTo>
                    <a:pt x="13959"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85" name="Google Shape;5485;p448"/>
            <p:cNvSpPr/>
            <p:nvPr/>
          </p:nvSpPr>
          <p:spPr>
            <a:xfrm>
              <a:off x="6809975" y="4325950"/>
              <a:ext cx="348975" cy="232650"/>
            </a:xfrm>
            <a:custGeom>
              <a:rect b="b" l="l" r="r" t="t"/>
              <a:pathLst>
                <a:path extrusionOk="0" h="9306" w="13959">
                  <a:moveTo>
                    <a:pt x="10469" y="1"/>
                  </a:moveTo>
                  <a:lnTo>
                    <a:pt x="9306" y="388"/>
                  </a:lnTo>
                  <a:lnTo>
                    <a:pt x="6204" y="1939"/>
                  </a:lnTo>
                  <a:lnTo>
                    <a:pt x="2715" y="3103"/>
                  </a:lnTo>
                  <a:lnTo>
                    <a:pt x="1551" y="3490"/>
                  </a:lnTo>
                  <a:lnTo>
                    <a:pt x="776" y="4266"/>
                  </a:lnTo>
                  <a:lnTo>
                    <a:pt x="1" y="5429"/>
                  </a:lnTo>
                  <a:lnTo>
                    <a:pt x="1" y="6592"/>
                  </a:lnTo>
                  <a:lnTo>
                    <a:pt x="388" y="7755"/>
                  </a:lnTo>
                  <a:lnTo>
                    <a:pt x="1164" y="8531"/>
                  </a:lnTo>
                  <a:lnTo>
                    <a:pt x="2327" y="8918"/>
                  </a:lnTo>
                  <a:lnTo>
                    <a:pt x="3102" y="9306"/>
                  </a:lnTo>
                  <a:lnTo>
                    <a:pt x="3878" y="9306"/>
                  </a:lnTo>
                  <a:lnTo>
                    <a:pt x="6204" y="8531"/>
                  </a:lnTo>
                  <a:lnTo>
                    <a:pt x="8530" y="7755"/>
                  </a:lnTo>
                  <a:lnTo>
                    <a:pt x="10469" y="6980"/>
                  </a:lnTo>
                  <a:lnTo>
                    <a:pt x="12795" y="5817"/>
                  </a:lnTo>
                  <a:lnTo>
                    <a:pt x="13571" y="4653"/>
                  </a:lnTo>
                  <a:lnTo>
                    <a:pt x="13958" y="3878"/>
                  </a:lnTo>
                  <a:lnTo>
                    <a:pt x="13958" y="2327"/>
                  </a:lnTo>
                  <a:lnTo>
                    <a:pt x="13571" y="1164"/>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86" name="Google Shape;5486;p448"/>
            <p:cNvSpPr/>
            <p:nvPr/>
          </p:nvSpPr>
          <p:spPr>
            <a:xfrm>
              <a:off x="3136325" y="4403500"/>
              <a:ext cx="368350" cy="155100"/>
            </a:xfrm>
            <a:custGeom>
              <a:rect b="b" l="l" r="r" t="t"/>
              <a:pathLst>
                <a:path extrusionOk="0" h="6204" w="14734">
                  <a:moveTo>
                    <a:pt x="3102" y="1"/>
                  </a:moveTo>
                  <a:lnTo>
                    <a:pt x="1939" y="388"/>
                  </a:lnTo>
                  <a:lnTo>
                    <a:pt x="1164" y="776"/>
                  </a:lnTo>
                  <a:lnTo>
                    <a:pt x="388" y="1939"/>
                  </a:lnTo>
                  <a:lnTo>
                    <a:pt x="0" y="3102"/>
                  </a:lnTo>
                  <a:lnTo>
                    <a:pt x="388" y="4265"/>
                  </a:lnTo>
                  <a:lnTo>
                    <a:pt x="1164" y="5429"/>
                  </a:lnTo>
                  <a:lnTo>
                    <a:pt x="1939" y="6204"/>
                  </a:lnTo>
                  <a:lnTo>
                    <a:pt x="12795" y="6204"/>
                  </a:lnTo>
                  <a:lnTo>
                    <a:pt x="13958" y="5429"/>
                  </a:lnTo>
                  <a:lnTo>
                    <a:pt x="14346" y="4265"/>
                  </a:lnTo>
                  <a:lnTo>
                    <a:pt x="14734" y="3102"/>
                  </a:lnTo>
                  <a:lnTo>
                    <a:pt x="14346" y="1939"/>
                  </a:lnTo>
                  <a:lnTo>
                    <a:pt x="13958" y="776"/>
                  </a:lnTo>
                  <a:lnTo>
                    <a:pt x="12795" y="388"/>
                  </a:lnTo>
                  <a:lnTo>
                    <a:pt x="1163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87" name="Google Shape;5487;p448"/>
            <p:cNvSpPr/>
            <p:nvPr/>
          </p:nvSpPr>
          <p:spPr>
            <a:xfrm>
              <a:off x="4125000" y="1156375"/>
              <a:ext cx="368375" cy="155100"/>
            </a:xfrm>
            <a:custGeom>
              <a:rect b="b" l="l" r="r" t="t"/>
              <a:pathLst>
                <a:path extrusionOk="0" h="6204" w="14735">
                  <a:moveTo>
                    <a:pt x="3103" y="0"/>
                  </a:moveTo>
                  <a:lnTo>
                    <a:pt x="1940" y="388"/>
                  </a:lnTo>
                  <a:lnTo>
                    <a:pt x="776" y="775"/>
                  </a:lnTo>
                  <a:lnTo>
                    <a:pt x="1" y="1939"/>
                  </a:lnTo>
                  <a:lnTo>
                    <a:pt x="1" y="3102"/>
                  </a:lnTo>
                  <a:lnTo>
                    <a:pt x="1" y="4265"/>
                  </a:lnTo>
                  <a:lnTo>
                    <a:pt x="776" y="5428"/>
                  </a:lnTo>
                  <a:lnTo>
                    <a:pt x="1940" y="6203"/>
                  </a:lnTo>
                  <a:lnTo>
                    <a:pt x="12796" y="6203"/>
                  </a:lnTo>
                  <a:lnTo>
                    <a:pt x="13571" y="5428"/>
                  </a:lnTo>
                  <a:lnTo>
                    <a:pt x="14347" y="4265"/>
                  </a:lnTo>
                  <a:lnTo>
                    <a:pt x="14734" y="3102"/>
                  </a:lnTo>
                  <a:lnTo>
                    <a:pt x="14347" y="1939"/>
                  </a:lnTo>
                  <a:lnTo>
                    <a:pt x="13571" y="775"/>
                  </a:lnTo>
                  <a:lnTo>
                    <a:pt x="12796" y="388"/>
                  </a:lnTo>
                  <a:lnTo>
                    <a:pt x="11245"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88" name="Google Shape;5488;p448"/>
            <p:cNvSpPr/>
            <p:nvPr/>
          </p:nvSpPr>
          <p:spPr>
            <a:xfrm>
              <a:off x="5171850" y="1156375"/>
              <a:ext cx="368375" cy="155100"/>
            </a:xfrm>
            <a:custGeom>
              <a:rect b="b" l="l" r="r" t="t"/>
              <a:pathLst>
                <a:path extrusionOk="0" h="6204" w="14735">
                  <a:moveTo>
                    <a:pt x="3103" y="0"/>
                  </a:moveTo>
                  <a:lnTo>
                    <a:pt x="1939" y="388"/>
                  </a:lnTo>
                  <a:lnTo>
                    <a:pt x="776" y="775"/>
                  </a:lnTo>
                  <a:lnTo>
                    <a:pt x="388" y="1939"/>
                  </a:lnTo>
                  <a:lnTo>
                    <a:pt x="1" y="3102"/>
                  </a:lnTo>
                  <a:lnTo>
                    <a:pt x="388" y="4265"/>
                  </a:lnTo>
                  <a:lnTo>
                    <a:pt x="776" y="5428"/>
                  </a:lnTo>
                  <a:lnTo>
                    <a:pt x="1939" y="6203"/>
                  </a:lnTo>
                  <a:lnTo>
                    <a:pt x="12796" y="6203"/>
                  </a:lnTo>
                  <a:lnTo>
                    <a:pt x="13571" y="5428"/>
                  </a:lnTo>
                  <a:lnTo>
                    <a:pt x="14346" y="4265"/>
                  </a:lnTo>
                  <a:lnTo>
                    <a:pt x="14734" y="3102"/>
                  </a:lnTo>
                  <a:lnTo>
                    <a:pt x="14346" y="1939"/>
                  </a:lnTo>
                  <a:lnTo>
                    <a:pt x="13571" y="775"/>
                  </a:lnTo>
                  <a:lnTo>
                    <a:pt x="12796" y="388"/>
                  </a:lnTo>
                  <a:lnTo>
                    <a:pt x="1163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89" name="Google Shape;5489;p448"/>
            <p:cNvSpPr/>
            <p:nvPr/>
          </p:nvSpPr>
          <p:spPr>
            <a:xfrm>
              <a:off x="3068475" y="1156375"/>
              <a:ext cx="368350" cy="155100"/>
            </a:xfrm>
            <a:custGeom>
              <a:rect b="b" l="l" r="r" t="t"/>
              <a:pathLst>
                <a:path extrusionOk="0" h="6204" w="14734">
                  <a:moveTo>
                    <a:pt x="3102" y="0"/>
                  </a:moveTo>
                  <a:lnTo>
                    <a:pt x="1939" y="388"/>
                  </a:lnTo>
                  <a:lnTo>
                    <a:pt x="1164" y="775"/>
                  </a:lnTo>
                  <a:lnTo>
                    <a:pt x="388" y="1939"/>
                  </a:lnTo>
                  <a:lnTo>
                    <a:pt x="0" y="3102"/>
                  </a:lnTo>
                  <a:lnTo>
                    <a:pt x="388" y="4265"/>
                  </a:lnTo>
                  <a:lnTo>
                    <a:pt x="1164" y="5428"/>
                  </a:lnTo>
                  <a:lnTo>
                    <a:pt x="1939" y="6203"/>
                  </a:lnTo>
                  <a:lnTo>
                    <a:pt x="12795" y="6203"/>
                  </a:lnTo>
                  <a:lnTo>
                    <a:pt x="13958" y="5428"/>
                  </a:lnTo>
                  <a:lnTo>
                    <a:pt x="14734" y="4265"/>
                  </a:lnTo>
                  <a:lnTo>
                    <a:pt x="14734" y="3102"/>
                  </a:lnTo>
                  <a:lnTo>
                    <a:pt x="14734" y="1939"/>
                  </a:lnTo>
                  <a:lnTo>
                    <a:pt x="13958" y="775"/>
                  </a:lnTo>
                  <a:lnTo>
                    <a:pt x="12795" y="388"/>
                  </a:lnTo>
                  <a:lnTo>
                    <a:pt x="1163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90" name="Google Shape;5490;p448"/>
            <p:cNvSpPr/>
            <p:nvPr/>
          </p:nvSpPr>
          <p:spPr>
            <a:xfrm>
              <a:off x="3601600" y="1156375"/>
              <a:ext cx="358650" cy="155100"/>
            </a:xfrm>
            <a:custGeom>
              <a:rect b="b" l="l" r="r" t="t"/>
              <a:pathLst>
                <a:path extrusionOk="0" h="6204" w="14346">
                  <a:moveTo>
                    <a:pt x="3102" y="0"/>
                  </a:moveTo>
                  <a:lnTo>
                    <a:pt x="1551" y="388"/>
                  </a:lnTo>
                  <a:lnTo>
                    <a:pt x="775" y="775"/>
                  </a:lnTo>
                  <a:lnTo>
                    <a:pt x="0" y="1939"/>
                  </a:lnTo>
                  <a:lnTo>
                    <a:pt x="0" y="3102"/>
                  </a:lnTo>
                  <a:lnTo>
                    <a:pt x="0" y="4265"/>
                  </a:lnTo>
                  <a:lnTo>
                    <a:pt x="775" y="5428"/>
                  </a:lnTo>
                  <a:lnTo>
                    <a:pt x="1551" y="6203"/>
                  </a:lnTo>
                  <a:lnTo>
                    <a:pt x="12407" y="6203"/>
                  </a:lnTo>
                  <a:lnTo>
                    <a:pt x="13570" y="5428"/>
                  </a:lnTo>
                  <a:lnTo>
                    <a:pt x="14346" y="4265"/>
                  </a:lnTo>
                  <a:lnTo>
                    <a:pt x="14346" y="3102"/>
                  </a:lnTo>
                  <a:lnTo>
                    <a:pt x="14346" y="1939"/>
                  </a:lnTo>
                  <a:lnTo>
                    <a:pt x="13570" y="775"/>
                  </a:lnTo>
                  <a:lnTo>
                    <a:pt x="12407" y="388"/>
                  </a:lnTo>
                  <a:lnTo>
                    <a:pt x="11244"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91" name="Google Shape;5491;p448"/>
            <p:cNvSpPr/>
            <p:nvPr/>
          </p:nvSpPr>
          <p:spPr>
            <a:xfrm>
              <a:off x="4648425" y="1156375"/>
              <a:ext cx="368375" cy="155100"/>
            </a:xfrm>
            <a:custGeom>
              <a:rect b="b" l="l" r="r" t="t"/>
              <a:pathLst>
                <a:path extrusionOk="0" h="6204" w="14735">
                  <a:moveTo>
                    <a:pt x="3103" y="0"/>
                  </a:moveTo>
                  <a:lnTo>
                    <a:pt x="1939" y="388"/>
                  </a:lnTo>
                  <a:lnTo>
                    <a:pt x="776" y="775"/>
                  </a:lnTo>
                  <a:lnTo>
                    <a:pt x="1" y="1939"/>
                  </a:lnTo>
                  <a:lnTo>
                    <a:pt x="1" y="3102"/>
                  </a:lnTo>
                  <a:lnTo>
                    <a:pt x="1" y="4265"/>
                  </a:lnTo>
                  <a:lnTo>
                    <a:pt x="776" y="5428"/>
                  </a:lnTo>
                  <a:lnTo>
                    <a:pt x="1939" y="6203"/>
                  </a:lnTo>
                  <a:lnTo>
                    <a:pt x="12796" y="6203"/>
                  </a:lnTo>
                  <a:lnTo>
                    <a:pt x="13571" y="5428"/>
                  </a:lnTo>
                  <a:lnTo>
                    <a:pt x="14346" y="4265"/>
                  </a:lnTo>
                  <a:lnTo>
                    <a:pt x="14734" y="3102"/>
                  </a:lnTo>
                  <a:lnTo>
                    <a:pt x="14346" y="1939"/>
                  </a:lnTo>
                  <a:lnTo>
                    <a:pt x="13571" y="775"/>
                  </a:lnTo>
                  <a:lnTo>
                    <a:pt x="12796" y="388"/>
                  </a:lnTo>
                  <a:lnTo>
                    <a:pt x="1163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92" name="Google Shape;5492;p448"/>
            <p:cNvSpPr/>
            <p:nvPr/>
          </p:nvSpPr>
          <p:spPr>
            <a:xfrm>
              <a:off x="6664575" y="1534400"/>
              <a:ext cx="339275" cy="252025"/>
            </a:xfrm>
            <a:custGeom>
              <a:rect b="b" l="l" r="r" t="t"/>
              <a:pathLst>
                <a:path extrusionOk="0" h="10081" w="13571">
                  <a:moveTo>
                    <a:pt x="1939" y="0"/>
                  </a:moveTo>
                  <a:lnTo>
                    <a:pt x="1164" y="775"/>
                  </a:lnTo>
                  <a:lnTo>
                    <a:pt x="388" y="1939"/>
                  </a:lnTo>
                  <a:lnTo>
                    <a:pt x="1" y="3102"/>
                  </a:lnTo>
                  <a:lnTo>
                    <a:pt x="1" y="4265"/>
                  </a:lnTo>
                  <a:lnTo>
                    <a:pt x="776" y="5040"/>
                  </a:lnTo>
                  <a:lnTo>
                    <a:pt x="1552" y="5816"/>
                  </a:lnTo>
                  <a:lnTo>
                    <a:pt x="9306" y="9693"/>
                  </a:lnTo>
                  <a:lnTo>
                    <a:pt x="10469" y="10081"/>
                  </a:lnTo>
                  <a:lnTo>
                    <a:pt x="11632" y="9693"/>
                  </a:lnTo>
                  <a:lnTo>
                    <a:pt x="12408" y="9305"/>
                  </a:lnTo>
                  <a:lnTo>
                    <a:pt x="12795" y="8918"/>
                  </a:lnTo>
                  <a:lnTo>
                    <a:pt x="13571" y="8142"/>
                  </a:lnTo>
                  <a:lnTo>
                    <a:pt x="13571" y="6979"/>
                  </a:lnTo>
                  <a:lnTo>
                    <a:pt x="13571" y="5816"/>
                  </a:lnTo>
                  <a:lnTo>
                    <a:pt x="12795" y="4653"/>
                  </a:lnTo>
                  <a:lnTo>
                    <a:pt x="12020" y="3877"/>
                  </a:lnTo>
                  <a:lnTo>
                    <a:pt x="4266" y="388"/>
                  </a:lnTo>
                  <a:lnTo>
                    <a:pt x="310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93" name="Google Shape;5493;p448"/>
            <p:cNvSpPr/>
            <p:nvPr/>
          </p:nvSpPr>
          <p:spPr>
            <a:xfrm>
              <a:off x="5695275" y="1156375"/>
              <a:ext cx="368375" cy="174475"/>
            </a:xfrm>
            <a:custGeom>
              <a:rect b="b" l="l" r="r" t="t"/>
              <a:pathLst>
                <a:path extrusionOk="0" h="6979" w="14735">
                  <a:moveTo>
                    <a:pt x="3102" y="0"/>
                  </a:moveTo>
                  <a:lnTo>
                    <a:pt x="1939" y="388"/>
                  </a:lnTo>
                  <a:lnTo>
                    <a:pt x="1164" y="775"/>
                  </a:lnTo>
                  <a:lnTo>
                    <a:pt x="388" y="1939"/>
                  </a:lnTo>
                  <a:lnTo>
                    <a:pt x="1" y="3102"/>
                  </a:lnTo>
                  <a:lnTo>
                    <a:pt x="388" y="4265"/>
                  </a:lnTo>
                  <a:lnTo>
                    <a:pt x="1164" y="5428"/>
                  </a:lnTo>
                  <a:lnTo>
                    <a:pt x="1939" y="6203"/>
                  </a:lnTo>
                  <a:lnTo>
                    <a:pt x="6592" y="6203"/>
                  </a:lnTo>
                  <a:lnTo>
                    <a:pt x="8530" y="6591"/>
                  </a:lnTo>
                  <a:lnTo>
                    <a:pt x="10857" y="6979"/>
                  </a:lnTo>
                  <a:lnTo>
                    <a:pt x="11632" y="6979"/>
                  </a:lnTo>
                  <a:lnTo>
                    <a:pt x="12408" y="6591"/>
                  </a:lnTo>
                  <a:lnTo>
                    <a:pt x="13571" y="6203"/>
                  </a:lnTo>
                  <a:lnTo>
                    <a:pt x="13959" y="5428"/>
                  </a:lnTo>
                  <a:lnTo>
                    <a:pt x="14734" y="4653"/>
                  </a:lnTo>
                  <a:lnTo>
                    <a:pt x="14734" y="3489"/>
                  </a:lnTo>
                  <a:lnTo>
                    <a:pt x="14346" y="2326"/>
                  </a:lnTo>
                  <a:lnTo>
                    <a:pt x="13571" y="1163"/>
                  </a:lnTo>
                  <a:lnTo>
                    <a:pt x="12408" y="775"/>
                  </a:lnTo>
                  <a:lnTo>
                    <a:pt x="9306" y="388"/>
                  </a:lnTo>
                  <a:lnTo>
                    <a:pt x="659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94" name="Google Shape;5494;p448"/>
            <p:cNvSpPr/>
            <p:nvPr/>
          </p:nvSpPr>
          <p:spPr>
            <a:xfrm>
              <a:off x="7110450" y="1796100"/>
              <a:ext cx="252050" cy="348975"/>
            </a:xfrm>
            <a:custGeom>
              <a:rect b="b" l="l" r="r" t="t"/>
              <a:pathLst>
                <a:path extrusionOk="0" h="13959" w="10082">
                  <a:moveTo>
                    <a:pt x="3490" y="0"/>
                  </a:moveTo>
                  <a:lnTo>
                    <a:pt x="2327" y="388"/>
                  </a:lnTo>
                  <a:lnTo>
                    <a:pt x="1164" y="776"/>
                  </a:lnTo>
                  <a:lnTo>
                    <a:pt x="389" y="1939"/>
                  </a:lnTo>
                  <a:lnTo>
                    <a:pt x="1" y="3102"/>
                  </a:lnTo>
                  <a:lnTo>
                    <a:pt x="1" y="4265"/>
                  </a:lnTo>
                  <a:lnTo>
                    <a:pt x="776" y="5428"/>
                  </a:lnTo>
                  <a:lnTo>
                    <a:pt x="2715" y="8142"/>
                  </a:lnTo>
                  <a:lnTo>
                    <a:pt x="3878" y="11632"/>
                  </a:lnTo>
                  <a:lnTo>
                    <a:pt x="4266" y="12407"/>
                  </a:lnTo>
                  <a:lnTo>
                    <a:pt x="5041" y="13183"/>
                  </a:lnTo>
                  <a:lnTo>
                    <a:pt x="5817" y="13571"/>
                  </a:lnTo>
                  <a:lnTo>
                    <a:pt x="6980" y="13958"/>
                  </a:lnTo>
                  <a:lnTo>
                    <a:pt x="7755" y="13571"/>
                  </a:lnTo>
                  <a:lnTo>
                    <a:pt x="8918" y="13183"/>
                  </a:lnTo>
                  <a:lnTo>
                    <a:pt x="9694" y="12407"/>
                  </a:lnTo>
                  <a:lnTo>
                    <a:pt x="10082" y="11244"/>
                  </a:lnTo>
                  <a:lnTo>
                    <a:pt x="10082" y="10081"/>
                  </a:lnTo>
                  <a:lnTo>
                    <a:pt x="9306" y="7755"/>
                  </a:lnTo>
                  <a:lnTo>
                    <a:pt x="8143" y="5428"/>
                  </a:lnTo>
                  <a:lnTo>
                    <a:pt x="6980" y="3102"/>
                  </a:lnTo>
                  <a:lnTo>
                    <a:pt x="5429" y="1164"/>
                  </a:lnTo>
                  <a:lnTo>
                    <a:pt x="4653" y="388"/>
                  </a:lnTo>
                  <a:lnTo>
                    <a:pt x="3490"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95" name="Google Shape;5495;p448"/>
            <p:cNvSpPr/>
            <p:nvPr/>
          </p:nvSpPr>
          <p:spPr>
            <a:xfrm>
              <a:off x="6189625" y="1301750"/>
              <a:ext cx="348975" cy="252050"/>
            </a:xfrm>
            <a:custGeom>
              <a:rect b="b" l="l" r="r" t="t"/>
              <a:pathLst>
                <a:path extrusionOk="0" h="10082" w="13959">
                  <a:moveTo>
                    <a:pt x="3490" y="1"/>
                  </a:moveTo>
                  <a:lnTo>
                    <a:pt x="2327" y="388"/>
                  </a:lnTo>
                  <a:lnTo>
                    <a:pt x="1164" y="776"/>
                  </a:lnTo>
                  <a:lnTo>
                    <a:pt x="388" y="1939"/>
                  </a:lnTo>
                  <a:lnTo>
                    <a:pt x="0" y="3103"/>
                  </a:lnTo>
                  <a:lnTo>
                    <a:pt x="388" y="4266"/>
                  </a:lnTo>
                  <a:lnTo>
                    <a:pt x="776" y="5429"/>
                  </a:lnTo>
                  <a:lnTo>
                    <a:pt x="1939" y="6204"/>
                  </a:lnTo>
                  <a:lnTo>
                    <a:pt x="9306" y="9694"/>
                  </a:lnTo>
                  <a:lnTo>
                    <a:pt x="10857" y="10081"/>
                  </a:lnTo>
                  <a:lnTo>
                    <a:pt x="11632" y="10081"/>
                  </a:lnTo>
                  <a:lnTo>
                    <a:pt x="12407" y="9694"/>
                  </a:lnTo>
                  <a:lnTo>
                    <a:pt x="13183" y="8918"/>
                  </a:lnTo>
                  <a:lnTo>
                    <a:pt x="13571" y="8143"/>
                  </a:lnTo>
                  <a:lnTo>
                    <a:pt x="13958" y="6980"/>
                  </a:lnTo>
                  <a:lnTo>
                    <a:pt x="13571" y="5817"/>
                  </a:lnTo>
                  <a:lnTo>
                    <a:pt x="13183" y="4653"/>
                  </a:lnTo>
                  <a:lnTo>
                    <a:pt x="12020" y="3878"/>
                  </a:lnTo>
                  <a:lnTo>
                    <a:pt x="4653" y="388"/>
                  </a:lnTo>
                  <a:lnTo>
                    <a:pt x="349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96" name="Google Shape;5496;p448"/>
            <p:cNvSpPr/>
            <p:nvPr/>
          </p:nvSpPr>
          <p:spPr>
            <a:xfrm>
              <a:off x="238125" y="2891400"/>
              <a:ext cx="155100" cy="368350"/>
            </a:xfrm>
            <a:custGeom>
              <a:rect b="b" l="l" r="r" t="t"/>
              <a:pathLst>
                <a:path extrusionOk="0" h="14734" w="6204">
                  <a:moveTo>
                    <a:pt x="3102" y="1"/>
                  </a:moveTo>
                  <a:lnTo>
                    <a:pt x="1939" y="388"/>
                  </a:lnTo>
                  <a:lnTo>
                    <a:pt x="775" y="1164"/>
                  </a:lnTo>
                  <a:lnTo>
                    <a:pt x="388" y="1939"/>
                  </a:lnTo>
                  <a:lnTo>
                    <a:pt x="0" y="3102"/>
                  </a:lnTo>
                  <a:lnTo>
                    <a:pt x="0" y="11632"/>
                  </a:lnTo>
                  <a:lnTo>
                    <a:pt x="388" y="12795"/>
                  </a:lnTo>
                  <a:lnTo>
                    <a:pt x="775" y="13958"/>
                  </a:lnTo>
                  <a:lnTo>
                    <a:pt x="1939" y="14346"/>
                  </a:lnTo>
                  <a:lnTo>
                    <a:pt x="3102" y="14734"/>
                  </a:lnTo>
                  <a:lnTo>
                    <a:pt x="4265" y="14346"/>
                  </a:lnTo>
                  <a:lnTo>
                    <a:pt x="5428" y="13958"/>
                  </a:lnTo>
                  <a:lnTo>
                    <a:pt x="6204" y="12795"/>
                  </a:lnTo>
                  <a:lnTo>
                    <a:pt x="6204" y="11632"/>
                  </a:lnTo>
                  <a:lnTo>
                    <a:pt x="6204" y="3102"/>
                  </a:lnTo>
                  <a:lnTo>
                    <a:pt x="6204" y="1939"/>
                  </a:lnTo>
                  <a:lnTo>
                    <a:pt x="5428" y="1164"/>
                  </a:lnTo>
                  <a:lnTo>
                    <a:pt x="4265" y="388"/>
                  </a:lnTo>
                  <a:lnTo>
                    <a:pt x="310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97" name="Google Shape;5497;p448"/>
            <p:cNvSpPr/>
            <p:nvPr/>
          </p:nvSpPr>
          <p:spPr>
            <a:xfrm>
              <a:off x="548300" y="1573150"/>
              <a:ext cx="348950" cy="242350"/>
            </a:xfrm>
            <a:custGeom>
              <a:rect b="b" l="l" r="r" t="t"/>
              <a:pathLst>
                <a:path extrusionOk="0" h="9694" w="13958">
                  <a:moveTo>
                    <a:pt x="10856" y="1"/>
                  </a:moveTo>
                  <a:lnTo>
                    <a:pt x="9693" y="389"/>
                  </a:lnTo>
                  <a:lnTo>
                    <a:pt x="1939" y="3490"/>
                  </a:lnTo>
                  <a:lnTo>
                    <a:pt x="775" y="4266"/>
                  </a:lnTo>
                  <a:lnTo>
                    <a:pt x="388" y="5429"/>
                  </a:lnTo>
                  <a:lnTo>
                    <a:pt x="0" y="6592"/>
                  </a:lnTo>
                  <a:lnTo>
                    <a:pt x="388" y="7755"/>
                  </a:lnTo>
                  <a:lnTo>
                    <a:pt x="775" y="8531"/>
                  </a:lnTo>
                  <a:lnTo>
                    <a:pt x="1551" y="9306"/>
                  </a:lnTo>
                  <a:lnTo>
                    <a:pt x="2326" y="9694"/>
                  </a:lnTo>
                  <a:lnTo>
                    <a:pt x="3102" y="9694"/>
                  </a:lnTo>
                  <a:lnTo>
                    <a:pt x="4265" y="9306"/>
                  </a:lnTo>
                  <a:lnTo>
                    <a:pt x="12019" y="6204"/>
                  </a:lnTo>
                  <a:lnTo>
                    <a:pt x="13183" y="5429"/>
                  </a:lnTo>
                  <a:lnTo>
                    <a:pt x="13570" y="4266"/>
                  </a:lnTo>
                  <a:lnTo>
                    <a:pt x="13958" y="3103"/>
                  </a:lnTo>
                  <a:lnTo>
                    <a:pt x="13570" y="1939"/>
                  </a:lnTo>
                  <a:lnTo>
                    <a:pt x="13183" y="1164"/>
                  </a:lnTo>
                  <a:lnTo>
                    <a:pt x="12019" y="389"/>
                  </a:lnTo>
                  <a:lnTo>
                    <a:pt x="10856"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98" name="Google Shape;5498;p448"/>
            <p:cNvSpPr/>
            <p:nvPr/>
          </p:nvSpPr>
          <p:spPr>
            <a:xfrm>
              <a:off x="238125" y="2367975"/>
              <a:ext cx="155100" cy="368375"/>
            </a:xfrm>
            <a:custGeom>
              <a:rect b="b" l="l" r="r" t="t"/>
              <a:pathLst>
                <a:path extrusionOk="0" h="14735" w="6204">
                  <a:moveTo>
                    <a:pt x="3102" y="1"/>
                  </a:moveTo>
                  <a:lnTo>
                    <a:pt x="1939" y="388"/>
                  </a:lnTo>
                  <a:lnTo>
                    <a:pt x="775" y="776"/>
                  </a:lnTo>
                  <a:lnTo>
                    <a:pt x="388" y="1939"/>
                  </a:lnTo>
                  <a:lnTo>
                    <a:pt x="0" y="3102"/>
                  </a:lnTo>
                  <a:lnTo>
                    <a:pt x="0" y="11632"/>
                  </a:lnTo>
                  <a:lnTo>
                    <a:pt x="388" y="12795"/>
                  </a:lnTo>
                  <a:lnTo>
                    <a:pt x="775" y="13959"/>
                  </a:lnTo>
                  <a:lnTo>
                    <a:pt x="1939" y="14346"/>
                  </a:lnTo>
                  <a:lnTo>
                    <a:pt x="3102" y="14734"/>
                  </a:lnTo>
                  <a:lnTo>
                    <a:pt x="4265" y="14346"/>
                  </a:lnTo>
                  <a:lnTo>
                    <a:pt x="5428" y="13959"/>
                  </a:lnTo>
                  <a:lnTo>
                    <a:pt x="6204" y="12795"/>
                  </a:lnTo>
                  <a:lnTo>
                    <a:pt x="6204" y="11632"/>
                  </a:lnTo>
                  <a:lnTo>
                    <a:pt x="6204" y="3102"/>
                  </a:lnTo>
                  <a:lnTo>
                    <a:pt x="6204" y="1939"/>
                  </a:lnTo>
                  <a:lnTo>
                    <a:pt x="5428" y="776"/>
                  </a:lnTo>
                  <a:lnTo>
                    <a:pt x="4265" y="388"/>
                  </a:lnTo>
                  <a:lnTo>
                    <a:pt x="310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499" name="Google Shape;5499;p448"/>
            <p:cNvSpPr/>
            <p:nvPr/>
          </p:nvSpPr>
          <p:spPr>
            <a:xfrm>
              <a:off x="238125" y="3947925"/>
              <a:ext cx="213250" cy="358675"/>
            </a:xfrm>
            <a:custGeom>
              <a:rect b="b" l="l" r="r" t="t"/>
              <a:pathLst>
                <a:path extrusionOk="0" h="14347" w="8530">
                  <a:moveTo>
                    <a:pt x="1939" y="1"/>
                  </a:moveTo>
                  <a:lnTo>
                    <a:pt x="775" y="776"/>
                  </a:lnTo>
                  <a:lnTo>
                    <a:pt x="388" y="1939"/>
                  </a:lnTo>
                  <a:lnTo>
                    <a:pt x="0" y="3103"/>
                  </a:lnTo>
                  <a:lnTo>
                    <a:pt x="388" y="5429"/>
                  </a:lnTo>
                  <a:lnTo>
                    <a:pt x="775" y="7755"/>
                  </a:lnTo>
                  <a:lnTo>
                    <a:pt x="1551" y="10081"/>
                  </a:lnTo>
                  <a:lnTo>
                    <a:pt x="2714" y="12408"/>
                  </a:lnTo>
                  <a:lnTo>
                    <a:pt x="3102" y="13183"/>
                  </a:lnTo>
                  <a:lnTo>
                    <a:pt x="3877" y="13571"/>
                  </a:lnTo>
                  <a:lnTo>
                    <a:pt x="5428" y="14346"/>
                  </a:lnTo>
                  <a:lnTo>
                    <a:pt x="6979" y="13959"/>
                  </a:lnTo>
                  <a:lnTo>
                    <a:pt x="7754" y="13183"/>
                  </a:lnTo>
                  <a:lnTo>
                    <a:pt x="8142" y="12020"/>
                  </a:lnTo>
                  <a:lnTo>
                    <a:pt x="8530" y="10857"/>
                  </a:lnTo>
                  <a:lnTo>
                    <a:pt x="8142" y="9694"/>
                  </a:lnTo>
                  <a:lnTo>
                    <a:pt x="6979" y="6204"/>
                  </a:lnTo>
                  <a:lnTo>
                    <a:pt x="6204" y="2715"/>
                  </a:lnTo>
                  <a:lnTo>
                    <a:pt x="5816" y="1552"/>
                  </a:lnTo>
                  <a:lnTo>
                    <a:pt x="5428" y="776"/>
                  </a:lnTo>
                  <a:lnTo>
                    <a:pt x="4265"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00" name="Google Shape;5500;p448"/>
            <p:cNvSpPr/>
            <p:nvPr/>
          </p:nvSpPr>
          <p:spPr>
            <a:xfrm>
              <a:off x="238125" y="3414825"/>
              <a:ext cx="155100" cy="368350"/>
            </a:xfrm>
            <a:custGeom>
              <a:rect b="b" l="l" r="r" t="t"/>
              <a:pathLst>
                <a:path extrusionOk="0" h="14734" w="6204">
                  <a:moveTo>
                    <a:pt x="3102" y="0"/>
                  </a:moveTo>
                  <a:lnTo>
                    <a:pt x="1939" y="388"/>
                  </a:lnTo>
                  <a:lnTo>
                    <a:pt x="775" y="1163"/>
                  </a:lnTo>
                  <a:lnTo>
                    <a:pt x="388" y="1939"/>
                  </a:lnTo>
                  <a:lnTo>
                    <a:pt x="0" y="3490"/>
                  </a:lnTo>
                  <a:lnTo>
                    <a:pt x="0" y="11632"/>
                  </a:lnTo>
                  <a:lnTo>
                    <a:pt x="388" y="12795"/>
                  </a:lnTo>
                  <a:lnTo>
                    <a:pt x="775" y="13958"/>
                  </a:lnTo>
                  <a:lnTo>
                    <a:pt x="1939" y="14734"/>
                  </a:lnTo>
                  <a:lnTo>
                    <a:pt x="4265" y="14734"/>
                  </a:lnTo>
                  <a:lnTo>
                    <a:pt x="5428" y="13958"/>
                  </a:lnTo>
                  <a:lnTo>
                    <a:pt x="6204" y="12795"/>
                  </a:lnTo>
                  <a:lnTo>
                    <a:pt x="6204" y="11632"/>
                  </a:lnTo>
                  <a:lnTo>
                    <a:pt x="6204" y="3490"/>
                  </a:lnTo>
                  <a:lnTo>
                    <a:pt x="6204" y="1939"/>
                  </a:lnTo>
                  <a:lnTo>
                    <a:pt x="5428" y="1163"/>
                  </a:lnTo>
                  <a:lnTo>
                    <a:pt x="4265" y="388"/>
                  </a:lnTo>
                  <a:lnTo>
                    <a:pt x="310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01" name="Google Shape;5501;p448"/>
            <p:cNvSpPr/>
            <p:nvPr/>
          </p:nvSpPr>
          <p:spPr>
            <a:xfrm>
              <a:off x="1517600" y="1175750"/>
              <a:ext cx="348975" cy="232650"/>
            </a:xfrm>
            <a:custGeom>
              <a:rect b="b" l="l" r="r" t="t"/>
              <a:pathLst>
                <a:path extrusionOk="0" h="9306" w="13959">
                  <a:moveTo>
                    <a:pt x="10081" y="0"/>
                  </a:moveTo>
                  <a:lnTo>
                    <a:pt x="6591" y="1164"/>
                  </a:lnTo>
                  <a:lnTo>
                    <a:pt x="1939" y="3102"/>
                  </a:lnTo>
                  <a:lnTo>
                    <a:pt x="776" y="3878"/>
                  </a:lnTo>
                  <a:lnTo>
                    <a:pt x="0" y="5041"/>
                  </a:lnTo>
                  <a:lnTo>
                    <a:pt x="0" y="6204"/>
                  </a:lnTo>
                  <a:lnTo>
                    <a:pt x="0" y="7367"/>
                  </a:lnTo>
                  <a:lnTo>
                    <a:pt x="776" y="8143"/>
                  </a:lnTo>
                  <a:lnTo>
                    <a:pt x="1163" y="8530"/>
                  </a:lnTo>
                  <a:lnTo>
                    <a:pt x="1939" y="8918"/>
                  </a:lnTo>
                  <a:lnTo>
                    <a:pt x="3102" y="9306"/>
                  </a:lnTo>
                  <a:lnTo>
                    <a:pt x="4265" y="8918"/>
                  </a:lnTo>
                  <a:lnTo>
                    <a:pt x="9305" y="6979"/>
                  </a:lnTo>
                  <a:lnTo>
                    <a:pt x="11632" y="5816"/>
                  </a:lnTo>
                  <a:lnTo>
                    <a:pt x="12795" y="5428"/>
                  </a:lnTo>
                  <a:lnTo>
                    <a:pt x="13570" y="4653"/>
                  </a:lnTo>
                  <a:lnTo>
                    <a:pt x="13958" y="3490"/>
                  </a:lnTo>
                  <a:lnTo>
                    <a:pt x="13958" y="2327"/>
                  </a:lnTo>
                  <a:lnTo>
                    <a:pt x="13183" y="1164"/>
                  </a:lnTo>
                  <a:lnTo>
                    <a:pt x="12407" y="388"/>
                  </a:lnTo>
                  <a:lnTo>
                    <a:pt x="11244"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02" name="Google Shape;5502;p448"/>
            <p:cNvSpPr/>
            <p:nvPr/>
          </p:nvSpPr>
          <p:spPr>
            <a:xfrm>
              <a:off x="2021625" y="1156375"/>
              <a:ext cx="368350" cy="155100"/>
            </a:xfrm>
            <a:custGeom>
              <a:rect b="b" l="l" r="r" t="t"/>
              <a:pathLst>
                <a:path extrusionOk="0" h="6204" w="14734">
                  <a:moveTo>
                    <a:pt x="3102" y="0"/>
                  </a:moveTo>
                  <a:lnTo>
                    <a:pt x="1939" y="388"/>
                  </a:lnTo>
                  <a:lnTo>
                    <a:pt x="776" y="775"/>
                  </a:lnTo>
                  <a:lnTo>
                    <a:pt x="388" y="1939"/>
                  </a:lnTo>
                  <a:lnTo>
                    <a:pt x="1" y="3102"/>
                  </a:lnTo>
                  <a:lnTo>
                    <a:pt x="388" y="4265"/>
                  </a:lnTo>
                  <a:lnTo>
                    <a:pt x="776" y="5428"/>
                  </a:lnTo>
                  <a:lnTo>
                    <a:pt x="1939" y="6203"/>
                  </a:lnTo>
                  <a:lnTo>
                    <a:pt x="12795" y="6203"/>
                  </a:lnTo>
                  <a:lnTo>
                    <a:pt x="13959" y="5428"/>
                  </a:lnTo>
                  <a:lnTo>
                    <a:pt x="14346" y="4265"/>
                  </a:lnTo>
                  <a:lnTo>
                    <a:pt x="14734" y="3102"/>
                  </a:lnTo>
                  <a:lnTo>
                    <a:pt x="14346" y="1939"/>
                  </a:lnTo>
                  <a:lnTo>
                    <a:pt x="13959" y="775"/>
                  </a:lnTo>
                  <a:lnTo>
                    <a:pt x="12795" y="388"/>
                  </a:lnTo>
                  <a:lnTo>
                    <a:pt x="1163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03" name="Google Shape;5503;p448"/>
            <p:cNvSpPr/>
            <p:nvPr/>
          </p:nvSpPr>
          <p:spPr>
            <a:xfrm>
              <a:off x="2545050" y="1156375"/>
              <a:ext cx="368350" cy="155100"/>
            </a:xfrm>
            <a:custGeom>
              <a:rect b="b" l="l" r="r" t="t"/>
              <a:pathLst>
                <a:path extrusionOk="0" h="6204" w="14734">
                  <a:moveTo>
                    <a:pt x="3102" y="0"/>
                  </a:moveTo>
                  <a:lnTo>
                    <a:pt x="1939" y="388"/>
                  </a:lnTo>
                  <a:lnTo>
                    <a:pt x="1164" y="775"/>
                  </a:lnTo>
                  <a:lnTo>
                    <a:pt x="388" y="1939"/>
                  </a:lnTo>
                  <a:lnTo>
                    <a:pt x="0" y="3102"/>
                  </a:lnTo>
                  <a:lnTo>
                    <a:pt x="388" y="4265"/>
                  </a:lnTo>
                  <a:lnTo>
                    <a:pt x="1164" y="5428"/>
                  </a:lnTo>
                  <a:lnTo>
                    <a:pt x="1939" y="6203"/>
                  </a:lnTo>
                  <a:lnTo>
                    <a:pt x="12795" y="6203"/>
                  </a:lnTo>
                  <a:lnTo>
                    <a:pt x="13958" y="5428"/>
                  </a:lnTo>
                  <a:lnTo>
                    <a:pt x="14346" y="4265"/>
                  </a:lnTo>
                  <a:lnTo>
                    <a:pt x="14734" y="3102"/>
                  </a:lnTo>
                  <a:lnTo>
                    <a:pt x="14346" y="1939"/>
                  </a:lnTo>
                  <a:lnTo>
                    <a:pt x="13958" y="775"/>
                  </a:lnTo>
                  <a:lnTo>
                    <a:pt x="12795" y="388"/>
                  </a:lnTo>
                  <a:lnTo>
                    <a:pt x="11632"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04" name="Google Shape;5504;p448"/>
            <p:cNvSpPr/>
            <p:nvPr/>
          </p:nvSpPr>
          <p:spPr>
            <a:xfrm>
              <a:off x="1032950" y="1369600"/>
              <a:ext cx="348975" cy="242350"/>
            </a:xfrm>
            <a:custGeom>
              <a:rect b="b" l="l" r="r" t="t"/>
              <a:pathLst>
                <a:path extrusionOk="0" h="9694" w="13959">
                  <a:moveTo>
                    <a:pt x="10856" y="1"/>
                  </a:moveTo>
                  <a:lnTo>
                    <a:pt x="9693" y="389"/>
                  </a:lnTo>
                  <a:lnTo>
                    <a:pt x="1939" y="3490"/>
                  </a:lnTo>
                  <a:lnTo>
                    <a:pt x="776" y="4266"/>
                  </a:lnTo>
                  <a:lnTo>
                    <a:pt x="0" y="5429"/>
                  </a:lnTo>
                  <a:lnTo>
                    <a:pt x="0" y="6592"/>
                  </a:lnTo>
                  <a:lnTo>
                    <a:pt x="0" y="7755"/>
                  </a:lnTo>
                  <a:lnTo>
                    <a:pt x="776" y="8531"/>
                  </a:lnTo>
                  <a:lnTo>
                    <a:pt x="1163" y="9306"/>
                  </a:lnTo>
                  <a:lnTo>
                    <a:pt x="2326" y="9694"/>
                  </a:lnTo>
                  <a:lnTo>
                    <a:pt x="3102" y="9694"/>
                  </a:lnTo>
                  <a:lnTo>
                    <a:pt x="4265" y="9306"/>
                  </a:lnTo>
                  <a:lnTo>
                    <a:pt x="12019" y="6204"/>
                  </a:lnTo>
                  <a:lnTo>
                    <a:pt x="13183" y="5429"/>
                  </a:lnTo>
                  <a:lnTo>
                    <a:pt x="13570" y="4266"/>
                  </a:lnTo>
                  <a:lnTo>
                    <a:pt x="13958" y="3103"/>
                  </a:lnTo>
                  <a:lnTo>
                    <a:pt x="13570" y="1939"/>
                  </a:lnTo>
                  <a:lnTo>
                    <a:pt x="12795" y="776"/>
                  </a:lnTo>
                  <a:lnTo>
                    <a:pt x="12019" y="389"/>
                  </a:lnTo>
                  <a:lnTo>
                    <a:pt x="10856"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sp>
        <p:nvSpPr>
          <p:cNvPr id="5505" name="Google Shape;5505;p448"/>
          <p:cNvSpPr txBox="1"/>
          <p:nvPr/>
        </p:nvSpPr>
        <p:spPr>
          <a:xfrm>
            <a:off x="4729681" y="5915036"/>
            <a:ext cx="1010100" cy="39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666666"/>
                </a:solidFill>
                <a:latin typeface="Overpass Light"/>
                <a:ea typeface="Overpass Light"/>
                <a:cs typeface="Overpass Light"/>
                <a:sym typeface="Overpass Light"/>
              </a:rPr>
              <a:t>Virtual</a:t>
            </a:r>
            <a:endParaRPr sz="1600">
              <a:solidFill>
                <a:srgbClr val="666666"/>
              </a:solidFill>
              <a:latin typeface="Overpass Light"/>
              <a:ea typeface="Overpass Light"/>
              <a:cs typeface="Overpass Light"/>
              <a:sym typeface="Overpass Light"/>
            </a:endParaRPr>
          </a:p>
        </p:txBody>
      </p:sp>
      <p:grpSp>
        <p:nvGrpSpPr>
          <p:cNvPr id="5506" name="Google Shape;5506;p448"/>
          <p:cNvGrpSpPr/>
          <p:nvPr/>
        </p:nvGrpSpPr>
        <p:grpSpPr>
          <a:xfrm>
            <a:off x="6493896" y="5215393"/>
            <a:ext cx="1009412" cy="699015"/>
            <a:chOff x="238125" y="383975"/>
            <a:chExt cx="7143750" cy="4947025"/>
          </a:xfrm>
        </p:grpSpPr>
        <p:sp>
          <p:nvSpPr>
            <p:cNvPr id="5507" name="Google Shape;5507;p448"/>
            <p:cNvSpPr/>
            <p:nvPr/>
          </p:nvSpPr>
          <p:spPr>
            <a:xfrm>
              <a:off x="238125" y="383975"/>
              <a:ext cx="7143750" cy="4947025"/>
            </a:xfrm>
            <a:custGeom>
              <a:rect b="b" l="l" r="r" t="t"/>
              <a:pathLst>
                <a:path extrusionOk="0" h="197881" w="285750">
                  <a:moveTo>
                    <a:pt x="170736" y="5715"/>
                  </a:moveTo>
                  <a:lnTo>
                    <a:pt x="176093" y="6072"/>
                  </a:lnTo>
                  <a:lnTo>
                    <a:pt x="181094" y="6787"/>
                  </a:lnTo>
                  <a:lnTo>
                    <a:pt x="186095" y="7501"/>
                  </a:lnTo>
                  <a:lnTo>
                    <a:pt x="191095" y="8930"/>
                  </a:lnTo>
                  <a:lnTo>
                    <a:pt x="195739" y="10716"/>
                  </a:lnTo>
                  <a:lnTo>
                    <a:pt x="200382" y="12859"/>
                  </a:lnTo>
                  <a:lnTo>
                    <a:pt x="205026" y="15359"/>
                  </a:lnTo>
                  <a:lnTo>
                    <a:pt x="208955" y="18216"/>
                  </a:lnTo>
                  <a:lnTo>
                    <a:pt x="212884" y="21431"/>
                  </a:lnTo>
                  <a:lnTo>
                    <a:pt x="216813" y="24646"/>
                  </a:lnTo>
                  <a:lnTo>
                    <a:pt x="220028" y="28575"/>
                  </a:lnTo>
                  <a:lnTo>
                    <a:pt x="223242" y="32504"/>
                  </a:lnTo>
                  <a:lnTo>
                    <a:pt x="226100" y="36790"/>
                  </a:lnTo>
                  <a:lnTo>
                    <a:pt x="228600" y="41076"/>
                  </a:lnTo>
                  <a:lnTo>
                    <a:pt x="230743" y="45720"/>
                  </a:lnTo>
                  <a:lnTo>
                    <a:pt x="232529" y="50720"/>
                  </a:lnTo>
                  <a:lnTo>
                    <a:pt x="229672" y="50720"/>
                  </a:lnTo>
                  <a:lnTo>
                    <a:pt x="227171" y="51078"/>
                  </a:lnTo>
                  <a:lnTo>
                    <a:pt x="223242" y="52149"/>
                  </a:lnTo>
                  <a:lnTo>
                    <a:pt x="220028" y="52864"/>
                  </a:lnTo>
                  <a:lnTo>
                    <a:pt x="218956" y="53578"/>
                  </a:lnTo>
                  <a:lnTo>
                    <a:pt x="218242" y="53935"/>
                  </a:lnTo>
                  <a:lnTo>
                    <a:pt x="217884" y="54649"/>
                  </a:lnTo>
                  <a:lnTo>
                    <a:pt x="217527" y="55721"/>
                  </a:lnTo>
                  <a:lnTo>
                    <a:pt x="217884" y="56435"/>
                  </a:lnTo>
                  <a:lnTo>
                    <a:pt x="218242" y="57150"/>
                  </a:lnTo>
                  <a:lnTo>
                    <a:pt x="218956" y="57507"/>
                  </a:lnTo>
                  <a:lnTo>
                    <a:pt x="219670" y="57864"/>
                  </a:lnTo>
                  <a:lnTo>
                    <a:pt x="220742" y="57507"/>
                  </a:lnTo>
                  <a:lnTo>
                    <a:pt x="222171" y="57150"/>
                  </a:lnTo>
                  <a:lnTo>
                    <a:pt x="225743" y="56078"/>
                  </a:lnTo>
                  <a:lnTo>
                    <a:pt x="228243" y="55721"/>
                  </a:lnTo>
                  <a:lnTo>
                    <a:pt x="234315" y="55721"/>
                  </a:lnTo>
                  <a:lnTo>
                    <a:pt x="237530" y="56078"/>
                  </a:lnTo>
                  <a:lnTo>
                    <a:pt x="241816" y="57150"/>
                  </a:lnTo>
                  <a:lnTo>
                    <a:pt x="246459" y="58578"/>
                  </a:lnTo>
                  <a:lnTo>
                    <a:pt x="250388" y="60722"/>
                  </a:lnTo>
                  <a:lnTo>
                    <a:pt x="254318" y="62865"/>
                  </a:lnTo>
                  <a:lnTo>
                    <a:pt x="258247" y="65365"/>
                  </a:lnTo>
                  <a:lnTo>
                    <a:pt x="261818" y="68223"/>
                  </a:lnTo>
                  <a:lnTo>
                    <a:pt x="265033" y="71437"/>
                  </a:lnTo>
                  <a:lnTo>
                    <a:pt x="267891" y="74652"/>
                  </a:lnTo>
                  <a:lnTo>
                    <a:pt x="270391" y="78224"/>
                  </a:lnTo>
                  <a:lnTo>
                    <a:pt x="272891" y="82153"/>
                  </a:lnTo>
                  <a:lnTo>
                    <a:pt x="275034" y="86082"/>
                  </a:lnTo>
                  <a:lnTo>
                    <a:pt x="276820" y="90368"/>
                  </a:lnTo>
                  <a:lnTo>
                    <a:pt x="277892" y="94654"/>
                  </a:lnTo>
                  <a:lnTo>
                    <a:pt x="278963" y="99298"/>
                  </a:lnTo>
                  <a:lnTo>
                    <a:pt x="279678" y="103941"/>
                  </a:lnTo>
                  <a:lnTo>
                    <a:pt x="279678" y="108585"/>
                  </a:lnTo>
                  <a:lnTo>
                    <a:pt x="279678" y="111799"/>
                  </a:lnTo>
                  <a:lnTo>
                    <a:pt x="279321" y="115371"/>
                  </a:lnTo>
                  <a:lnTo>
                    <a:pt x="236458" y="115371"/>
                  </a:lnTo>
                  <a:lnTo>
                    <a:pt x="235029" y="109656"/>
                  </a:lnTo>
                  <a:lnTo>
                    <a:pt x="232886" y="104655"/>
                  </a:lnTo>
                  <a:lnTo>
                    <a:pt x="230743" y="99298"/>
                  </a:lnTo>
                  <a:lnTo>
                    <a:pt x="227886" y="94654"/>
                  </a:lnTo>
                  <a:lnTo>
                    <a:pt x="224671" y="90011"/>
                  </a:lnTo>
                  <a:lnTo>
                    <a:pt x="221099" y="85725"/>
                  </a:lnTo>
                  <a:lnTo>
                    <a:pt x="217170" y="81796"/>
                  </a:lnTo>
                  <a:lnTo>
                    <a:pt x="213241" y="78224"/>
                  </a:lnTo>
                  <a:lnTo>
                    <a:pt x="208598" y="75009"/>
                  </a:lnTo>
                  <a:lnTo>
                    <a:pt x="203954" y="72152"/>
                  </a:lnTo>
                  <a:lnTo>
                    <a:pt x="198953" y="69651"/>
                  </a:lnTo>
                  <a:lnTo>
                    <a:pt x="193953" y="67508"/>
                  </a:lnTo>
                  <a:lnTo>
                    <a:pt x="188238" y="65722"/>
                  </a:lnTo>
                  <a:lnTo>
                    <a:pt x="182880" y="64651"/>
                  </a:lnTo>
                  <a:lnTo>
                    <a:pt x="177165" y="63936"/>
                  </a:lnTo>
                  <a:lnTo>
                    <a:pt x="171093" y="63579"/>
                  </a:lnTo>
                  <a:lnTo>
                    <a:pt x="165378" y="63936"/>
                  </a:lnTo>
                  <a:lnTo>
                    <a:pt x="159663" y="64651"/>
                  </a:lnTo>
                  <a:lnTo>
                    <a:pt x="153948" y="65722"/>
                  </a:lnTo>
                  <a:lnTo>
                    <a:pt x="148590" y="67508"/>
                  </a:lnTo>
                  <a:lnTo>
                    <a:pt x="143232" y="69651"/>
                  </a:lnTo>
                  <a:lnTo>
                    <a:pt x="138589" y="72152"/>
                  </a:lnTo>
                  <a:lnTo>
                    <a:pt x="133588" y="75009"/>
                  </a:lnTo>
                  <a:lnTo>
                    <a:pt x="129302" y="78224"/>
                  </a:lnTo>
                  <a:lnTo>
                    <a:pt x="125016" y="81796"/>
                  </a:lnTo>
                  <a:lnTo>
                    <a:pt x="121087" y="85725"/>
                  </a:lnTo>
                  <a:lnTo>
                    <a:pt x="117872" y="90011"/>
                  </a:lnTo>
                  <a:lnTo>
                    <a:pt x="114657" y="94654"/>
                  </a:lnTo>
                  <a:lnTo>
                    <a:pt x="111800" y="99298"/>
                  </a:lnTo>
                  <a:lnTo>
                    <a:pt x="109299" y="104655"/>
                  </a:lnTo>
                  <a:lnTo>
                    <a:pt x="107513" y="109656"/>
                  </a:lnTo>
                  <a:lnTo>
                    <a:pt x="105728" y="115371"/>
                  </a:lnTo>
                  <a:lnTo>
                    <a:pt x="6787" y="115371"/>
                  </a:lnTo>
                  <a:lnTo>
                    <a:pt x="7858" y="112514"/>
                  </a:lnTo>
                  <a:lnTo>
                    <a:pt x="9287" y="109656"/>
                  </a:lnTo>
                  <a:lnTo>
                    <a:pt x="10716" y="107156"/>
                  </a:lnTo>
                  <a:lnTo>
                    <a:pt x="12144" y="104655"/>
                  </a:lnTo>
                  <a:lnTo>
                    <a:pt x="13930" y="102512"/>
                  </a:lnTo>
                  <a:lnTo>
                    <a:pt x="16073" y="100369"/>
                  </a:lnTo>
                  <a:lnTo>
                    <a:pt x="18217" y="98583"/>
                  </a:lnTo>
                  <a:lnTo>
                    <a:pt x="20360" y="96797"/>
                  </a:lnTo>
                  <a:lnTo>
                    <a:pt x="22860" y="95011"/>
                  </a:lnTo>
                  <a:lnTo>
                    <a:pt x="25360" y="93583"/>
                  </a:lnTo>
                  <a:lnTo>
                    <a:pt x="28218" y="92511"/>
                  </a:lnTo>
                  <a:lnTo>
                    <a:pt x="30718" y="91440"/>
                  </a:lnTo>
                  <a:lnTo>
                    <a:pt x="33576" y="90725"/>
                  </a:lnTo>
                  <a:lnTo>
                    <a:pt x="36433" y="90011"/>
                  </a:lnTo>
                  <a:lnTo>
                    <a:pt x="39648" y="89654"/>
                  </a:lnTo>
                  <a:lnTo>
                    <a:pt x="43220" y="89654"/>
                  </a:lnTo>
                  <a:lnTo>
                    <a:pt x="44291" y="89296"/>
                  </a:lnTo>
                  <a:lnTo>
                    <a:pt x="45006" y="88939"/>
                  </a:lnTo>
                  <a:lnTo>
                    <a:pt x="45720" y="88225"/>
                  </a:lnTo>
                  <a:lnTo>
                    <a:pt x="46077" y="87153"/>
                  </a:lnTo>
                  <a:lnTo>
                    <a:pt x="47149" y="83582"/>
                  </a:lnTo>
                  <a:lnTo>
                    <a:pt x="48220" y="80010"/>
                  </a:lnTo>
                  <a:lnTo>
                    <a:pt x="49649" y="76795"/>
                  </a:lnTo>
                  <a:lnTo>
                    <a:pt x="51078" y="73580"/>
                  </a:lnTo>
                  <a:lnTo>
                    <a:pt x="53221" y="70366"/>
                  </a:lnTo>
                  <a:lnTo>
                    <a:pt x="55364" y="67508"/>
                  </a:lnTo>
                  <a:lnTo>
                    <a:pt x="57864" y="65008"/>
                  </a:lnTo>
                  <a:lnTo>
                    <a:pt x="60365" y="62508"/>
                  </a:lnTo>
                  <a:lnTo>
                    <a:pt x="63222" y="60364"/>
                  </a:lnTo>
                  <a:lnTo>
                    <a:pt x="66080" y="58578"/>
                  </a:lnTo>
                  <a:lnTo>
                    <a:pt x="69294" y="56793"/>
                  </a:lnTo>
                  <a:lnTo>
                    <a:pt x="72509" y="55721"/>
                  </a:lnTo>
                  <a:lnTo>
                    <a:pt x="76081" y="54649"/>
                  </a:lnTo>
                  <a:lnTo>
                    <a:pt x="79653" y="53578"/>
                  </a:lnTo>
                  <a:lnTo>
                    <a:pt x="83225" y="53221"/>
                  </a:lnTo>
                  <a:lnTo>
                    <a:pt x="87154" y="52864"/>
                  </a:lnTo>
                  <a:lnTo>
                    <a:pt x="91083" y="53221"/>
                  </a:lnTo>
                  <a:lnTo>
                    <a:pt x="95012" y="53935"/>
                  </a:lnTo>
                  <a:lnTo>
                    <a:pt x="98941" y="54649"/>
                  </a:lnTo>
                  <a:lnTo>
                    <a:pt x="102513" y="56078"/>
                  </a:lnTo>
                  <a:lnTo>
                    <a:pt x="105370" y="57507"/>
                  </a:lnTo>
                  <a:lnTo>
                    <a:pt x="108942" y="60007"/>
                  </a:lnTo>
                  <a:lnTo>
                    <a:pt x="111085" y="61793"/>
                  </a:lnTo>
                  <a:lnTo>
                    <a:pt x="112871" y="63579"/>
                  </a:lnTo>
                  <a:lnTo>
                    <a:pt x="114657" y="65722"/>
                  </a:lnTo>
                  <a:lnTo>
                    <a:pt x="116443" y="68223"/>
                  </a:lnTo>
                  <a:lnTo>
                    <a:pt x="117158" y="68937"/>
                  </a:lnTo>
                  <a:lnTo>
                    <a:pt x="118586" y="69294"/>
                  </a:lnTo>
                  <a:lnTo>
                    <a:pt x="119301" y="68937"/>
                  </a:lnTo>
                  <a:lnTo>
                    <a:pt x="120015" y="68223"/>
                  </a:lnTo>
                  <a:lnTo>
                    <a:pt x="120372" y="67508"/>
                  </a:lnTo>
                  <a:lnTo>
                    <a:pt x="120372" y="66794"/>
                  </a:lnTo>
                  <a:lnTo>
                    <a:pt x="120015" y="66079"/>
                  </a:lnTo>
                  <a:lnTo>
                    <a:pt x="117158" y="61793"/>
                  </a:lnTo>
                  <a:lnTo>
                    <a:pt x="113943" y="58578"/>
                  </a:lnTo>
                  <a:lnTo>
                    <a:pt x="110728" y="56078"/>
                  </a:lnTo>
                  <a:lnTo>
                    <a:pt x="107871" y="53935"/>
                  </a:lnTo>
                  <a:lnTo>
                    <a:pt x="109657" y="48577"/>
                  </a:lnTo>
                  <a:lnTo>
                    <a:pt x="111443" y="43577"/>
                  </a:lnTo>
                  <a:lnTo>
                    <a:pt x="113943" y="38933"/>
                  </a:lnTo>
                  <a:lnTo>
                    <a:pt x="116800" y="34290"/>
                  </a:lnTo>
                  <a:lnTo>
                    <a:pt x="120015" y="30361"/>
                  </a:lnTo>
                  <a:lnTo>
                    <a:pt x="123230" y="26075"/>
                  </a:lnTo>
                  <a:lnTo>
                    <a:pt x="127159" y="22503"/>
                  </a:lnTo>
                  <a:lnTo>
                    <a:pt x="131088" y="19288"/>
                  </a:lnTo>
                  <a:lnTo>
                    <a:pt x="135374" y="16073"/>
                  </a:lnTo>
                  <a:lnTo>
                    <a:pt x="140018" y="13573"/>
                  </a:lnTo>
                  <a:lnTo>
                    <a:pt x="144661" y="11430"/>
                  </a:lnTo>
                  <a:lnTo>
                    <a:pt x="149662" y="9287"/>
                  </a:lnTo>
                  <a:lnTo>
                    <a:pt x="154662" y="7858"/>
                  </a:lnTo>
                  <a:lnTo>
                    <a:pt x="160020" y="6787"/>
                  </a:lnTo>
                  <a:lnTo>
                    <a:pt x="165378" y="6072"/>
                  </a:lnTo>
                  <a:lnTo>
                    <a:pt x="170736" y="5715"/>
                  </a:lnTo>
                  <a:close/>
                  <a:moveTo>
                    <a:pt x="171093" y="69651"/>
                  </a:moveTo>
                  <a:lnTo>
                    <a:pt x="177522" y="70008"/>
                  </a:lnTo>
                  <a:lnTo>
                    <a:pt x="183594" y="71080"/>
                  </a:lnTo>
                  <a:lnTo>
                    <a:pt x="189309" y="72509"/>
                  </a:lnTo>
                  <a:lnTo>
                    <a:pt x="195024" y="74652"/>
                  </a:lnTo>
                  <a:lnTo>
                    <a:pt x="200382" y="77152"/>
                  </a:lnTo>
                  <a:lnTo>
                    <a:pt x="205383" y="80367"/>
                  </a:lnTo>
                  <a:lnTo>
                    <a:pt x="210026" y="83582"/>
                  </a:lnTo>
                  <a:lnTo>
                    <a:pt x="214313" y="87511"/>
                  </a:lnTo>
                  <a:lnTo>
                    <a:pt x="218242" y="92154"/>
                  </a:lnTo>
                  <a:lnTo>
                    <a:pt x="221813" y="96797"/>
                  </a:lnTo>
                  <a:lnTo>
                    <a:pt x="224671" y="101798"/>
                  </a:lnTo>
                  <a:lnTo>
                    <a:pt x="227528" y="107156"/>
                  </a:lnTo>
                  <a:lnTo>
                    <a:pt x="229314" y="112514"/>
                  </a:lnTo>
                  <a:lnTo>
                    <a:pt x="231100" y="118586"/>
                  </a:lnTo>
                  <a:lnTo>
                    <a:pt x="231815" y="124658"/>
                  </a:lnTo>
                  <a:lnTo>
                    <a:pt x="232172" y="130730"/>
                  </a:lnTo>
                  <a:lnTo>
                    <a:pt x="231815" y="137159"/>
                  </a:lnTo>
                  <a:lnTo>
                    <a:pt x="231100" y="142874"/>
                  </a:lnTo>
                  <a:lnTo>
                    <a:pt x="229314" y="148947"/>
                  </a:lnTo>
                  <a:lnTo>
                    <a:pt x="227528" y="154662"/>
                  </a:lnTo>
                  <a:lnTo>
                    <a:pt x="224671" y="159662"/>
                  </a:lnTo>
                  <a:lnTo>
                    <a:pt x="221813" y="165020"/>
                  </a:lnTo>
                  <a:lnTo>
                    <a:pt x="218242" y="169663"/>
                  </a:lnTo>
                  <a:lnTo>
                    <a:pt x="214313" y="173950"/>
                  </a:lnTo>
                  <a:lnTo>
                    <a:pt x="210026" y="177879"/>
                  </a:lnTo>
                  <a:lnTo>
                    <a:pt x="205383" y="181450"/>
                  </a:lnTo>
                  <a:lnTo>
                    <a:pt x="200382" y="184308"/>
                  </a:lnTo>
                  <a:lnTo>
                    <a:pt x="195024" y="186808"/>
                  </a:lnTo>
                  <a:lnTo>
                    <a:pt x="189309" y="188951"/>
                  </a:lnTo>
                  <a:lnTo>
                    <a:pt x="183594" y="190380"/>
                  </a:lnTo>
                  <a:lnTo>
                    <a:pt x="177522" y="191452"/>
                  </a:lnTo>
                  <a:lnTo>
                    <a:pt x="171093" y="191809"/>
                  </a:lnTo>
                  <a:lnTo>
                    <a:pt x="165021" y="191452"/>
                  </a:lnTo>
                  <a:lnTo>
                    <a:pt x="158948" y="190380"/>
                  </a:lnTo>
                  <a:lnTo>
                    <a:pt x="153233" y="188951"/>
                  </a:lnTo>
                  <a:lnTo>
                    <a:pt x="147518" y="186808"/>
                  </a:lnTo>
                  <a:lnTo>
                    <a:pt x="142161" y="184308"/>
                  </a:lnTo>
                  <a:lnTo>
                    <a:pt x="137160" y="181450"/>
                  </a:lnTo>
                  <a:lnTo>
                    <a:pt x="132517" y="177879"/>
                  </a:lnTo>
                  <a:lnTo>
                    <a:pt x="128230" y="173950"/>
                  </a:lnTo>
                  <a:lnTo>
                    <a:pt x="124301" y="169663"/>
                  </a:lnTo>
                  <a:lnTo>
                    <a:pt x="120729" y="165020"/>
                  </a:lnTo>
                  <a:lnTo>
                    <a:pt x="117515" y="159662"/>
                  </a:lnTo>
                  <a:lnTo>
                    <a:pt x="115014" y="154662"/>
                  </a:lnTo>
                  <a:lnTo>
                    <a:pt x="112871" y="148947"/>
                  </a:lnTo>
                  <a:lnTo>
                    <a:pt x="111443" y="142874"/>
                  </a:lnTo>
                  <a:lnTo>
                    <a:pt x="110371" y="137159"/>
                  </a:lnTo>
                  <a:lnTo>
                    <a:pt x="110014" y="130730"/>
                  </a:lnTo>
                  <a:lnTo>
                    <a:pt x="110371" y="124658"/>
                  </a:lnTo>
                  <a:lnTo>
                    <a:pt x="111443" y="118586"/>
                  </a:lnTo>
                  <a:lnTo>
                    <a:pt x="112871" y="112514"/>
                  </a:lnTo>
                  <a:lnTo>
                    <a:pt x="115014" y="107156"/>
                  </a:lnTo>
                  <a:lnTo>
                    <a:pt x="117515" y="101798"/>
                  </a:lnTo>
                  <a:lnTo>
                    <a:pt x="120729" y="96797"/>
                  </a:lnTo>
                  <a:lnTo>
                    <a:pt x="124301" y="92154"/>
                  </a:lnTo>
                  <a:lnTo>
                    <a:pt x="128230" y="87511"/>
                  </a:lnTo>
                  <a:lnTo>
                    <a:pt x="132517" y="83582"/>
                  </a:lnTo>
                  <a:lnTo>
                    <a:pt x="137160" y="80367"/>
                  </a:lnTo>
                  <a:lnTo>
                    <a:pt x="142161" y="77152"/>
                  </a:lnTo>
                  <a:lnTo>
                    <a:pt x="147518" y="74652"/>
                  </a:lnTo>
                  <a:lnTo>
                    <a:pt x="153233" y="72509"/>
                  </a:lnTo>
                  <a:lnTo>
                    <a:pt x="158948" y="71080"/>
                  </a:lnTo>
                  <a:lnTo>
                    <a:pt x="165021" y="70008"/>
                  </a:lnTo>
                  <a:lnTo>
                    <a:pt x="171093" y="69651"/>
                  </a:lnTo>
                  <a:close/>
                  <a:moveTo>
                    <a:pt x="165021" y="0"/>
                  </a:moveTo>
                  <a:lnTo>
                    <a:pt x="159306" y="714"/>
                  </a:lnTo>
                  <a:lnTo>
                    <a:pt x="153591" y="2143"/>
                  </a:lnTo>
                  <a:lnTo>
                    <a:pt x="148233" y="3572"/>
                  </a:lnTo>
                  <a:lnTo>
                    <a:pt x="142875" y="5715"/>
                  </a:lnTo>
                  <a:lnTo>
                    <a:pt x="137874" y="7858"/>
                  </a:lnTo>
                  <a:lnTo>
                    <a:pt x="133231" y="10716"/>
                  </a:lnTo>
                  <a:lnTo>
                    <a:pt x="128588" y="13930"/>
                  </a:lnTo>
                  <a:lnTo>
                    <a:pt x="124301" y="17145"/>
                  </a:lnTo>
                  <a:lnTo>
                    <a:pt x="120015" y="21074"/>
                  </a:lnTo>
                  <a:lnTo>
                    <a:pt x="116443" y="25003"/>
                  </a:lnTo>
                  <a:lnTo>
                    <a:pt x="112871" y="29646"/>
                  </a:lnTo>
                  <a:lnTo>
                    <a:pt x="110014" y="34290"/>
                  </a:lnTo>
                  <a:lnTo>
                    <a:pt x="107156" y="39290"/>
                  </a:lnTo>
                  <a:lnTo>
                    <a:pt x="104656" y="44291"/>
                  </a:lnTo>
                  <a:lnTo>
                    <a:pt x="102870" y="50006"/>
                  </a:lnTo>
                  <a:lnTo>
                    <a:pt x="98941" y="48577"/>
                  </a:lnTo>
                  <a:lnTo>
                    <a:pt x="95012" y="47863"/>
                  </a:lnTo>
                  <a:lnTo>
                    <a:pt x="91083" y="47149"/>
                  </a:lnTo>
                  <a:lnTo>
                    <a:pt x="82868" y="47149"/>
                  </a:lnTo>
                  <a:lnTo>
                    <a:pt x="78938" y="47863"/>
                  </a:lnTo>
                  <a:lnTo>
                    <a:pt x="75009" y="48577"/>
                  </a:lnTo>
                  <a:lnTo>
                    <a:pt x="71080" y="50006"/>
                  </a:lnTo>
                  <a:lnTo>
                    <a:pt x="67508" y="51435"/>
                  </a:lnTo>
                  <a:lnTo>
                    <a:pt x="63937" y="53221"/>
                  </a:lnTo>
                  <a:lnTo>
                    <a:pt x="60722" y="55007"/>
                  </a:lnTo>
                  <a:lnTo>
                    <a:pt x="57507" y="57507"/>
                  </a:lnTo>
                  <a:lnTo>
                    <a:pt x="54650" y="60007"/>
                  </a:lnTo>
                  <a:lnTo>
                    <a:pt x="51792" y="62865"/>
                  </a:lnTo>
                  <a:lnTo>
                    <a:pt x="49292" y="65722"/>
                  </a:lnTo>
                  <a:lnTo>
                    <a:pt x="47149" y="68937"/>
                  </a:lnTo>
                  <a:lnTo>
                    <a:pt x="45006" y="72509"/>
                  </a:lnTo>
                  <a:lnTo>
                    <a:pt x="43220" y="76081"/>
                  </a:lnTo>
                  <a:lnTo>
                    <a:pt x="42148" y="79652"/>
                  </a:lnTo>
                  <a:lnTo>
                    <a:pt x="40719" y="83582"/>
                  </a:lnTo>
                  <a:lnTo>
                    <a:pt x="37148" y="83939"/>
                  </a:lnTo>
                  <a:lnTo>
                    <a:pt x="33576" y="84653"/>
                  </a:lnTo>
                  <a:lnTo>
                    <a:pt x="30004" y="85367"/>
                  </a:lnTo>
                  <a:lnTo>
                    <a:pt x="26789" y="86439"/>
                  </a:lnTo>
                  <a:lnTo>
                    <a:pt x="23574" y="87868"/>
                  </a:lnTo>
                  <a:lnTo>
                    <a:pt x="20360" y="89654"/>
                  </a:lnTo>
                  <a:lnTo>
                    <a:pt x="17502" y="91440"/>
                  </a:lnTo>
                  <a:lnTo>
                    <a:pt x="14645" y="93583"/>
                  </a:lnTo>
                  <a:lnTo>
                    <a:pt x="12144" y="96083"/>
                  </a:lnTo>
                  <a:lnTo>
                    <a:pt x="9644" y="98583"/>
                  </a:lnTo>
                  <a:lnTo>
                    <a:pt x="7501" y="101084"/>
                  </a:lnTo>
                  <a:lnTo>
                    <a:pt x="5358" y="104298"/>
                  </a:lnTo>
                  <a:lnTo>
                    <a:pt x="3929" y="107156"/>
                  </a:lnTo>
                  <a:lnTo>
                    <a:pt x="2143" y="110370"/>
                  </a:lnTo>
                  <a:lnTo>
                    <a:pt x="1072" y="113942"/>
                  </a:lnTo>
                  <a:lnTo>
                    <a:pt x="0" y="117514"/>
                  </a:lnTo>
                  <a:lnTo>
                    <a:pt x="0" y="118943"/>
                  </a:lnTo>
                  <a:lnTo>
                    <a:pt x="714" y="120014"/>
                  </a:lnTo>
                  <a:lnTo>
                    <a:pt x="1786" y="120729"/>
                  </a:lnTo>
                  <a:lnTo>
                    <a:pt x="2858" y="121086"/>
                  </a:lnTo>
                  <a:lnTo>
                    <a:pt x="104656" y="121086"/>
                  </a:lnTo>
                  <a:lnTo>
                    <a:pt x="104299" y="125729"/>
                  </a:lnTo>
                  <a:lnTo>
                    <a:pt x="103942" y="130730"/>
                  </a:lnTo>
                  <a:lnTo>
                    <a:pt x="104299" y="137517"/>
                  </a:lnTo>
                  <a:lnTo>
                    <a:pt x="105370" y="144303"/>
                  </a:lnTo>
                  <a:lnTo>
                    <a:pt x="107156" y="150732"/>
                  </a:lnTo>
                  <a:lnTo>
                    <a:pt x="109299" y="156805"/>
                  </a:lnTo>
                  <a:lnTo>
                    <a:pt x="112157" y="162877"/>
                  </a:lnTo>
                  <a:lnTo>
                    <a:pt x="115372" y="168235"/>
                  </a:lnTo>
                  <a:lnTo>
                    <a:pt x="119301" y="173592"/>
                  </a:lnTo>
                  <a:lnTo>
                    <a:pt x="123587" y="178236"/>
                  </a:lnTo>
                  <a:lnTo>
                    <a:pt x="128588" y="182522"/>
                  </a:lnTo>
                  <a:lnTo>
                    <a:pt x="133588" y="186451"/>
                  </a:lnTo>
                  <a:lnTo>
                    <a:pt x="139303" y="189666"/>
                  </a:lnTo>
                  <a:lnTo>
                    <a:pt x="145018" y="192523"/>
                  </a:lnTo>
                  <a:lnTo>
                    <a:pt x="151090" y="195024"/>
                  </a:lnTo>
                  <a:lnTo>
                    <a:pt x="157520" y="196452"/>
                  </a:lnTo>
                  <a:lnTo>
                    <a:pt x="164306" y="197524"/>
                  </a:lnTo>
                  <a:lnTo>
                    <a:pt x="171093" y="197881"/>
                  </a:lnTo>
                  <a:lnTo>
                    <a:pt x="177879" y="197524"/>
                  </a:lnTo>
                  <a:lnTo>
                    <a:pt x="184666" y="196452"/>
                  </a:lnTo>
                  <a:lnTo>
                    <a:pt x="191095" y="195024"/>
                  </a:lnTo>
                  <a:lnTo>
                    <a:pt x="197168" y="192523"/>
                  </a:lnTo>
                  <a:lnTo>
                    <a:pt x="203240" y="189666"/>
                  </a:lnTo>
                  <a:lnTo>
                    <a:pt x="208598" y="186451"/>
                  </a:lnTo>
                  <a:lnTo>
                    <a:pt x="213955" y="182522"/>
                  </a:lnTo>
                  <a:lnTo>
                    <a:pt x="218599" y="178236"/>
                  </a:lnTo>
                  <a:lnTo>
                    <a:pt x="222885" y="173592"/>
                  </a:lnTo>
                  <a:lnTo>
                    <a:pt x="226814" y="168235"/>
                  </a:lnTo>
                  <a:lnTo>
                    <a:pt x="230386" y="162877"/>
                  </a:lnTo>
                  <a:lnTo>
                    <a:pt x="233243" y="156805"/>
                  </a:lnTo>
                  <a:lnTo>
                    <a:pt x="235387" y="150732"/>
                  </a:lnTo>
                  <a:lnTo>
                    <a:pt x="237173" y="144303"/>
                  </a:lnTo>
                  <a:lnTo>
                    <a:pt x="237887" y="137517"/>
                  </a:lnTo>
                  <a:lnTo>
                    <a:pt x="238244" y="130730"/>
                  </a:lnTo>
                  <a:lnTo>
                    <a:pt x="238244" y="125729"/>
                  </a:lnTo>
                  <a:lnTo>
                    <a:pt x="237530" y="121086"/>
                  </a:lnTo>
                  <a:lnTo>
                    <a:pt x="282893" y="121086"/>
                  </a:lnTo>
                  <a:lnTo>
                    <a:pt x="283964" y="120372"/>
                  </a:lnTo>
                  <a:lnTo>
                    <a:pt x="284321" y="119657"/>
                  </a:lnTo>
                  <a:lnTo>
                    <a:pt x="284678" y="118586"/>
                  </a:lnTo>
                  <a:lnTo>
                    <a:pt x="285393" y="113585"/>
                  </a:lnTo>
                  <a:lnTo>
                    <a:pt x="285750" y="108585"/>
                  </a:lnTo>
                  <a:lnTo>
                    <a:pt x="285393" y="103227"/>
                  </a:lnTo>
                  <a:lnTo>
                    <a:pt x="284678" y="98226"/>
                  </a:lnTo>
                  <a:lnTo>
                    <a:pt x="283607" y="93226"/>
                  </a:lnTo>
                  <a:lnTo>
                    <a:pt x="282178" y="88225"/>
                  </a:lnTo>
                  <a:lnTo>
                    <a:pt x="280392" y="83582"/>
                  </a:lnTo>
                  <a:lnTo>
                    <a:pt x="278249" y="79295"/>
                  </a:lnTo>
                  <a:lnTo>
                    <a:pt x="275392" y="75009"/>
                  </a:lnTo>
                  <a:lnTo>
                    <a:pt x="272534" y="71080"/>
                  </a:lnTo>
                  <a:lnTo>
                    <a:pt x="269319" y="67151"/>
                  </a:lnTo>
                  <a:lnTo>
                    <a:pt x="265748" y="63936"/>
                  </a:lnTo>
                  <a:lnTo>
                    <a:pt x="261818" y="60722"/>
                  </a:lnTo>
                  <a:lnTo>
                    <a:pt x="257532" y="57864"/>
                  </a:lnTo>
                  <a:lnTo>
                    <a:pt x="253246" y="55364"/>
                  </a:lnTo>
                  <a:lnTo>
                    <a:pt x="248603" y="53221"/>
                  </a:lnTo>
                  <a:lnTo>
                    <a:pt x="243602" y="51435"/>
                  </a:lnTo>
                  <a:lnTo>
                    <a:pt x="238601" y="50006"/>
                  </a:lnTo>
                  <a:lnTo>
                    <a:pt x="236815" y="44648"/>
                  </a:lnTo>
                  <a:lnTo>
                    <a:pt x="234315" y="39648"/>
                  </a:lnTo>
                  <a:lnTo>
                    <a:pt x="231815" y="34647"/>
                  </a:lnTo>
                  <a:lnTo>
                    <a:pt x="228600" y="29646"/>
                  </a:lnTo>
                  <a:lnTo>
                    <a:pt x="225028" y="25360"/>
                  </a:lnTo>
                  <a:lnTo>
                    <a:pt x="221456" y="21074"/>
                  </a:lnTo>
                  <a:lnTo>
                    <a:pt x="217170" y="17502"/>
                  </a:lnTo>
                  <a:lnTo>
                    <a:pt x="212884" y="13930"/>
                  </a:lnTo>
                  <a:lnTo>
                    <a:pt x="208240" y="10716"/>
                  </a:lnTo>
                  <a:lnTo>
                    <a:pt x="203597" y="7858"/>
                  </a:lnTo>
                  <a:lnTo>
                    <a:pt x="198596" y="5715"/>
                  </a:lnTo>
                  <a:lnTo>
                    <a:pt x="193238" y="3572"/>
                  </a:lnTo>
                  <a:lnTo>
                    <a:pt x="187881" y="2143"/>
                  </a:lnTo>
                  <a:lnTo>
                    <a:pt x="182166" y="714"/>
                  </a:lnTo>
                  <a:lnTo>
                    <a:pt x="176451"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08" name="Google Shape;5508;p448"/>
            <p:cNvSpPr/>
            <p:nvPr/>
          </p:nvSpPr>
          <p:spPr>
            <a:xfrm>
              <a:off x="3667125" y="2830675"/>
              <a:ext cx="1696650" cy="1955625"/>
            </a:xfrm>
            <a:custGeom>
              <a:rect b="b" l="l" r="r" t="t"/>
              <a:pathLst>
                <a:path extrusionOk="0" h="78225" w="67866">
                  <a:moveTo>
                    <a:pt x="35719" y="3573"/>
                  </a:moveTo>
                  <a:lnTo>
                    <a:pt x="39648" y="4287"/>
                  </a:lnTo>
                  <a:lnTo>
                    <a:pt x="47506" y="5716"/>
                  </a:lnTo>
                  <a:lnTo>
                    <a:pt x="60365" y="8573"/>
                  </a:lnTo>
                  <a:lnTo>
                    <a:pt x="64651" y="9288"/>
                  </a:lnTo>
                  <a:lnTo>
                    <a:pt x="64651" y="42149"/>
                  </a:lnTo>
                  <a:lnTo>
                    <a:pt x="64651" y="43578"/>
                  </a:lnTo>
                  <a:lnTo>
                    <a:pt x="63937" y="46792"/>
                  </a:lnTo>
                  <a:lnTo>
                    <a:pt x="62865" y="51793"/>
                  </a:lnTo>
                  <a:lnTo>
                    <a:pt x="61793" y="54293"/>
                  </a:lnTo>
                  <a:lnTo>
                    <a:pt x="60722" y="57151"/>
                  </a:lnTo>
                  <a:lnTo>
                    <a:pt x="58936" y="60008"/>
                  </a:lnTo>
                  <a:lnTo>
                    <a:pt x="56793" y="62866"/>
                  </a:lnTo>
                  <a:lnTo>
                    <a:pt x="54650" y="65723"/>
                  </a:lnTo>
                  <a:lnTo>
                    <a:pt x="51435" y="68223"/>
                  </a:lnTo>
                  <a:lnTo>
                    <a:pt x="47863" y="70367"/>
                  </a:lnTo>
                  <a:lnTo>
                    <a:pt x="43934" y="72153"/>
                  </a:lnTo>
                  <a:lnTo>
                    <a:pt x="39291" y="73938"/>
                  </a:lnTo>
                  <a:lnTo>
                    <a:pt x="33933" y="74653"/>
                  </a:lnTo>
                  <a:lnTo>
                    <a:pt x="28575" y="73581"/>
                  </a:lnTo>
                  <a:lnTo>
                    <a:pt x="23932" y="71795"/>
                  </a:lnTo>
                  <a:lnTo>
                    <a:pt x="20003" y="70009"/>
                  </a:lnTo>
                  <a:lnTo>
                    <a:pt x="16788" y="67509"/>
                  </a:lnTo>
                  <a:lnTo>
                    <a:pt x="13573" y="65009"/>
                  </a:lnTo>
                  <a:lnTo>
                    <a:pt x="11073" y="62508"/>
                  </a:lnTo>
                  <a:lnTo>
                    <a:pt x="9287" y="59651"/>
                  </a:lnTo>
                  <a:lnTo>
                    <a:pt x="7501" y="56794"/>
                  </a:lnTo>
                  <a:lnTo>
                    <a:pt x="6072" y="54293"/>
                  </a:lnTo>
                  <a:lnTo>
                    <a:pt x="5001" y="51436"/>
                  </a:lnTo>
                  <a:lnTo>
                    <a:pt x="3929" y="47149"/>
                  </a:lnTo>
                  <a:lnTo>
                    <a:pt x="3215" y="43578"/>
                  </a:lnTo>
                  <a:lnTo>
                    <a:pt x="3215" y="42149"/>
                  </a:lnTo>
                  <a:lnTo>
                    <a:pt x="3215" y="9288"/>
                  </a:lnTo>
                  <a:lnTo>
                    <a:pt x="11430" y="7502"/>
                  </a:lnTo>
                  <a:lnTo>
                    <a:pt x="21788" y="5359"/>
                  </a:lnTo>
                  <a:lnTo>
                    <a:pt x="28575" y="3930"/>
                  </a:lnTo>
                  <a:lnTo>
                    <a:pt x="33576" y="3573"/>
                  </a:lnTo>
                  <a:close/>
                  <a:moveTo>
                    <a:pt x="33576" y="1"/>
                  </a:moveTo>
                  <a:lnTo>
                    <a:pt x="31075" y="358"/>
                  </a:lnTo>
                  <a:lnTo>
                    <a:pt x="26075" y="1073"/>
                  </a:lnTo>
                  <a:lnTo>
                    <a:pt x="16431" y="3216"/>
                  </a:lnTo>
                  <a:lnTo>
                    <a:pt x="1072" y="6430"/>
                  </a:lnTo>
                  <a:lnTo>
                    <a:pt x="357" y="7145"/>
                  </a:lnTo>
                  <a:lnTo>
                    <a:pt x="0" y="8216"/>
                  </a:lnTo>
                  <a:lnTo>
                    <a:pt x="0" y="42149"/>
                  </a:lnTo>
                  <a:lnTo>
                    <a:pt x="0" y="43578"/>
                  </a:lnTo>
                  <a:lnTo>
                    <a:pt x="357" y="47149"/>
                  </a:lnTo>
                  <a:lnTo>
                    <a:pt x="1786" y="52150"/>
                  </a:lnTo>
                  <a:lnTo>
                    <a:pt x="2858" y="55008"/>
                  </a:lnTo>
                  <a:lnTo>
                    <a:pt x="4643" y="58222"/>
                  </a:lnTo>
                  <a:lnTo>
                    <a:pt x="6429" y="61080"/>
                  </a:lnTo>
                  <a:lnTo>
                    <a:pt x="8573" y="64294"/>
                  </a:lnTo>
                  <a:lnTo>
                    <a:pt x="11430" y="67152"/>
                  </a:lnTo>
                  <a:lnTo>
                    <a:pt x="14645" y="70009"/>
                  </a:lnTo>
                  <a:lnTo>
                    <a:pt x="18217" y="72510"/>
                  </a:lnTo>
                  <a:lnTo>
                    <a:pt x="22860" y="75010"/>
                  </a:lnTo>
                  <a:lnTo>
                    <a:pt x="27861" y="76796"/>
                  </a:lnTo>
                  <a:lnTo>
                    <a:pt x="33576" y="78225"/>
                  </a:lnTo>
                  <a:lnTo>
                    <a:pt x="33933" y="78225"/>
                  </a:lnTo>
                  <a:lnTo>
                    <a:pt x="40005" y="77153"/>
                  </a:lnTo>
                  <a:lnTo>
                    <a:pt x="45006" y="75367"/>
                  </a:lnTo>
                  <a:lnTo>
                    <a:pt x="49649" y="73224"/>
                  </a:lnTo>
                  <a:lnTo>
                    <a:pt x="53578" y="70724"/>
                  </a:lnTo>
                  <a:lnTo>
                    <a:pt x="56793" y="67866"/>
                  </a:lnTo>
                  <a:lnTo>
                    <a:pt x="59650" y="65009"/>
                  </a:lnTo>
                  <a:lnTo>
                    <a:pt x="61793" y="61794"/>
                  </a:lnTo>
                  <a:lnTo>
                    <a:pt x="63579" y="58579"/>
                  </a:lnTo>
                  <a:lnTo>
                    <a:pt x="65008" y="55722"/>
                  </a:lnTo>
                  <a:lnTo>
                    <a:pt x="66080" y="52507"/>
                  </a:lnTo>
                  <a:lnTo>
                    <a:pt x="67508" y="47507"/>
                  </a:lnTo>
                  <a:lnTo>
                    <a:pt x="67866" y="43578"/>
                  </a:lnTo>
                  <a:lnTo>
                    <a:pt x="67866" y="42149"/>
                  </a:lnTo>
                  <a:lnTo>
                    <a:pt x="67866" y="8216"/>
                  </a:lnTo>
                  <a:lnTo>
                    <a:pt x="67508" y="7145"/>
                  </a:lnTo>
                  <a:lnTo>
                    <a:pt x="66794" y="6430"/>
                  </a:lnTo>
                  <a:lnTo>
                    <a:pt x="51435" y="3216"/>
                  </a:lnTo>
                  <a:lnTo>
                    <a:pt x="41791" y="1073"/>
                  </a:lnTo>
                  <a:lnTo>
                    <a:pt x="36433" y="358"/>
                  </a:lnTo>
                  <a:lnTo>
                    <a:pt x="34290"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09" name="Google Shape;5509;p448"/>
            <p:cNvSpPr/>
            <p:nvPr/>
          </p:nvSpPr>
          <p:spPr>
            <a:xfrm>
              <a:off x="3792125" y="3116425"/>
              <a:ext cx="1446625" cy="1527000"/>
            </a:xfrm>
            <a:custGeom>
              <a:rect b="b" l="l" r="r" t="t"/>
              <a:pathLst>
                <a:path extrusionOk="0" h="61080" w="57865">
                  <a:moveTo>
                    <a:pt x="30362" y="2858"/>
                  </a:moveTo>
                  <a:lnTo>
                    <a:pt x="34648" y="3216"/>
                  </a:lnTo>
                  <a:lnTo>
                    <a:pt x="44292" y="5359"/>
                  </a:lnTo>
                  <a:lnTo>
                    <a:pt x="39291" y="11788"/>
                  </a:lnTo>
                  <a:lnTo>
                    <a:pt x="35719" y="16074"/>
                  </a:lnTo>
                  <a:lnTo>
                    <a:pt x="31433" y="20718"/>
                  </a:lnTo>
                  <a:lnTo>
                    <a:pt x="26433" y="25718"/>
                  </a:lnTo>
                  <a:lnTo>
                    <a:pt x="20360" y="31076"/>
                  </a:lnTo>
                  <a:lnTo>
                    <a:pt x="13574" y="36791"/>
                  </a:lnTo>
                  <a:lnTo>
                    <a:pt x="6073" y="42506"/>
                  </a:lnTo>
                  <a:lnTo>
                    <a:pt x="4287" y="38220"/>
                  </a:lnTo>
                  <a:lnTo>
                    <a:pt x="3573" y="34648"/>
                  </a:lnTo>
                  <a:lnTo>
                    <a:pt x="2858" y="32148"/>
                  </a:lnTo>
                  <a:lnTo>
                    <a:pt x="2858" y="30719"/>
                  </a:lnTo>
                  <a:lnTo>
                    <a:pt x="2858" y="20718"/>
                  </a:lnTo>
                  <a:lnTo>
                    <a:pt x="2858" y="7502"/>
                  </a:lnTo>
                  <a:lnTo>
                    <a:pt x="8930" y="6073"/>
                  </a:lnTo>
                  <a:lnTo>
                    <a:pt x="27504" y="2858"/>
                  </a:lnTo>
                  <a:close/>
                  <a:moveTo>
                    <a:pt x="48578" y="6073"/>
                  </a:moveTo>
                  <a:lnTo>
                    <a:pt x="55008" y="7502"/>
                  </a:lnTo>
                  <a:lnTo>
                    <a:pt x="55008" y="12145"/>
                  </a:lnTo>
                  <a:lnTo>
                    <a:pt x="54650" y="12502"/>
                  </a:lnTo>
                  <a:lnTo>
                    <a:pt x="50721" y="18217"/>
                  </a:lnTo>
                  <a:lnTo>
                    <a:pt x="47149" y="22504"/>
                  </a:lnTo>
                  <a:lnTo>
                    <a:pt x="42863" y="27861"/>
                  </a:lnTo>
                  <a:lnTo>
                    <a:pt x="37148" y="33219"/>
                  </a:lnTo>
                  <a:lnTo>
                    <a:pt x="30719" y="39291"/>
                  </a:lnTo>
                  <a:lnTo>
                    <a:pt x="23218" y="45721"/>
                  </a:lnTo>
                  <a:lnTo>
                    <a:pt x="14645" y="52150"/>
                  </a:lnTo>
                  <a:lnTo>
                    <a:pt x="13931" y="51793"/>
                  </a:lnTo>
                  <a:lnTo>
                    <a:pt x="12502" y="50364"/>
                  </a:lnTo>
                  <a:lnTo>
                    <a:pt x="10359" y="48578"/>
                  </a:lnTo>
                  <a:lnTo>
                    <a:pt x="8573" y="46078"/>
                  </a:lnTo>
                  <a:lnTo>
                    <a:pt x="7859" y="45364"/>
                  </a:lnTo>
                  <a:lnTo>
                    <a:pt x="16074" y="38934"/>
                  </a:lnTo>
                  <a:lnTo>
                    <a:pt x="23575" y="32862"/>
                  </a:lnTo>
                  <a:lnTo>
                    <a:pt x="30004" y="27147"/>
                  </a:lnTo>
                  <a:lnTo>
                    <a:pt x="35362" y="21432"/>
                  </a:lnTo>
                  <a:lnTo>
                    <a:pt x="39648" y="16431"/>
                  </a:lnTo>
                  <a:lnTo>
                    <a:pt x="43220" y="12145"/>
                  </a:lnTo>
                  <a:lnTo>
                    <a:pt x="47864" y="6073"/>
                  </a:lnTo>
                  <a:close/>
                  <a:moveTo>
                    <a:pt x="55008" y="18217"/>
                  </a:moveTo>
                  <a:lnTo>
                    <a:pt x="55008" y="30719"/>
                  </a:lnTo>
                  <a:lnTo>
                    <a:pt x="54650" y="32148"/>
                  </a:lnTo>
                  <a:lnTo>
                    <a:pt x="54293" y="35362"/>
                  </a:lnTo>
                  <a:lnTo>
                    <a:pt x="53222" y="39649"/>
                  </a:lnTo>
                  <a:lnTo>
                    <a:pt x="52507" y="41792"/>
                  </a:lnTo>
                  <a:lnTo>
                    <a:pt x="51436" y="43935"/>
                  </a:lnTo>
                  <a:lnTo>
                    <a:pt x="50364" y="45721"/>
                  </a:lnTo>
                  <a:lnTo>
                    <a:pt x="48935" y="47507"/>
                  </a:lnTo>
                  <a:lnTo>
                    <a:pt x="47507" y="48935"/>
                  </a:lnTo>
                  <a:lnTo>
                    <a:pt x="46078" y="50364"/>
                  </a:lnTo>
                  <a:lnTo>
                    <a:pt x="44649" y="51793"/>
                  </a:lnTo>
                  <a:lnTo>
                    <a:pt x="41434" y="53936"/>
                  </a:lnTo>
                  <a:lnTo>
                    <a:pt x="37505" y="55722"/>
                  </a:lnTo>
                  <a:lnTo>
                    <a:pt x="33576" y="57151"/>
                  </a:lnTo>
                  <a:lnTo>
                    <a:pt x="28933" y="58222"/>
                  </a:lnTo>
                  <a:lnTo>
                    <a:pt x="25718" y="57508"/>
                  </a:lnTo>
                  <a:lnTo>
                    <a:pt x="22861" y="56436"/>
                  </a:lnTo>
                  <a:lnTo>
                    <a:pt x="20360" y="55365"/>
                  </a:lnTo>
                  <a:lnTo>
                    <a:pt x="17503" y="54293"/>
                  </a:lnTo>
                  <a:lnTo>
                    <a:pt x="24647" y="48935"/>
                  </a:lnTo>
                  <a:lnTo>
                    <a:pt x="31076" y="43578"/>
                  </a:lnTo>
                  <a:lnTo>
                    <a:pt x="36434" y="38577"/>
                  </a:lnTo>
                  <a:lnTo>
                    <a:pt x="41434" y="33934"/>
                  </a:lnTo>
                  <a:lnTo>
                    <a:pt x="45721" y="29290"/>
                  </a:lnTo>
                  <a:lnTo>
                    <a:pt x="49293" y="25004"/>
                  </a:lnTo>
                  <a:lnTo>
                    <a:pt x="55008" y="18217"/>
                  </a:lnTo>
                  <a:close/>
                  <a:moveTo>
                    <a:pt x="26790" y="1"/>
                  </a:moveTo>
                  <a:lnTo>
                    <a:pt x="18932" y="1430"/>
                  </a:lnTo>
                  <a:lnTo>
                    <a:pt x="1072" y="5359"/>
                  </a:lnTo>
                  <a:lnTo>
                    <a:pt x="358" y="5716"/>
                  </a:lnTo>
                  <a:lnTo>
                    <a:pt x="1" y="6430"/>
                  </a:lnTo>
                  <a:lnTo>
                    <a:pt x="1" y="30719"/>
                  </a:lnTo>
                  <a:lnTo>
                    <a:pt x="358" y="32505"/>
                  </a:lnTo>
                  <a:lnTo>
                    <a:pt x="715" y="35719"/>
                  </a:lnTo>
                  <a:lnTo>
                    <a:pt x="2144" y="40006"/>
                  </a:lnTo>
                  <a:lnTo>
                    <a:pt x="3215" y="42506"/>
                  </a:lnTo>
                  <a:lnTo>
                    <a:pt x="4287" y="45006"/>
                  </a:lnTo>
                  <a:lnTo>
                    <a:pt x="6073" y="47507"/>
                  </a:lnTo>
                  <a:lnTo>
                    <a:pt x="7859" y="49650"/>
                  </a:lnTo>
                  <a:lnTo>
                    <a:pt x="10002" y="52150"/>
                  </a:lnTo>
                  <a:lnTo>
                    <a:pt x="12859" y="54293"/>
                  </a:lnTo>
                  <a:lnTo>
                    <a:pt x="16074" y="56436"/>
                  </a:lnTo>
                  <a:lnTo>
                    <a:pt x="19646" y="58222"/>
                  </a:lnTo>
                  <a:lnTo>
                    <a:pt x="23932" y="59651"/>
                  </a:lnTo>
                  <a:lnTo>
                    <a:pt x="28576" y="61080"/>
                  </a:lnTo>
                  <a:lnTo>
                    <a:pt x="28933" y="61080"/>
                  </a:lnTo>
                  <a:lnTo>
                    <a:pt x="32505" y="60365"/>
                  </a:lnTo>
                  <a:lnTo>
                    <a:pt x="35719" y="59651"/>
                  </a:lnTo>
                  <a:lnTo>
                    <a:pt x="38577" y="58579"/>
                  </a:lnTo>
                  <a:lnTo>
                    <a:pt x="41077" y="57508"/>
                  </a:lnTo>
                  <a:lnTo>
                    <a:pt x="43578" y="56079"/>
                  </a:lnTo>
                  <a:lnTo>
                    <a:pt x="45721" y="54650"/>
                  </a:lnTo>
                  <a:lnTo>
                    <a:pt x="49293" y="51436"/>
                  </a:lnTo>
                  <a:lnTo>
                    <a:pt x="51793" y="47864"/>
                  </a:lnTo>
                  <a:lnTo>
                    <a:pt x="53936" y="44649"/>
                  </a:lnTo>
                  <a:lnTo>
                    <a:pt x="55365" y="41077"/>
                  </a:lnTo>
                  <a:lnTo>
                    <a:pt x="56436" y="38220"/>
                  </a:lnTo>
                  <a:lnTo>
                    <a:pt x="57151" y="35362"/>
                  </a:lnTo>
                  <a:lnTo>
                    <a:pt x="57508" y="33219"/>
                  </a:lnTo>
                  <a:lnTo>
                    <a:pt x="57865" y="30719"/>
                  </a:lnTo>
                  <a:lnTo>
                    <a:pt x="57865" y="13931"/>
                  </a:lnTo>
                  <a:lnTo>
                    <a:pt x="57865" y="13217"/>
                  </a:lnTo>
                  <a:lnTo>
                    <a:pt x="57865" y="6430"/>
                  </a:lnTo>
                  <a:lnTo>
                    <a:pt x="57508" y="5716"/>
                  </a:lnTo>
                  <a:lnTo>
                    <a:pt x="56793" y="5359"/>
                  </a:lnTo>
                  <a:lnTo>
                    <a:pt x="37863" y="1072"/>
                  </a:lnTo>
                  <a:lnTo>
                    <a:pt x="30362" y="1"/>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sp>
        <p:nvSpPr>
          <p:cNvPr id="5510" name="Google Shape;5510;p448"/>
          <p:cNvSpPr txBox="1"/>
          <p:nvPr/>
        </p:nvSpPr>
        <p:spPr>
          <a:xfrm>
            <a:off x="6495225" y="5915036"/>
            <a:ext cx="1010100" cy="39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666666"/>
                </a:solidFill>
                <a:latin typeface="Overpass Light"/>
                <a:ea typeface="Overpass Light"/>
                <a:cs typeface="Overpass Light"/>
                <a:sym typeface="Overpass Light"/>
              </a:rPr>
              <a:t>Private</a:t>
            </a:r>
            <a:endParaRPr sz="1600">
              <a:solidFill>
                <a:srgbClr val="666666"/>
              </a:solidFill>
              <a:latin typeface="Overpass Light"/>
              <a:ea typeface="Overpass Light"/>
              <a:cs typeface="Overpass Light"/>
              <a:sym typeface="Overpass Light"/>
            </a:endParaRPr>
          </a:p>
        </p:txBody>
      </p:sp>
      <p:grpSp>
        <p:nvGrpSpPr>
          <p:cNvPr id="5511" name="Google Shape;5511;p448"/>
          <p:cNvGrpSpPr/>
          <p:nvPr/>
        </p:nvGrpSpPr>
        <p:grpSpPr>
          <a:xfrm>
            <a:off x="8260755" y="5215393"/>
            <a:ext cx="1009412" cy="699015"/>
            <a:chOff x="238125" y="383975"/>
            <a:chExt cx="7143750" cy="4947025"/>
          </a:xfrm>
        </p:grpSpPr>
        <p:sp>
          <p:nvSpPr>
            <p:cNvPr id="5512" name="Google Shape;5512;p448"/>
            <p:cNvSpPr/>
            <p:nvPr/>
          </p:nvSpPr>
          <p:spPr>
            <a:xfrm>
              <a:off x="238125" y="383975"/>
              <a:ext cx="7143750" cy="4947025"/>
            </a:xfrm>
            <a:custGeom>
              <a:rect b="b" l="l" r="r" t="t"/>
              <a:pathLst>
                <a:path extrusionOk="0" h="197881" w="285750">
                  <a:moveTo>
                    <a:pt x="170736" y="5715"/>
                  </a:moveTo>
                  <a:lnTo>
                    <a:pt x="176093" y="6072"/>
                  </a:lnTo>
                  <a:lnTo>
                    <a:pt x="181094" y="6787"/>
                  </a:lnTo>
                  <a:lnTo>
                    <a:pt x="186095" y="7501"/>
                  </a:lnTo>
                  <a:lnTo>
                    <a:pt x="191095" y="8930"/>
                  </a:lnTo>
                  <a:lnTo>
                    <a:pt x="195739" y="10716"/>
                  </a:lnTo>
                  <a:lnTo>
                    <a:pt x="200382" y="12859"/>
                  </a:lnTo>
                  <a:lnTo>
                    <a:pt x="205026" y="15359"/>
                  </a:lnTo>
                  <a:lnTo>
                    <a:pt x="208955" y="18216"/>
                  </a:lnTo>
                  <a:lnTo>
                    <a:pt x="212884" y="21431"/>
                  </a:lnTo>
                  <a:lnTo>
                    <a:pt x="216813" y="24646"/>
                  </a:lnTo>
                  <a:lnTo>
                    <a:pt x="220028" y="28575"/>
                  </a:lnTo>
                  <a:lnTo>
                    <a:pt x="223242" y="32504"/>
                  </a:lnTo>
                  <a:lnTo>
                    <a:pt x="226100" y="36790"/>
                  </a:lnTo>
                  <a:lnTo>
                    <a:pt x="228600" y="41076"/>
                  </a:lnTo>
                  <a:lnTo>
                    <a:pt x="230743" y="45720"/>
                  </a:lnTo>
                  <a:lnTo>
                    <a:pt x="232529" y="50720"/>
                  </a:lnTo>
                  <a:lnTo>
                    <a:pt x="229672" y="50720"/>
                  </a:lnTo>
                  <a:lnTo>
                    <a:pt x="227171" y="51078"/>
                  </a:lnTo>
                  <a:lnTo>
                    <a:pt x="223242" y="52149"/>
                  </a:lnTo>
                  <a:lnTo>
                    <a:pt x="220028" y="52864"/>
                  </a:lnTo>
                  <a:lnTo>
                    <a:pt x="218956" y="53578"/>
                  </a:lnTo>
                  <a:lnTo>
                    <a:pt x="218242" y="53935"/>
                  </a:lnTo>
                  <a:lnTo>
                    <a:pt x="217884" y="54649"/>
                  </a:lnTo>
                  <a:lnTo>
                    <a:pt x="217527" y="55721"/>
                  </a:lnTo>
                  <a:lnTo>
                    <a:pt x="217884" y="56435"/>
                  </a:lnTo>
                  <a:lnTo>
                    <a:pt x="218242" y="57150"/>
                  </a:lnTo>
                  <a:lnTo>
                    <a:pt x="218956" y="57507"/>
                  </a:lnTo>
                  <a:lnTo>
                    <a:pt x="219670" y="57864"/>
                  </a:lnTo>
                  <a:lnTo>
                    <a:pt x="220742" y="57507"/>
                  </a:lnTo>
                  <a:lnTo>
                    <a:pt x="222171" y="57150"/>
                  </a:lnTo>
                  <a:lnTo>
                    <a:pt x="225743" y="56078"/>
                  </a:lnTo>
                  <a:lnTo>
                    <a:pt x="228243" y="55721"/>
                  </a:lnTo>
                  <a:lnTo>
                    <a:pt x="234315" y="55721"/>
                  </a:lnTo>
                  <a:lnTo>
                    <a:pt x="237530" y="56078"/>
                  </a:lnTo>
                  <a:lnTo>
                    <a:pt x="241816" y="57150"/>
                  </a:lnTo>
                  <a:lnTo>
                    <a:pt x="246459" y="58578"/>
                  </a:lnTo>
                  <a:lnTo>
                    <a:pt x="250388" y="60722"/>
                  </a:lnTo>
                  <a:lnTo>
                    <a:pt x="254318" y="62865"/>
                  </a:lnTo>
                  <a:lnTo>
                    <a:pt x="258247" y="65365"/>
                  </a:lnTo>
                  <a:lnTo>
                    <a:pt x="261818" y="68223"/>
                  </a:lnTo>
                  <a:lnTo>
                    <a:pt x="265033" y="71437"/>
                  </a:lnTo>
                  <a:lnTo>
                    <a:pt x="267891" y="74652"/>
                  </a:lnTo>
                  <a:lnTo>
                    <a:pt x="270391" y="78224"/>
                  </a:lnTo>
                  <a:lnTo>
                    <a:pt x="272891" y="82153"/>
                  </a:lnTo>
                  <a:lnTo>
                    <a:pt x="275034" y="86082"/>
                  </a:lnTo>
                  <a:lnTo>
                    <a:pt x="276820" y="90368"/>
                  </a:lnTo>
                  <a:lnTo>
                    <a:pt x="277892" y="94654"/>
                  </a:lnTo>
                  <a:lnTo>
                    <a:pt x="278963" y="99298"/>
                  </a:lnTo>
                  <a:lnTo>
                    <a:pt x="279678" y="103941"/>
                  </a:lnTo>
                  <a:lnTo>
                    <a:pt x="279678" y="108585"/>
                  </a:lnTo>
                  <a:lnTo>
                    <a:pt x="279678" y="111799"/>
                  </a:lnTo>
                  <a:lnTo>
                    <a:pt x="279321" y="115371"/>
                  </a:lnTo>
                  <a:lnTo>
                    <a:pt x="236458" y="115371"/>
                  </a:lnTo>
                  <a:lnTo>
                    <a:pt x="235029" y="109656"/>
                  </a:lnTo>
                  <a:lnTo>
                    <a:pt x="232886" y="104655"/>
                  </a:lnTo>
                  <a:lnTo>
                    <a:pt x="230386" y="99298"/>
                  </a:lnTo>
                  <a:lnTo>
                    <a:pt x="227528" y="94654"/>
                  </a:lnTo>
                  <a:lnTo>
                    <a:pt x="224671" y="90011"/>
                  </a:lnTo>
                  <a:lnTo>
                    <a:pt x="221099" y="85725"/>
                  </a:lnTo>
                  <a:lnTo>
                    <a:pt x="217170" y="81796"/>
                  </a:lnTo>
                  <a:lnTo>
                    <a:pt x="212884" y="78224"/>
                  </a:lnTo>
                  <a:lnTo>
                    <a:pt x="208598" y="75009"/>
                  </a:lnTo>
                  <a:lnTo>
                    <a:pt x="203954" y="72152"/>
                  </a:lnTo>
                  <a:lnTo>
                    <a:pt x="198953" y="69651"/>
                  </a:lnTo>
                  <a:lnTo>
                    <a:pt x="193596" y="67508"/>
                  </a:lnTo>
                  <a:lnTo>
                    <a:pt x="188238" y="65722"/>
                  </a:lnTo>
                  <a:lnTo>
                    <a:pt x="182523" y="64651"/>
                  </a:lnTo>
                  <a:lnTo>
                    <a:pt x="176808" y="63936"/>
                  </a:lnTo>
                  <a:lnTo>
                    <a:pt x="171093" y="63579"/>
                  </a:lnTo>
                  <a:lnTo>
                    <a:pt x="165021" y="63936"/>
                  </a:lnTo>
                  <a:lnTo>
                    <a:pt x="159306" y="64651"/>
                  </a:lnTo>
                  <a:lnTo>
                    <a:pt x="153948" y="65722"/>
                  </a:lnTo>
                  <a:lnTo>
                    <a:pt x="148590" y="67508"/>
                  </a:lnTo>
                  <a:lnTo>
                    <a:pt x="143232" y="69651"/>
                  </a:lnTo>
                  <a:lnTo>
                    <a:pt x="138232" y="72152"/>
                  </a:lnTo>
                  <a:lnTo>
                    <a:pt x="133588" y="75009"/>
                  </a:lnTo>
                  <a:lnTo>
                    <a:pt x="128945" y="78224"/>
                  </a:lnTo>
                  <a:lnTo>
                    <a:pt x="125016" y="81796"/>
                  </a:lnTo>
                  <a:lnTo>
                    <a:pt x="121087" y="85725"/>
                  </a:lnTo>
                  <a:lnTo>
                    <a:pt x="117515" y="90011"/>
                  </a:lnTo>
                  <a:lnTo>
                    <a:pt x="114300" y="94654"/>
                  </a:lnTo>
                  <a:lnTo>
                    <a:pt x="111443" y="99298"/>
                  </a:lnTo>
                  <a:lnTo>
                    <a:pt x="109299" y="104655"/>
                  </a:lnTo>
                  <a:lnTo>
                    <a:pt x="107156" y="109656"/>
                  </a:lnTo>
                  <a:lnTo>
                    <a:pt x="105728" y="115371"/>
                  </a:lnTo>
                  <a:lnTo>
                    <a:pt x="6787" y="115371"/>
                  </a:lnTo>
                  <a:lnTo>
                    <a:pt x="7858" y="112514"/>
                  </a:lnTo>
                  <a:lnTo>
                    <a:pt x="9287" y="109656"/>
                  </a:lnTo>
                  <a:lnTo>
                    <a:pt x="10716" y="107156"/>
                  </a:lnTo>
                  <a:lnTo>
                    <a:pt x="12144" y="104655"/>
                  </a:lnTo>
                  <a:lnTo>
                    <a:pt x="13930" y="102512"/>
                  </a:lnTo>
                  <a:lnTo>
                    <a:pt x="16073" y="100369"/>
                  </a:lnTo>
                  <a:lnTo>
                    <a:pt x="18217" y="98583"/>
                  </a:lnTo>
                  <a:lnTo>
                    <a:pt x="20360" y="96797"/>
                  </a:lnTo>
                  <a:lnTo>
                    <a:pt x="22860" y="95011"/>
                  </a:lnTo>
                  <a:lnTo>
                    <a:pt x="25360" y="93583"/>
                  </a:lnTo>
                  <a:lnTo>
                    <a:pt x="28218" y="92511"/>
                  </a:lnTo>
                  <a:lnTo>
                    <a:pt x="30718" y="91440"/>
                  </a:lnTo>
                  <a:lnTo>
                    <a:pt x="33576" y="90725"/>
                  </a:lnTo>
                  <a:lnTo>
                    <a:pt x="36433" y="90011"/>
                  </a:lnTo>
                  <a:lnTo>
                    <a:pt x="39648" y="89654"/>
                  </a:lnTo>
                  <a:lnTo>
                    <a:pt x="43220" y="89654"/>
                  </a:lnTo>
                  <a:lnTo>
                    <a:pt x="44291" y="89296"/>
                  </a:lnTo>
                  <a:lnTo>
                    <a:pt x="45006" y="88939"/>
                  </a:lnTo>
                  <a:lnTo>
                    <a:pt x="45720" y="88225"/>
                  </a:lnTo>
                  <a:lnTo>
                    <a:pt x="46077" y="87153"/>
                  </a:lnTo>
                  <a:lnTo>
                    <a:pt x="47149" y="83582"/>
                  </a:lnTo>
                  <a:lnTo>
                    <a:pt x="48220" y="80010"/>
                  </a:lnTo>
                  <a:lnTo>
                    <a:pt x="49649" y="76795"/>
                  </a:lnTo>
                  <a:lnTo>
                    <a:pt x="51078" y="73580"/>
                  </a:lnTo>
                  <a:lnTo>
                    <a:pt x="53221" y="70366"/>
                  </a:lnTo>
                  <a:lnTo>
                    <a:pt x="55364" y="67508"/>
                  </a:lnTo>
                  <a:lnTo>
                    <a:pt x="57864" y="65008"/>
                  </a:lnTo>
                  <a:lnTo>
                    <a:pt x="60365" y="62508"/>
                  </a:lnTo>
                  <a:lnTo>
                    <a:pt x="63222" y="60364"/>
                  </a:lnTo>
                  <a:lnTo>
                    <a:pt x="66080" y="58578"/>
                  </a:lnTo>
                  <a:lnTo>
                    <a:pt x="69294" y="56793"/>
                  </a:lnTo>
                  <a:lnTo>
                    <a:pt x="72509" y="55721"/>
                  </a:lnTo>
                  <a:lnTo>
                    <a:pt x="76081" y="54649"/>
                  </a:lnTo>
                  <a:lnTo>
                    <a:pt x="79653" y="53578"/>
                  </a:lnTo>
                  <a:lnTo>
                    <a:pt x="83225" y="53221"/>
                  </a:lnTo>
                  <a:lnTo>
                    <a:pt x="87154" y="52864"/>
                  </a:lnTo>
                  <a:lnTo>
                    <a:pt x="91083" y="53221"/>
                  </a:lnTo>
                  <a:lnTo>
                    <a:pt x="95012" y="53935"/>
                  </a:lnTo>
                  <a:lnTo>
                    <a:pt x="98941" y="54649"/>
                  </a:lnTo>
                  <a:lnTo>
                    <a:pt x="102513" y="56078"/>
                  </a:lnTo>
                  <a:lnTo>
                    <a:pt x="105370" y="57507"/>
                  </a:lnTo>
                  <a:lnTo>
                    <a:pt x="108942" y="60007"/>
                  </a:lnTo>
                  <a:lnTo>
                    <a:pt x="111085" y="61793"/>
                  </a:lnTo>
                  <a:lnTo>
                    <a:pt x="112871" y="63579"/>
                  </a:lnTo>
                  <a:lnTo>
                    <a:pt x="114657" y="65722"/>
                  </a:lnTo>
                  <a:lnTo>
                    <a:pt x="116443" y="68223"/>
                  </a:lnTo>
                  <a:lnTo>
                    <a:pt x="117158" y="68937"/>
                  </a:lnTo>
                  <a:lnTo>
                    <a:pt x="118586" y="69294"/>
                  </a:lnTo>
                  <a:lnTo>
                    <a:pt x="119301" y="68937"/>
                  </a:lnTo>
                  <a:lnTo>
                    <a:pt x="120015" y="68223"/>
                  </a:lnTo>
                  <a:lnTo>
                    <a:pt x="120372" y="67508"/>
                  </a:lnTo>
                  <a:lnTo>
                    <a:pt x="120372" y="66794"/>
                  </a:lnTo>
                  <a:lnTo>
                    <a:pt x="120015" y="66079"/>
                  </a:lnTo>
                  <a:lnTo>
                    <a:pt x="117158" y="61793"/>
                  </a:lnTo>
                  <a:lnTo>
                    <a:pt x="113943" y="58578"/>
                  </a:lnTo>
                  <a:lnTo>
                    <a:pt x="110728" y="56078"/>
                  </a:lnTo>
                  <a:lnTo>
                    <a:pt x="107871" y="53935"/>
                  </a:lnTo>
                  <a:lnTo>
                    <a:pt x="109657" y="48577"/>
                  </a:lnTo>
                  <a:lnTo>
                    <a:pt x="111443" y="43577"/>
                  </a:lnTo>
                  <a:lnTo>
                    <a:pt x="113943" y="38933"/>
                  </a:lnTo>
                  <a:lnTo>
                    <a:pt x="116800" y="34290"/>
                  </a:lnTo>
                  <a:lnTo>
                    <a:pt x="120015" y="30361"/>
                  </a:lnTo>
                  <a:lnTo>
                    <a:pt x="123230" y="26075"/>
                  </a:lnTo>
                  <a:lnTo>
                    <a:pt x="127159" y="22503"/>
                  </a:lnTo>
                  <a:lnTo>
                    <a:pt x="131088" y="19288"/>
                  </a:lnTo>
                  <a:lnTo>
                    <a:pt x="135374" y="16073"/>
                  </a:lnTo>
                  <a:lnTo>
                    <a:pt x="140018" y="13573"/>
                  </a:lnTo>
                  <a:lnTo>
                    <a:pt x="144661" y="11430"/>
                  </a:lnTo>
                  <a:lnTo>
                    <a:pt x="149662" y="9287"/>
                  </a:lnTo>
                  <a:lnTo>
                    <a:pt x="154662" y="7858"/>
                  </a:lnTo>
                  <a:lnTo>
                    <a:pt x="160020" y="6787"/>
                  </a:lnTo>
                  <a:lnTo>
                    <a:pt x="165378" y="6072"/>
                  </a:lnTo>
                  <a:lnTo>
                    <a:pt x="170736" y="5715"/>
                  </a:lnTo>
                  <a:close/>
                  <a:moveTo>
                    <a:pt x="171093" y="69651"/>
                  </a:moveTo>
                  <a:lnTo>
                    <a:pt x="177165" y="70008"/>
                  </a:lnTo>
                  <a:lnTo>
                    <a:pt x="183237" y="71080"/>
                  </a:lnTo>
                  <a:lnTo>
                    <a:pt x="189309" y="72509"/>
                  </a:lnTo>
                  <a:lnTo>
                    <a:pt x="194667" y="74652"/>
                  </a:lnTo>
                  <a:lnTo>
                    <a:pt x="200025" y="77152"/>
                  </a:lnTo>
                  <a:lnTo>
                    <a:pt x="205026" y="80367"/>
                  </a:lnTo>
                  <a:lnTo>
                    <a:pt x="209669" y="83582"/>
                  </a:lnTo>
                  <a:lnTo>
                    <a:pt x="214313" y="87511"/>
                  </a:lnTo>
                  <a:lnTo>
                    <a:pt x="218242" y="92154"/>
                  </a:lnTo>
                  <a:lnTo>
                    <a:pt x="221456" y="96797"/>
                  </a:lnTo>
                  <a:lnTo>
                    <a:pt x="224671" y="101798"/>
                  </a:lnTo>
                  <a:lnTo>
                    <a:pt x="227171" y="107156"/>
                  </a:lnTo>
                  <a:lnTo>
                    <a:pt x="229314" y="112514"/>
                  </a:lnTo>
                  <a:lnTo>
                    <a:pt x="230743" y="118586"/>
                  </a:lnTo>
                  <a:lnTo>
                    <a:pt x="231815" y="124658"/>
                  </a:lnTo>
                  <a:lnTo>
                    <a:pt x="232172" y="130730"/>
                  </a:lnTo>
                  <a:lnTo>
                    <a:pt x="231815" y="137159"/>
                  </a:lnTo>
                  <a:lnTo>
                    <a:pt x="230743" y="142874"/>
                  </a:lnTo>
                  <a:lnTo>
                    <a:pt x="229314" y="148947"/>
                  </a:lnTo>
                  <a:lnTo>
                    <a:pt x="227171" y="154662"/>
                  </a:lnTo>
                  <a:lnTo>
                    <a:pt x="224671" y="159662"/>
                  </a:lnTo>
                  <a:lnTo>
                    <a:pt x="221456" y="165020"/>
                  </a:lnTo>
                  <a:lnTo>
                    <a:pt x="218242" y="169663"/>
                  </a:lnTo>
                  <a:lnTo>
                    <a:pt x="214313" y="173950"/>
                  </a:lnTo>
                  <a:lnTo>
                    <a:pt x="209669" y="177879"/>
                  </a:lnTo>
                  <a:lnTo>
                    <a:pt x="205026" y="181450"/>
                  </a:lnTo>
                  <a:lnTo>
                    <a:pt x="200025" y="184308"/>
                  </a:lnTo>
                  <a:lnTo>
                    <a:pt x="194667" y="186808"/>
                  </a:lnTo>
                  <a:lnTo>
                    <a:pt x="189309" y="188951"/>
                  </a:lnTo>
                  <a:lnTo>
                    <a:pt x="183237" y="190380"/>
                  </a:lnTo>
                  <a:lnTo>
                    <a:pt x="177165" y="191452"/>
                  </a:lnTo>
                  <a:lnTo>
                    <a:pt x="171093" y="191809"/>
                  </a:lnTo>
                  <a:lnTo>
                    <a:pt x="164663" y="191452"/>
                  </a:lnTo>
                  <a:lnTo>
                    <a:pt x="158948" y="190380"/>
                  </a:lnTo>
                  <a:lnTo>
                    <a:pt x="152876" y="188951"/>
                  </a:lnTo>
                  <a:lnTo>
                    <a:pt x="147161" y="186808"/>
                  </a:lnTo>
                  <a:lnTo>
                    <a:pt x="142161" y="184308"/>
                  </a:lnTo>
                  <a:lnTo>
                    <a:pt x="136803" y="181450"/>
                  </a:lnTo>
                  <a:lnTo>
                    <a:pt x="132159" y="177879"/>
                  </a:lnTo>
                  <a:lnTo>
                    <a:pt x="127873" y="173950"/>
                  </a:lnTo>
                  <a:lnTo>
                    <a:pt x="123944" y="169663"/>
                  </a:lnTo>
                  <a:lnTo>
                    <a:pt x="120372" y="165020"/>
                  </a:lnTo>
                  <a:lnTo>
                    <a:pt x="117515" y="159662"/>
                  </a:lnTo>
                  <a:lnTo>
                    <a:pt x="115014" y="154662"/>
                  </a:lnTo>
                  <a:lnTo>
                    <a:pt x="112871" y="148947"/>
                  </a:lnTo>
                  <a:lnTo>
                    <a:pt x="111443" y="142874"/>
                  </a:lnTo>
                  <a:lnTo>
                    <a:pt x="110371" y="137159"/>
                  </a:lnTo>
                  <a:lnTo>
                    <a:pt x="110014" y="130730"/>
                  </a:lnTo>
                  <a:lnTo>
                    <a:pt x="110371" y="124658"/>
                  </a:lnTo>
                  <a:lnTo>
                    <a:pt x="111443" y="118586"/>
                  </a:lnTo>
                  <a:lnTo>
                    <a:pt x="112871" y="112514"/>
                  </a:lnTo>
                  <a:lnTo>
                    <a:pt x="115014" y="107156"/>
                  </a:lnTo>
                  <a:lnTo>
                    <a:pt x="117515" y="101798"/>
                  </a:lnTo>
                  <a:lnTo>
                    <a:pt x="120372" y="96797"/>
                  </a:lnTo>
                  <a:lnTo>
                    <a:pt x="123944" y="92154"/>
                  </a:lnTo>
                  <a:lnTo>
                    <a:pt x="127873" y="87511"/>
                  </a:lnTo>
                  <a:lnTo>
                    <a:pt x="132159" y="83582"/>
                  </a:lnTo>
                  <a:lnTo>
                    <a:pt x="136803" y="80367"/>
                  </a:lnTo>
                  <a:lnTo>
                    <a:pt x="142161" y="77152"/>
                  </a:lnTo>
                  <a:lnTo>
                    <a:pt x="147161" y="74652"/>
                  </a:lnTo>
                  <a:lnTo>
                    <a:pt x="152876" y="72509"/>
                  </a:lnTo>
                  <a:lnTo>
                    <a:pt x="158948" y="71080"/>
                  </a:lnTo>
                  <a:lnTo>
                    <a:pt x="164663" y="70008"/>
                  </a:lnTo>
                  <a:lnTo>
                    <a:pt x="171093" y="69651"/>
                  </a:lnTo>
                  <a:close/>
                  <a:moveTo>
                    <a:pt x="165021" y="0"/>
                  </a:moveTo>
                  <a:lnTo>
                    <a:pt x="159306" y="714"/>
                  </a:lnTo>
                  <a:lnTo>
                    <a:pt x="153591" y="2143"/>
                  </a:lnTo>
                  <a:lnTo>
                    <a:pt x="148233" y="3572"/>
                  </a:lnTo>
                  <a:lnTo>
                    <a:pt x="142875" y="5715"/>
                  </a:lnTo>
                  <a:lnTo>
                    <a:pt x="137874" y="7858"/>
                  </a:lnTo>
                  <a:lnTo>
                    <a:pt x="133231" y="10716"/>
                  </a:lnTo>
                  <a:lnTo>
                    <a:pt x="128588" y="13930"/>
                  </a:lnTo>
                  <a:lnTo>
                    <a:pt x="124301" y="17145"/>
                  </a:lnTo>
                  <a:lnTo>
                    <a:pt x="120015" y="21074"/>
                  </a:lnTo>
                  <a:lnTo>
                    <a:pt x="116443" y="25003"/>
                  </a:lnTo>
                  <a:lnTo>
                    <a:pt x="112871" y="29646"/>
                  </a:lnTo>
                  <a:lnTo>
                    <a:pt x="110014" y="34290"/>
                  </a:lnTo>
                  <a:lnTo>
                    <a:pt x="107156" y="39290"/>
                  </a:lnTo>
                  <a:lnTo>
                    <a:pt x="104656" y="44291"/>
                  </a:lnTo>
                  <a:lnTo>
                    <a:pt x="102870" y="50006"/>
                  </a:lnTo>
                  <a:lnTo>
                    <a:pt x="98941" y="48577"/>
                  </a:lnTo>
                  <a:lnTo>
                    <a:pt x="95012" y="47863"/>
                  </a:lnTo>
                  <a:lnTo>
                    <a:pt x="91083" y="47149"/>
                  </a:lnTo>
                  <a:lnTo>
                    <a:pt x="82868" y="47149"/>
                  </a:lnTo>
                  <a:lnTo>
                    <a:pt x="78938" y="47863"/>
                  </a:lnTo>
                  <a:lnTo>
                    <a:pt x="75009" y="48577"/>
                  </a:lnTo>
                  <a:lnTo>
                    <a:pt x="71080" y="50006"/>
                  </a:lnTo>
                  <a:lnTo>
                    <a:pt x="67508" y="51435"/>
                  </a:lnTo>
                  <a:lnTo>
                    <a:pt x="63937" y="53221"/>
                  </a:lnTo>
                  <a:lnTo>
                    <a:pt x="60722" y="55007"/>
                  </a:lnTo>
                  <a:lnTo>
                    <a:pt x="57507" y="57507"/>
                  </a:lnTo>
                  <a:lnTo>
                    <a:pt x="54650" y="60007"/>
                  </a:lnTo>
                  <a:lnTo>
                    <a:pt x="51792" y="62865"/>
                  </a:lnTo>
                  <a:lnTo>
                    <a:pt x="49292" y="65722"/>
                  </a:lnTo>
                  <a:lnTo>
                    <a:pt x="47149" y="68937"/>
                  </a:lnTo>
                  <a:lnTo>
                    <a:pt x="45006" y="72509"/>
                  </a:lnTo>
                  <a:lnTo>
                    <a:pt x="43220" y="76081"/>
                  </a:lnTo>
                  <a:lnTo>
                    <a:pt x="42148" y="79652"/>
                  </a:lnTo>
                  <a:lnTo>
                    <a:pt x="40719" y="83582"/>
                  </a:lnTo>
                  <a:lnTo>
                    <a:pt x="37148" y="83939"/>
                  </a:lnTo>
                  <a:lnTo>
                    <a:pt x="33576" y="84653"/>
                  </a:lnTo>
                  <a:lnTo>
                    <a:pt x="30004" y="85367"/>
                  </a:lnTo>
                  <a:lnTo>
                    <a:pt x="26789" y="86439"/>
                  </a:lnTo>
                  <a:lnTo>
                    <a:pt x="23574" y="87868"/>
                  </a:lnTo>
                  <a:lnTo>
                    <a:pt x="20360" y="89654"/>
                  </a:lnTo>
                  <a:lnTo>
                    <a:pt x="17502" y="91440"/>
                  </a:lnTo>
                  <a:lnTo>
                    <a:pt x="14645" y="93583"/>
                  </a:lnTo>
                  <a:lnTo>
                    <a:pt x="12144" y="96083"/>
                  </a:lnTo>
                  <a:lnTo>
                    <a:pt x="9644" y="98583"/>
                  </a:lnTo>
                  <a:lnTo>
                    <a:pt x="7501" y="101084"/>
                  </a:lnTo>
                  <a:lnTo>
                    <a:pt x="5358" y="104298"/>
                  </a:lnTo>
                  <a:lnTo>
                    <a:pt x="3929" y="107156"/>
                  </a:lnTo>
                  <a:lnTo>
                    <a:pt x="2143" y="110370"/>
                  </a:lnTo>
                  <a:lnTo>
                    <a:pt x="1072" y="113942"/>
                  </a:lnTo>
                  <a:lnTo>
                    <a:pt x="0" y="117514"/>
                  </a:lnTo>
                  <a:lnTo>
                    <a:pt x="0" y="118943"/>
                  </a:lnTo>
                  <a:lnTo>
                    <a:pt x="714" y="120014"/>
                  </a:lnTo>
                  <a:lnTo>
                    <a:pt x="1786" y="120729"/>
                  </a:lnTo>
                  <a:lnTo>
                    <a:pt x="2858" y="121086"/>
                  </a:lnTo>
                  <a:lnTo>
                    <a:pt x="104656" y="121086"/>
                  </a:lnTo>
                  <a:lnTo>
                    <a:pt x="103942" y="125729"/>
                  </a:lnTo>
                  <a:lnTo>
                    <a:pt x="103942" y="130730"/>
                  </a:lnTo>
                  <a:lnTo>
                    <a:pt x="104299" y="137517"/>
                  </a:lnTo>
                  <a:lnTo>
                    <a:pt x="105370" y="144303"/>
                  </a:lnTo>
                  <a:lnTo>
                    <a:pt x="106799" y="150732"/>
                  </a:lnTo>
                  <a:lnTo>
                    <a:pt x="109299" y="156805"/>
                  </a:lnTo>
                  <a:lnTo>
                    <a:pt x="111800" y="162877"/>
                  </a:lnTo>
                  <a:lnTo>
                    <a:pt x="115372" y="168235"/>
                  </a:lnTo>
                  <a:lnTo>
                    <a:pt x="119301" y="173592"/>
                  </a:lnTo>
                  <a:lnTo>
                    <a:pt x="123587" y="178236"/>
                  </a:lnTo>
                  <a:lnTo>
                    <a:pt x="128230" y="182522"/>
                  </a:lnTo>
                  <a:lnTo>
                    <a:pt x="133588" y="186451"/>
                  </a:lnTo>
                  <a:lnTo>
                    <a:pt x="138946" y="189666"/>
                  </a:lnTo>
                  <a:lnTo>
                    <a:pt x="145018" y="192523"/>
                  </a:lnTo>
                  <a:lnTo>
                    <a:pt x="151090" y="195024"/>
                  </a:lnTo>
                  <a:lnTo>
                    <a:pt x="157520" y="196452"/>
                  </a:lnTo>
                  <a:lnTo>
                    <a:pt x="164306" y="197524"/>
                  </a:lnTo>
                  <a:lnTo>
                    <a:pt x="171093" y="197881"/>
                  </a:lnTo>
                  <a:lnTo>
                    <a:pt x="177879" y="197524"/>
                  </a:lnTo>
                  <a:lnTo>
                    <a:pt x="184666" y="196452"/>
                  </a:lnTo>
                  <a:lnTo>
                    <a:pt x="191095" y="195024"/>
                  </a:lnTo>
                  <a:lnTo>
                    <a:pt x="197168" y="192523"/>
                  </a:lnTo>
                  <a:lnTo>
                    <a:pt x="202883" y="189666"/>
                  </a:lnTo>
                  <a:lnTo>
                    <a:pt x="208598" y="186451"/>
                  </a:lnTo>
                  <a:lnTo>
                    <a:pt x="213598" y="182522"/>
                  </a:lnTo>
                  <a:lnTo>
                    <a:pt x="218599" y="178236"/>
                  </a:lnTo>
                  <a:lnTo>
                    <a:pt x="222885" y="173592"/>
                  </a:lnTo>
                  <a:lnTo>
                    <a:pt x="226814" y="168235"/>
                  </a:lnTo>
                  <a:lnTo>
                    <a:pt x="230029" y="162877"/>
                  </a:lnTo>
                  <a:lnTo>
                    <a:pt x="232886" y="156805"/>
                  </a:lnTo>
                  <a:lnTo>
                    <a:pt x="235387" y="150732"/>
                  </a:lnTo>
                  <a:lnTo>
                    <a:pt x="236815" y="144303"/>
                  </a:lnTo>
                  <a:lnTo>
                    <a:pt x="237887" y="137517"/>
                  </a:lnTo>
                  <a:lnTo>
                    <a:pt x="238244" y="130730"/>
                  </a:lnTo>
                  <a:lnTo>
                    <a:pt x="237887" y="125729"/>
                  </a:lnTo>
                  <a:lnTo>
                    <a:pt x="237530" y="121086"/>
                  </a:lnTo>
                  <a:lnTo>
                    <a:pt x="282893" y="121086"/>
                  </a:lnTo>
                  <a:lnTo>
                    <a:pt x="283964" y="120372"/>
                  </a:lnTo>
                  <a:lnTo>
                    <a:pt x="284321" y="119657"/>
                  </a:lnTo>
                  <a:lnTo>
                    <a:pt x="284678" y="118586"/>
                  </a:lnTo>
                  <a:lnTo>
                    <a:pt x="285393" y="113585"/>
                  </a:lnTo>
                  <a:lnTo>
                    <a:pt x="285750" y="108585"/>
                  </a:lnTo>
                  <a:lnTo>
                    <a:pt x="285393" y="103227"/>
                  </a:lnTo>
                  <a:lnTo>
                    <a:pt x="284678" y="98226"/>
                  </a:lnTo>
                  <a:lnTo>
                    <a:pt x="283607" y="93226"/>
                  </a:lnTo>
                  <a:lnTo>
                    <a:pt x="282178" y="88225"/>
                  </a:lnTo>
                  <a:lnTo>
                    <a:pt x="280392" y="83582"/>
                  </a:lnTo>
                  <a:lnTo>
                    <a:pt x="278249" y="79295"/>
                  </a:lnTo>
                  <a:lnTo>
                    <a:pt x="275392" y="75009"/>
                  </a:lnTo>
                  <a:lnTo>
                    <a:pt x="272534" y="71080"/>
                  </a:lnTo>
                  <a:lnTo>
                    <a:pt x="269319" y="67151"/>
                  </a:lnTo>
                  <a:lnTo>
                    <a:pt x="265748" y="63936"/>
                  </a:lnTo>
                  <a:lnTo>
                    <a:pt x="261818" y="60722"/>
                  </a:lnTo>
                  <a:lnTo>
                    <a:pt x="257532" y="57864"/>
                  </a:lnTo>
                  <a:lnTo>
                    <a:pt x="253246" y="55364"/>
                  </a:lnTo>
                  <a:lnTo>
                    <a:pt x="248603" y="53221"/>
                  </a:lnTo>
                  <a:lnTo>
                    <a:pt x="243602" y="51435"/>
                  </a:lnTo>
                  <a:lnTo>
                    <a:pt x="238601" y="50006"/>
                  </a:lnTo>
                  <a:lnTo>
                    <a:pt x="236815" y="44648"/>
                  </a:lnTo>
                  <a:lnTo>
                    <a:pt x="234315" y="39648"/>
                  </a:lnTo>
                  <a:lnTo>
                    <a:pt x="231815" y="34647"/>
                  </a:lnTo>
                  <a:lnTo>
                    <a:pt x="228600" y="29646"/>
                  </a:lnTo>
                  <a:lnTo>
                    <a:pt x="225028" y="25360"/>
                  </a:lnTo>
                  <a:lnTo>
                    <a:pt x="221456" y="21074"/>
                  </a:lnTo>
                  <a:lnTo>
                    <a:pt x="217170" y="17502"/>
                  </a:lnTo>
                  <a:lnTo>
                    <a:pt x="212884" y="13930"/>
                  </a:lnTo>
                  <a:lnTo>
                    <a:pt x="208240" y="10716"/>
                  </a:lnTo>
                  <a:lnTo>
                    <a:pt x="203597" y="7858"/>
                  </a:lnTo>
                  <a:lnTo>
                    <a:pt x="198596" y="5715"/>
                  </a:lnTo>
                  <a:lnTo>
                    <a:pt x="193238" y="3572"/>
                  </a:lnTo>
                  <a:lnTo>
                    <a:pt x="187881" y="2143"/>
                  </a:lnTo>
                  <a:lnTo>
                    <a:pt x="182166" y="714"/>
                  </a:lnTo>
                  <a:lnTo>
                    <a:pt x="176451"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13" name="Google Shape;5513;p448"/>
            <p:cNvSpPr/>
            <p:nvPr/>
          </p:nvSpPr>
          <p:spPr>
            <a:xfrm>
              <a:off x="3533175" y="2661025"/>
              <a:ext cx="2080625" cy="2187775"/>
            </a:xfrm>
            <a:custGeom>
              <a:rect b="b" l="l" r="r" t="t"/>
              <a:pathLst>
                <a:path extrusionOk="0" h="87511" w="83225">
                  <a:moveTo>
                    <a:pt x="56436" y="3572"/>
                  </a:moveTo>
                  <a:lnTo>
                    <a:pt x="57150" y="3929"/>
                  </a:lnTo>
                  <a:lnTo>
                    <a:pt x="58222" y="4644"/>
                  </a:lnTo>
                  <a:lnTo>
                    <a:pt x="58579" y="5358"/>
                  </a:lnTo>
                  <a:lnTo>
                    <a:pt x="58936" y="6430"/>
                  </a:lnTo>
                  <a:lnTo>
                    <a:pt x="58579" y="7501"/>
                  </a:lnTo>
                  <a:lnTo>
                    <a:pt x="58222" y="8216"/>
                  </a:lnTo>
                  <a:lnTo>
                    <a:pt x="57150" y="8930"/>
                  </a:lnTo>
                  <a:lnTo>
                    <a:pt x="55364" y="8930"/>
                  </a:lnTo>
                  <a:lnTo>
                    <a:pt x="54293" y="8216"/>
                  </a:lnTo>
                  <a:lnTo>
                    <a:pt x="53936" y="7501"/>
                  </a:lnTo>
                  <a:lnTo>
                    <a:pt x="53578" y="6430"/>
                  </a:lnTo>
                  <a:lnTo>
                    <a:pt x="53936" y="5358"/>
                  </a:lnTo>
                  <a:lnTo>
                    <a:pt x="54293" y="4644"/>
                  </a:lnTo>
                  <a:lnTo>
                    <a:pt x="55364" y="3929"/>
                  </a:lnTo>
                  <a:lnTo>
                    <a:pt x="56436" y="3572"/>
                  </a:lnTo>
                  <a:close/>
                  <a:moveTo>
                    <a:pt x="8216" y="9644"/>
                  </a:moveTo>
                  <a:lnTo>
                    <a:pt x="9644" y="10002"/>
                  </a:lnTo>
                  <a:lnTo>
                    <a:pt x="11073" y="10716"/>
                  </a:lnTo>
                  <a:lnTo>
                    <a:pt x="12145" y="12145"/>
                  </a:lnTo>
                  <a:lnTo>
                    <a:pt x="12502" y="13931"/>
                  </a:lnTo>
                  <a:lnTo>
                    <a:pt x="12145" y="15717"/>
                  </a:lnTo>
                  <a:lnTo>
                    <a:pt x="11073" y="16788"/>
                  </a:lnTo>
                  <a:lnTo>
                    <a:pt x="9644" y="17860"/>
                  </a:lnTo>
                  <a:lnTo>
                    <a:pt x="8216" y="18217"/>
                  </a:lnTo>
                  <a:lnTo>
                    <a:pt x="6430" y="17860"/>
                  </a:lnTo>
                  <a:lnTo>
                    <a:pt x="5001" y="16788"/>
                  </a:lnTo>
                  <a:lnTo>
                    <a:pt x="4286" y="15717"/>
                  </a:lnTo>
                  <a:lnTo>
                    <a:pt x="3929" y="13931"/>
                  </a:lnTo>
                  <a:lnTo>
                    <a:pt x="4286" y="12145"/>
                  </a:lnTo>
                  <a:lnTo>
                    <a:pt x="5001" y="10716"/>
                  </a:lnTo>
                  <a:lnTo>
                    <a:pt x="6430" y="10002"/>
                  </a:lnTo>
                  <a:lnTo>
                    <a:pt x="8216" y="9644"/>
                  </a:lnTo>
                  <a:close/>
                  <a:moveTo>
                    <a:pt x="75010" y="40005"/>
                  </a:moveTo>
                  <a:lnTo>
                    <a:pt x="76796" y="40362"/>
                  </a:lnTo>
                  <a:lnTo>
                    <a:pt x="78224" y="41077"/>
                  </a:lnTo>
                  <a:lnTo>
                    <a:pt x="78939" y="42506"/>
                  </a:lnTo>
                  <a:lnTo>
                    <a:pt x="79296" y="44291"/>
                  </a:lnTo>
                  <a:lnTo>
                    <a:pt x="78939" y="46077"/>
                  </a:lnTo>
                  <a:lnTo>
                    <a:pt x="78224" y="47506"/>
                  </a:lnTo>
                  <a:lnTo>
                    <a:pt x="76796" y="48221"/>
                  </a:lnTo>
                  <a:lnTo>
                    <a:pt x="75010" y="48578"/>
                  </a:lnTo>
                  <a:lnTo>
                    <a:pt x="73224" y="48221"/>
                  </a:lnTo>
                  <a:lnTo>
                    <a:pt x="71795" y="47506"/>
                  </a:lnTo>
                  <a:lnTo>
                    <a:pt x="71081" y="46077"/>
                  </a:lnTo>
                  <a:lnTo>
                    <a:pt x="70723" y="44291"/>
                  </a:lnTo>
                  <a:lnTo>
                    <a:pt x="71081" y="42506"/>
                  </a:lnTo>
                  <a:lnTo>
                    <a:pt x="71795" y="41077"/>
                  </a:lnTo>
                  <a:lnTo>
                    <a:pt x="73224" y="40362"/>
                  </a:lnTo>
                  <a:lnTo>
                    <a:pt x="75010" y="40005"/>
                  </a:lnTo>
                  <a:close/>
                  <a:moveTo>
                    <a:pt x="37862" y="21074"/>
                  </a:moveTo>
                  <a:lnTo>
                    <a:pt x="41077" y="21432"/>
                  </a:lnTo>
                  <a:lnTo>
                    <a:pt x="43934" y="22146"/>
                  </a:lnTo>
                  <a:lnTo>
                    <a:pt x="46435" y="23575"/>
                  </a:lnTo>
                  <a:lnTo>
                    <a:pt x="48935" y="25718"/>
                  </a:lnTo>
                  <a:lnTo>
                    <a:pt x="50721" y="27861"/>
                  </a:lnTo>
                  <a:lnTo>
                    <a:pt x="52150" y="30718"/>
                  </a:lnTo>
                  <a:lnTo>
                    <a:pt x="53221" y="33576"/>
                  </a:lnTo>
                  <a:lnTo>
                    <a:pt x="53578" y="36791"/>
                  </a:lnTo>
                  <a:lnTo>
                    <a:pt x="53221" y="39648"/>
                  </a:lnTo>
                  <a:lnTo>
                    <a:pt x="52150" y="42863"/>
                  </a:lnTo>
                  <a:lnTo>
                    <a:pt x="50721" y="45363"/>
                  </a:lnTo>
                  <a:lnTo>
                    <a:pt x="48935" y="47863"/>
                  </a:lnTo>
                  <a:lnTo>
                    <a:pt x="46435" y="49649"/>
                  </a:lnTo>
                  <a:lnTo>
                    <a:pt x="43934" y="51078"/>
                  </a:lnTo>
                  <a:lnTo>
                    <a:pt x="41077" y="52150"/>
                  </a:lnTo>
                  <a:lnTo>
                    <a:pt x="34647" y="52150"/>
                  </a:lnTo>
                  <a:lnTo>
                    <a:pt x="31790" y="51078"/>
                  </a:lnTo>
                  <a:lnTo>
                    <a:pt x="29290" y="49649"/>
                  </a:lnTo>
                  <a:lnTo>
                    <a:pt x="26789" y="47863"/>
                  </a:lnTo>
                  <a:lnTo>
                    <a:pt x="25003" y="45363"/>
                  </a:lnTo>
                  <a:lnTo>
                    <a:pt x="23575" y="42863"/>
                  </a:lnTo>
                  <a:lnTo>
                    <a:pt x="22503" y="39648"/>
                  </a:lnTo>
                  <a:lnTo>
                    <a:pt x="22146" y="36791"/>
                  </a:lnTo>
                  <a:lnTo>
                    <a:pt x="22503" y="33576"/>
                  </a:lnTo>
                  <a:lnTo>
                    <a:pt x="23575" y="30718"/>
                  </a:lnTo>
                  <a:lnTo>
                    <a:pt x="25003" y="27861"/>
                  </a:lnTo>
                  <a:lnTo>
                    <a:pt x="26789" y="25718"/>
                  </a:lnTo>
                  <a:lnTo>
                    <a:pt x="29290" y="23575"/>
                  </a:lnTo>
                  <a:lnTo>
                    <a:pt x="31790" y="22146"/>
                  </a:lnTo>
                  <a:lnTo>
                    <a:pt x="34647" y="21432"/>
                  </a:lnTo>
                  <a:lnTo>
                    <a:pt x="37862" y="21074"/>
                  </a:lnTo>
                  <a:close/>
                  <a:moveTo>
                    <a:pt x="13573" y="55721"/>
                  </a:moveTo>
                  <a:lnTo>
                    <a:pt x="15002" y="56079"/>
                  </a:lnTo>
                  <a:lnTo>
                    <a:pt x="16074" y="56793"/>
                  </a:lnTo>
                  <a:lnTo>
                    <a:pt x="16431" y="57865"/>
                  </a:lnTo>
                  <a:lnTo>
                    <a:pt x="16788" y="58936"/>
                  </a:lnTo>
                  <a:lnTo>
                    <a:pt x="16431" y="60008"/>
                  </a:lnTo>
                  <a:lnTo>
                    <a:pt x="16074" y="61079"/>
                  </a:lnTo>
                  <a:lnTo>
                    <a:pt x="15002" y="61794"/>
                  </a:lnTo>
                  <a:lnTo>
                    <a:pt x="13573" y="62151"/>
                  </a:lnTo>
                  <a:lnTo>
                    <a:pt x="12502" y="61794"/>
                  </a:lnTo>
                  <a:lnTo>
                    <a:pt x="11430" y="61079"/>
                  </a:lnTo>
                  <a:lnTo>
                    <a:pt x="11073" y="60008"/>
                  </a:lnTo>
                  <a:lnTo>
                    <a:pt x="10716" y="58936"/>
                  </a:lnTo>
                  <a:lnTo>
                    <a:pt x="11073" y="57865"/>
                  </a:lnTo>
                  <a:lnTo>
                    <a:pt x="11430" y="56793"/>
                  </a:lnTo>
                  <a:lnTo>
                    <a:pt x="12502" y="56079"/>
                  </a:lnTo>
                  <a:lnTo>
                    <a:pt x="13573" y="55721"/>
                  </a:lnTo>
                  <a:close/>
                  <a:moveTo>
                    <a:pt x="55721" y="69294"/>
                  </a:moveTo>
                  <a:lnTo>
                    <a:pt x="57150" y="70009"/>
                  </a:lnTo>
                  <a:lnTo>
                    <a:pt x="58222" y="70723"/>
                  </a:lnTo>
                  <a:lnTo>
                    <a:pt x="59293" y="71438"/>
                  </a:lnTo>
                  <a:lnTo>
                    <a:pt x="60008" y="72509"/>
                  </a:lnTo>
                  <a:lnTo>
                    <a:pt x="60722" y="73581"/>
                  </a:lnTo>
                  <a:lnTo>
                    <a:pt x="61079" y="75009"/>
                  </a:lnTo>
                  <a:lnTo>
                    <a:pt x="61436" y="76438"/>
                  </a:lnTo>
                  <a:lnTo>
                    <a:pt x="61079" y="77867"/>
                  </a:lnTo>
                  <a:lnTo>
                    <a:pt x="60722" y="79296"/>
                  </a:lnTo>
                  <a:lnTo>
                    <a:pt x="60008" y="80724"/>
                  </a:lnTo>
                  <a:lnTo>
                    <a:pt x="59293" y="81796"/>
                  </a:lnTo>
                  <a:lnTo>
                    <a:pt x="58222" y="82510"/>
                  </a:lnTo>
                  <a:lnTo>
                    <a:pt x="57150" y="83225"/>
                  </a:lnTo>
                  <a:lnTo>
                    <a:pt x="55721" y="83582"/>
                  </a:lnTo>
                  <a:lnTo>
                    <a:pt x="52864" y="83582"/>
                  </a:lnTo>
                  <a:lnTo>
                    <a:pt x="51435" y="83225"/>
                  </a:lnTo>
                  <a:lnTo>
                    <a:pt x="50006" y="82510"/>
                  </a:lnTo>
                  <a:lnTo>
                    <a:pt x="48935" y="81796"/>
                  </a:lnTo>
                  <a:lnTo>
                    <a:pt x="48221" y="80724"/>
                  </a:lnTo>
                  <a:lnTo>
                    <a:pt x="47506" y="79296"/>
                  </a:lnTo>
                  <a:lnTo>
                    <a:pt x="47149" y="77867"/>
                  </a:lnTo>
                  <a:lnTo>
                    <a:pt x="46792" y="76438"/>
                  </a:lnTo>
                  <a:lnTo>
                    <a:pt x="47149" y="75009"/>
                  </a:lnTo>
                  <a:lnTo>
                    <a:pt x="47506" y="73581"/>
                  </a:lnTo>
                  <a:lnTo>
                    <a:pt x="48221" y="72509"/>
                  </a:lnTo>
                  <a:lnTo>
                    <a:pt x="48935" y="71438"/>
                  </a:lnTo>
                  <a:lnTo>
                    <a:pt x="50006" y="70723"/>
                  </a:lnTo>
                  <a:lnTo>
                    <a:pt x="51435" y="70009"/>
                  </a:lnTo>
                  <a:lnTo>
                    <a:pt x="52864" y="69294"/>
                  </a:lnTo>
                  <a:close/>
                  <a:moveTo>
                    <a:pt x="55007" y="0"/>
                  </a:moveTo>
                  <a:lnTo>
                    <a:pt x="53936" y="358"/>
                  </a:lnTo>
                  <a:lnTo>
                    <a:pt x="52864" y="1072"/>
                  </a:lnTo>
                  <a:lnTo>
                    <a:pt x="51792" y="1786"/>
                  </a:lnTo>
                  <a:lnTo>
                    <a:pt x="51078" y="2858"/>
                  </a:lnTo>
                  <a:lnTo>
                    <a:pt x="50364" y="3929"/>
                  </a:lnTo>
                  <a:lnTo>
                    <a:pt x="50006" y="5001"/>
                  </a:lnTo>
                  <a:lnTo>
                    <a:pt x="50006" y="6430"/>
                  </a:lnTo>
                  <a:lnTo>
                    <a:pt x="50006" y="7859"/>
                  </a:lnTo>
                  <a:lnTo>
                    <a:pt x="50364" y="8930"/>
                  </a:lnTo>
                  <a:lnTo>
                    <a:pt x="51078" y="10002"/>
                  </a:lnTo>
                  <a:lnTo>
                    <a:pt x="52150" y="11073"/>
                  </a:lnTo>
                  <a:lnTo>
                    <a:pt x="46435" y="19288"/>
                  </a:lnTo>
                  <a:lnTo>
                    <a:pt x="44649" y="18574"/>
                  </a:lnTo>
                  <a:lnTo>
                    <a:pt x="42506" y="17860"/>
                  </a:lnTo>
                  <a:lnTo>
                    <a:pt x="40005" y="17503"/>
                  </a:lnTo>
                  <a:lnTo>
                    <a:pt x="35719" y="17503"/>
                  </a:lnTo>
                  <a:lnTo>
                    <a:pt x="33576" y="17860"/>
                  </a:lnTo>
                  <a:lnTo>
                    <a:pt x="31433" y="18217"/>
                  </a:lnTo>
                  <a:lnTo>
                    <a:pt x="29647" y="19288"/>
                  </a:lnTo>
                  <a:lnTo>
                    <a:pt x="27861" y="20003"/>
                  </a:lnTo>
                  <a:lnTo>
                    <a:pt x="26075" y="21432"/>
                  </a:lnTo>
                  <a:lnTo>
                    <a:pt x="24646" y="22503"/>
                  </a:lnTo>
                  <a:lnTo>
                    <a:pt x="23217" y="24289"/>
                  </a:lnTo>
                  <a:lnTo>
                    <a:pt x="15359" y="17503"/>
                  </a:lnTo>
                  <a:lnTo>
                    <a:pt x="16074" y="15717"/>
                  </a:lnTo>
                  <a:lnTo>
                    <a:pt x="16074" y="13931"/>
                  </a:lnTo>
                  <a:lnTo>
                    <a:pt x="16074" y="12145"/>
                  </a:lnTo>
                  <a:lnTo>
                    <a:pt x="15359" y="10716"/>
                  </a:lnTo>
                  <a:lnTo>
                    <a:pt x="14645" y="9287"/>
                  </a:lnTo>
                  <a:lnTo>
                    <a:pt x="13931" y="8216"/>
                  </a:lnTo>
                  <a:lnTo>
                    <a:pt x="12502" y="7144"/>
                  </a:lnTo>
                  <a:lnTo>
                    <a:pt x="11073" y="6430"/>
                  </a:lnTo>
                  <a:lnTo>
                    <a:pt x="9644" y="6073"/>
                  </a:lnTo>
                  <a:lnTo>
                    <a:pt x="8216" y="5715"/>
                  </a:lnTo>
                  <a:lnTo>
                    <a:pt x="6430" y="6073"/>
                  </a:lnTo>
                  <a:lnTo>
                    <a:pt x="5001" y="6430"/>
                  </a:lnTo>
                  <a:lnTo>
                    <a:pt x="3572" y="7144"/>
                  </a:lnTo>
                  <a:lnTo>
                    <a:pt x="2501" y="8216"/>
                  </a:lnTo>
                  <a:lnTo>
                    <a:pt x="1429" y="9287"/>
                  </a:lnTo>
                  <a:lnTo>
                    <a:pt x="715" y="10716"/>
                  </a:lnTo>
                  <a:lnTo>
                    <a:pt x="357" y="12145"/>
                  </a:lnTo>
                  <a:lnTo>
                    <a:pt x="0" y="13931"/>
                  </a:lnTo>
                  <a:lnTo>
                    <a:pt x="357" y="15359"/>
                  </a:lnTo>
                  <a:lnTo>
                    <a:pt x="715" y="17145"/>
                  </a:lnTo>
                  <a:lnTo>
                    <a:pt x="1429" y="18574"/>
                  </a:lnTo>
                  <a:lnTo>
                    <a:pt x="2501" y="19646"/>
                  </a:lnTo>
                  <a:lnTo>
                    <a:pt x="3572" y="20717"/>
                  </a:lnTo>
                  <a:lnTo>
                    <a:pt x="5001" y="21432"/>
                  </a:lnTo>
                  <a:lnTo>
                    <a:pt x="6430" y="21789"/>
                  </a:lnTo>
                  <a:lnTo>
                    <a:pt x="9287" y="21789"/>
                  </a:lnTo>
                  <a:lnTo>
                    <a:pt x="10716" y="21432"/>
                  </a:lnTo>
                  <a:lnTo>
                    <a:pt x="12859" y="20360"/>
                  </a:lnTo>
                  <a:lnTo>
                    <a:pt x="21074" y="27147"/>
                  </a:lnTo>
                  <a:lnTo>
                    <a:pt x="20003" y="29290"/>
                  </a:lnTo>
                  <a:lnTo>
                    <a:pt x="19288" y="31790"/>
                  </a:lnTo>
                  <a:lnTo>
                    <a:pt x="18574" y="34290"/>
                  </a:lnTo>
                  <a:lnTo>
                    <a:pt x="18574" y="36791"/>
                  </a:lnTo>
                  <a:lnTo>
                    <a:pt x="18931" y="40005"/>
                  </a:lnTo>
                  <a:lnTo>
                    <a:pt x="19646" y="43220"/>
                  </a:lnTo>
                  <a:lnTo>
                    <a:pt x="21074" y="46077"/>
                  </a:lnTo>
                  <a:lnTo>
                    <a:pt x="22860" y="48935"/>
                  </a:lnTo>
                  <a:lnTo>
                    <a:pt x="17502" y="53221"/>
                  </a:lnTo>
                  <a:lnTo>
                    <a:pt x="15716" y="52507"/>
                  </a:lnTo>
                  <a:lnTo>
                    <a:pt x="13573" y="52150"/>
                  </a:lnTo>
                  <a:lnTo>
                    <a:pt x="12502" y="52150"/>
                  </a:lnTo>
                  <a:lnTo>
                    <a:pt x="11073" y="52864"/>
                  </a:lnTo>
                  <a:lnTo>
                    <a:pt x="10001" y="53221"/>
                  </a:lnTo>
                  <a:lnTo>
                    <a:pt x="8930" y="54293"/>
                  </a:lnTo>
                  <a:lnTo>
                    <a:pt x="8216" y="55007"/>
                  </a:lnTo>
                  <a:lnTo>
                    <a:pt x="7501" y="56436"/>
                  </a:lnTo>
                  <a:lnTo>
                    <a:pt x="7144" y="57507"/>
                  </a:lnTo>
                  <a:lnTo>
                    <a:pt x="6787" y="58936"/>
                  </a:lnTo>
                  <a:lnTo>
                    <a:pt x="7144" y="60365"/>
                  </a:lnTo>
                  <a:lnTo>
                    <a:pt x="7501" y="61436"/>
                  </a:lnTo>
                  <a:lnTo>
                    <a:pt x="8216" y="62865"/>
                  </a:lnTo>
                  <a:lnTo>
                    <a:pt x="8930" y="63580"/>
                  </a:lnTo>
                  <a:lnTo>
                    <a:pt x="10001" y="64651"/>
                  </a:lnTo>
                  <a:lnTo>
                    <a:pt x="11073" y="65365"/>
                  </a:lnTo>
                  <a:lnTo>
                    <a:pt x="12502" y="65723"/>
                  </a:lnTo>
                  <a:lnTo>
                    <a:pt x="15002" y="65723"/>
                  </a:lnTo>
                  <a:lnTo>
                    <a:pt x="16431" y="65365"/>
                  </a:lnTo>
                  <a:lnTo>
                    <a:pt x="17502" y="64651"/>
                  </a:lnTo>
                  <a:lnTo>
                    <a:pt x="18574" y="63580"/>
                  </a:lnTo>
                  <a:lnTo>
                    <a:pt x="19288" y="62865"/>
                  </a:lnTo>
                  <a:lnTo>
                    <a:pt x="20003" y="61436"/>
                  </a:lnTo>
                  <a:lnTo>
                    <a:pt x="20360" y="60365"/>
                  </a:lnTo>
                  <a:lnTo>
                    <a:pt x="20360" y="58936"/>
                  </a:lnTo>
                  <a:lnTo>
                    <a:pt x="20360" y="57507"/>
                  </a:lnTo>
                  <a:lnTo>
                    <a:pt x="20003" y="56079"/>
                  </a:lnTo>
                  <a:lnTo>
                    <a:pt x="25361" y="51435"/>
                  </a:lnTo>
                  <a:lnTo>
                    <a:pt x="28218" y="53578"/>
                  </a:lnTo>
                  <a:lnTo>
                    <a:pt x="31076" y="54650"/>
                  </a:lnTo>
                  <a:lnTo>
                    <a:pt x="34290" y="55721"/>
                  </a:lnTo>
                  <a:lnTo>
                    <a:pt x="37862" y="56079"/>
                  </a:lnTo>
                  <a:lnTo>
                    <a:pt x="41434" y="55721"/>
                  </a:lnTo>
                  <a:lnTo>
                    <a:pt x="44291" y="55007"/>
                  </a:lnTo>
                  <a:lnTo>
                    <a:pt x="48935" y="66794"/>
                  </a:lnTo>
                  <a:lnTo>
                    <a:pt x="46792" y="68580"/>
                  </a:lnTo>
                  <a:lnTo>
                    <a:pt x="45006" y="70723"/>
                  </a:lnTo>
                  <a:lnTo>
                    <a:pt x="43577" y="73581"/>
                  </a:lnTo>
                  <a:lnTo>
                    <a:pt x="43220" y="75009"/>
                  </a:lnTo>
                  <a:lnTo>
                    <a:pt x="43220" y="76438"/>
                  </a:lnTo>
                  <a:lnTo>
                    <a:pt x="43577" y="78581"/>
                  </a:lnTo>
                  <a:lnTo>
                    <a:pt x="43934" y="80724"/>
                  </a:lnTo>
                  <a:lnTo>
                    <a:pt x="45006" y="82510"/>
                  </a:lnTo>
                  <a:lnTo>
                    <a:pt x="46435" y="84296"/>
                  </a:lnTo>
                  <a:lnTo>
                    <a:pt x="48221" y="85725"/>
                  </a:lnTo>
                  <a:lnTo>
                    <a:pt x="50006" y="86439"/>
                  </a:lnTo>
                  <a:lnTo>
                    <a:pt x="52150" y="87154"/>
                  </a:lnTo>
                  <a:lnTo>
                    <a:pt x="54293" y="87511"/>
                  </a:lnTo>
                  <a:lnTo>
                    <a:pt x="56436" y="87154"/>
                  </a:lnTo>
                  <a:lnTo>
                    <a:pt x="58579" y="86439"/>
                  </a:lnTo>
                  <a:lnTo>
                    <a:pt x="60365" y="85725"/>
                  </a:lnTo>
                  <a:lnTo>
                    <a:pt x="61794" y="84296"/>
                  </a:lnTo>
                  <a:lnTo>
                    <a:pt x="63222" y="82510"/>
                  </a:lnTo>
                  <a:lnTo>
                    <a:pt x="64294" y="80724"/>
                  </a:lnTo>
                  <a:lnTo>
                    <a:pt x="65008" y="78581"/>
                  </a:lnTo>
                  <a:lnTo>
                    <a:pt x="65008" y="76438"/>
                  </a:lnTo>
                  <a:lnTo>
                    <a:pt x="65008" y="74295"/>
                  </a:lnTo>
                  <a:lnTo>
                    <a:pt x="64294" y="72152"/>
                  </a:lnTo>
                  <a:lnTo>
                    <a:pt x="63222" y="70366"/>
                  </a:lnTo>
                  <a:lnTo>
                    <a:pt x="61794" y="68937"/>
                  </a:lnTo>
                  <a:lnTo>
                    <a:pt x="60365" y="67509"/>
                  </a:lnTo>
                  <a:lnTo>
                    <a:pt x="58579" y="66437"/>
                  </a:lnTo>
                  <a:lnTo>
                    <a:pt x="56436" y="65723"/>
                  </a:lnTo>
                  <a:lnTo>
                    <a:pt x="52507" y="65723"/>
                  </a:lnTo>
                  <a:lnTo>
                    <a:pt x="47863" y="53221"/>
                  </a:lnTo>
                  <a:lnTo>
                    <a:pt x="50721" y="51078"/>
                  </a:lnTo>
                  <a:lnTo>
                    <a:pt x="53578" y="48221"/>
                  </a:lnTo>
                  <a:lnTo>
                    <a:pt x="55364" y="44649"/>
                  </a:lnTo>
                  <a:lnTo>
                    <a:pt x="56793" y="41077"/>
                  </a:lnTo>
                  <a:lnTo>
                    <a:pt x="66794" y="43934"/>
                  </a:lnTo>
                  <a:lnTo>
                    <a:pt x="66794" y="44291"/>
                  </a:lnTo>
                  <a:lnTo>
                    <a:pt x="67151" y="46077"/>
                  </a:lnTo>
                  <a:lnTo>
                    <a:pt x="67509" y="47506"/>
                  </a:lnTo>
                  <a:lnTo>
                    <a:pt x="68223" y="48935"/>
                  </a:lnTo>
                  <a:lnTo>
                    <a:pt x="69295" y="50006"/>
                  </a:lnTo>
                  <a:lnTo>
                    <a:pt x="70366" y="51078"/>
                  </a:lnTo>
                  <a:lnTo>
                    <a:pt x="71795" y="51792"/>
                  </a:lnTo>
                  <a:lnTo>
                    <a:pt x="73224" y="52150"/>
                  </a:lnTo>
                  <a:lnTo>
                    <a:pt x="75010" y="52507"/>
                  </a:lnTo>
                  <a:lnTo>
                    <a:pt x="76438" y="52150"/>
                  </a:lnTo>
                  <a:lnTo>
                    <a:pt x="78224" y="51792"/>
                  </a:lnTo>
                  <a:lnTo>
                    <a:pt x="79653" y="51078"/>
                  </a:lnTo>
                  <a:lnTo>
                    <a:pt x="80725" y="50006"/>
                  </a:lnTo>
                  <a:lnTo>
                    <a:pt x="81796" y="48935"/>
                  </a:lnTo>
                  <a:lnTo>
                    <a:pt x="82511" y="47506"/>
                  </a:lnTo>
                  <a:lnTo>
                    <a:pt x="82868" y="46077"/>
                  </a:lnTo>
                  <a:lnTo>
                    <a:pt x="83225" y="44291"/>
                  </a:lnTo>
                  <a:lnTo>
                    <a:pt x="82868" y="42863"/>
                  </a:lnTo>
                  <a:lnTo>
                    <a:pt x="82511" y="41077"/>
                  </a:lnTo>
                  <a:lnTo>
                    <a:pt x="81796" y="39648"/>
                  </a:lnTo>
                  <a:lnTo>
                    <a:pt x="80725" y="38576"/>
                  </a:lnTo>
                  <a:lnTo>
                    <a:pt x="79653" y="37505"/>
                  </a:lnTo>
                  <a:lnTo>
                    <a:pt x="78224" y="36791"/>
                  </a:lnTo>
                  <a:lnTo>
                    <a:pt x="76438" y="36433"/>
                  </a:lnTo>
                  <a:lnTo>
                    <a:pt x="75010" y="36076"/>
                  </a:lnTo>
                  <a:lnTo>
                    <a:pt x="72866" y="36433"/>
                  </a:lnTo>
                  <a:lnTo>
                    <a:pt x="70723" y="37505"/>
                  </a:lnTo>
                  <a:lnTo>
                    <a:pt x="69295" y="38576"/>
                  </a:lnTo>
                  <a:lnTo>
                    <a:pt x="67866" y="40362"/>
                  </a:lnTo>
                  <a:lnTo>
                    <a:pt x="57150" y="37505"/>
                  </a:lnTo>
                  <a:lnTo>
                    <a:pt x="57150" y="36791"/>
                  </a:lnTo>
                  <a:lnTo>
                    <a:pt x="57150" y="34290"/>
                  </a:lnTo>
                  <a:lnTo>
                    <a:pt x="56793" y="32147"/>
                  </a:lnTo>
                  <a:lnTo>
                    <a:pt x="56079" y="30004"/>
                  </a:lnTo>
                  <a:lnTo>
                    <a:pt x="55007" y="27861"/>
                  </a:lnTo>
                  <a:lnTo>
                    <a:pt x="53936" y="26075"/>
                  </a:lnTo>
                  <a:lnTo>
                    <a:pt x="52864" y="24289"/>
                  </a:lnTo>
                  <a:lnTo>
                    <a:pt x="51435" y="22860"/>
                  </a:lnTo>
                  <a:lnTo>
                    <a:pt x="49649" y="21432"/>
                  </a:lnTo>
                  <a:lnTo>
                    <a:pt x="55364" y="12859"/>
                  </a:lnTo>
                  <a:lnTo>
                    <a:pt x="56436" y="12859"/>
                  </a:lnTo>
                  <a:lnTo>
                    <a:pt x="57507" y="12502"/>
                  </a:lnTo>
                  <a:lnTo>
                    <a:pt x="58579" y="12145"/>
                  </a:lnTo>
                  <a:lnTo>
                    <a:pt x="60008" y="11788"/>
                  </a:lnTo>
                  <a:lnTo>
                    <a:pt x="60722" y="11073"/>
                  </a:lnTo>
                  <a:lnTo>
                    <a:pt x="61436" y="10002"/>
                  </a:lnTo>
                  <a:lnTo>
                    <a:pt x="62151" y="8930"/>
                  </a:lnTo>
                  <a:lnTo>
                    <a:pt x="62508" y="7501"/>
                  </a:lnTo>
                  <a:lnTo>
                    <a:pt x="62508" y="6430"/>
                  </a:lnTo>
                  <a:lnTo>
                    <a:pt x="62508" y="5001"/>
                  </a:lnTo>
                  <a:lnTo>
                    <a:pt x="62151" y="3929"/>
                  </a:lnTo>
                  <a:lnTo>
                    <a:pt x="61436" y="2858"/>
                  </a:lnTo>
                  <a:lnTo>
                    <a:pt x="60722" y="1786"/>
                  </a:lnTo>
                  <a:lnTo>
                    <a:pt x="60008" y="1072"/>
                  </a:lnTo>
                  <a:lnTo>
                    <a:pt x="58579" y="358"/>
                  </a:lnTo>
                  <a:lnTo>
                    <a:pt x="57507" y="0"/>
                  </a:lnTo>
                  <a:close/>
                </a:path>
              </a:pathLst>
            </a:custGeom>
            <a:solidFill>
              <a:srgbClr val="66666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sp>
        <p:nvSpPr>
          <p:cNvPr id="5514" name="Google Shape;5514;p448"/>
          <p:cNvSpPr txBox="1"/>
          <p:nvPr/>
        </p:nvSpPr>
        <p:spPr>
          <a:xfrm>
            <a:off x="8260791" y="5915036"/>
            <a:ext cx="1010100" cy="39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666666"/>
                </a:solidFill>
                <a:latin typeface="Overpass Light"/>
                <a:ea typeface="Overpass Light"/>
                <a:cs typeface="Overpass Light"/>
                <a:sym typeface="Overpass Light"/>
              </a:rPr>
              <a:t>Public</a:t>
            </a:r>
            <a:endParaRPr sz="1600">
              <a:solidFill>
                <a:srgbClr val="666666"/>
              </a:solidFill>
              <a:latin typeface="Overpass Light"/>
              <a:ea typeface="Overpass Light"/>
              <a:cs typeface="Overpass Light"/>
              <a:sym typeface="Overpass Light"/>
            </a:endParaRPr>
          </a:p>
        </p:txBody>
      </p:sp>
      <p:grpSp>
        <p:nvGrpSpPr>
          <p:cNvPr id="5515" name="Google Shape;5515;p448"/>
          <p:cNvGrpSpPr/>
          <p:nvPr/>
        </p:nvGrpSpPr>
        <p:grpSpPr>
          <a:xfrm>
            <a:off x="4477415" y="4503837"/>
            <a:ext cx="1116929" cy="263188"/>
            <a:chOff x="1657875" y="1879650"/>
            <a:chExt cx="628300" cy="148050"/>
          </a:xfrm>
        </p:grpSpPr>
        <p:sp>
          <p:nvSpPr>
            <p:cNvPr id="5516" name="Google Shape;5516;p448"/>
            <p:cNvSpPr/>
            <p:nvPr/>
          </p:nvSpPr>
          <p:spPr>
            <a:xfrm>
              <a:off x="1657875" y="1879650"/>
              <a:ext cx="195275" cy="148050"/>
            </a:xfrm>
            <a:custGeom>
              <a:rect b="b" l="l" r="r" t="t"/>
              <a:pathLst>
                <a:path extrusionOk="0" h="5922" w="7811">
                  <a:moveTo>
                    <a:pt x="3906" y="1"/>
                  </a:moveTo>
                  <a:lnTo>
                    <a:pt x="3811" y="32"/>
                  </a:lnTo>
                  <a:lnTo>
                    <a:pt x="3685" y="158"/>
                  </a:lnTo>
                  <a:lnTo>
                    <a:pt x="3559" y="252"/>
                  </a:lnTo>
                  <a:lnTo>
                    <a:pt x="3496" y="284"/>
                  </a:lnTo>
                  <a:lnTo>
                    <a:pt x="3370" y="315"/>
                  </a:lnTo>
                  <a:lnTo>
                    <a:pt x="3182" y="284"/>
                  </a:lnTo>
                  <a:lnTo>
                    <a:pt x="3024" y="189"/>
                  </a:lnTo>
                  <a:lnTo>
                    <a:pt x="2835" y="126"/>
                  </a:lnTo>
                  <a:lnTo>
                    <a:pt x="2646" y="64"/>
                  </a:lnTo>
                  <a:lnTo>
                    <a:pt x="2489" y="95"/>
                  </a:lnTo>
                  <a:lnTo>
                    <a:pt x="2331" y="221"/>
                  </a:lnTo>
                  <a:lnTo>
                    <a:pt x="2205" y="378"/>
                  </a:lnTo>
                  <a:lnTo>
                    <a:pt x="2111" y="599"/>
                  </a:lnTo>
                  <a:lnTo>
                    <a:pt x="1733" y="1701"/>
                  </a:lnTo>
                  <a:lnTo>
                    <a:pt x="1733" y="1796"/>
                  </a:lnTo>
                  <a:lnTo>
                    <a:pt x="1733" y="1859"/>
                  </a:lnTo>
                  <a:lnTo>
                    <a:pt x="1796" y="1953"/>
                  </a:lnTo>
                  <a:lnTo>
                    <a:pt x="1985" y="2205"/>
                  </a:lnTo>
                  <a:lnTo>
                    <a:pt x="2300" y="2457"/>
                  </a:lnTo>
                  <a:lnTo>
                    <a:pt x="2709" y="2740"/>
                  </a:lnTo>
                  <a:lnTo>
                    <a:pt x="3213" y="2992"/>
                  </a:lnTo>
                  <a:lnTo>
                    <a:pt x="3528" y="3118"/>
                  </a:lnTo>
                  <a:lnTo>
                    <a:pt x="3811" y="3213"/>
                  </a:lnTo>
                  <a:lnTo>
                    <a:pt x="4158" y="3276"/>
                  </a:lnTo>
                  <a:lnTo>
                    <a:pt x="4473" y="3339"/>
                  </a:lnTo>
                  <a:lnTo>
                    <a:pt x="4851" y="3402"/>
                  </a:lnTo>
                  <a:lnTo>
                    <a:pt x="5197" y="3402"/>
                  </a:lnTo>
                  <a:lnTo>
                    <a:pt x="5638" y="3370"/>
                  </a:lnTo>
                  <a:lnTo>
                    <a:pt x="5827" y="3339"/>
                  </a:lnTo>
                  <a:lnTo>
                    <a:pt x="6016" y="3276"/>
                  </a:lnTo>
                  <a:lnTo>
                    <a:pt x="6205" y="3181"/>
                  </a:lnTo>
                  <a:lnTo>
                    <a:pt x="6331" y="3055"/>
                  </a:lnTo>
                  <a:lnTo>
                    <a:pt x="6425" y="2898"/>
                  </a:lnTo>
                  <a:lnTo>
                    <a:pt x="6457" y="2677"/>
                  </a:lnTo>
                  <a:lnTo>
                    <a:pt x="6457" y="2551"/>
                  </a:lnTo>
                  <a:lnTo>
                    <a:pt x="6142" y="1229"/>
                  </a:lnTo>
                  <a:lnTo>
                    <a:pt x="6079" y="1040"/>
                  </a:lnTo>
                  <a:lnTo>
                    <a:pt x="5984" y="882"/>
                  </a:lnTo>
                  <a:lnTo>
                    <a:pt x="5795" y="725"/>
                  </a:lnTo>
                  <a:lnTo>
                    <a:pt x="5512" y="536"/>
                  </a:lnTo>
                  <a:lnTo>
                    <a:pt x="5134" y="378"/>
                  </a:lnTo>
                  <a:lnTo>
                    <a:pt x="4693" y="189"/>
                  </a:lnTo>
                  <a:lnTo>
                    <a:pt x="4284" y="64"/>
                  </a:lnTo>
                  <a:lnTo>
                    <a:pt x="3969" y="1"/>
                  </a:lnTo>
                  <a:close/>
                  <a:moveTo>
                    <a:pt x="1575" y="2079"/>
                  </a:moveTo>
                  <a:lnTo>
                    <a:pt x="1040" y="2142"/>
                  </a:lnTo>
                  <a:lnTo>
                    <a:pt x="788" y="2173"/>
                  </a:lnTo>
                  <a:lnTo>
                    <a:pt x="536" y="2268"/>
                  </a:lnTo>
                  <a:lnTo>
                    <a:pt x="316" y="2394"/>
                  </a:lnTo>
                  <a:lnTo>
                    <a:pt x="158" y="2551"/>
                  </a:lnTo>
                  <a:lnTo>
                    <a:pt x="95" y="2646"/>
                  </a:lnTo>
                  <a:lnTo>
                    <a:pt x="32" y="2772"/>
                  </a:lnTo>
                  <a:lnTo>
                    <a:pt x="1" y="2898"/>
                  </a:lnTo>
                  <a:lnTo>
                    <a:pt x="1" y="3024"/>
                  </a:lnTo>
                  <a:lnTo>
                    <a:pt x="32" y="3276"/>
                  </a:lnTo>
                  <a:lnTo>
                    <a:pt x="127" y="3528"/>
                  </a:lnTo>
                  <a:lnTo>
                    <a:pt x="284" y="3780"/>
                  </a:lnTo>
                  <a:lnTo>
                    <a:pt x="505" y="4032"/>
                  </a:lnTo>
                  <a:lnTo>
                    <a:pt x="788" y="4283"/>
                  </a:lnTo>
                  <a:lnTo>
                    <a:pt x="1103" y="4504"/>
                  </a:lnTo>
                  <a:lnTo>
                    <a:pt x="1449" y="4724"/>
                  </a:lnTo>
                  <a:lnTo>
                    <a:pt x="1827" y="4945"/>
                  </a:lnTo>
                  <a:lnTo>
                    <a:pt x="2237" y="5165"/>
                  </a:lnTo>
                  <a:lnTo>
                    <a:pt x="2678" y="5354"/>
                  </a:lnTo>
                  <a:lnTo>
                    <a:pt x="3150" y="5512"/>
                  </a:lnTo>
                  <a:lnTo>
                    <a:pt x="3591" y="5638"/>
                  </a:lnTo>
                  <a:lnTo>
                    <a:pt x="4063" y="5764"/>
                  </a:lnTo>
                  <a:lnTo>
                    <a:pt x="4567" y="5858"/>
                  </a:lnTo>
                  <a:lnTo>
                    <a:pt x="5008" y="5890"/>
                  </a:lnTo>
                  <a:lnTo>
                    <a:pt x="5480" y="5921"/>
                  </a:lnTo>
                  <a:lnTo>
                    <a:pt x="5827" y="5890"/>
                  </a:lnTo>
                  <a:lnTo>
                    <a:pt x="6110" y="5890"/>
                  </a:lnTo>
                  <a:lnTo>
                    <a:pt x="6394" y="5827"/>
                  </a:lnTo>
                  <a:lnTo>
                    <a:pt x="6646" y="5764"/>
                  </a:lnTo>
                  <a:lnTo>
                    <a:pt x="6835" y="5701"/>
                  </a:lnTo>
                  <a:lnTo>
                    <a:pt x="7024" y="5606"/>
                  </a:lnTo>
                  <a:lnTo>
                    <a:pt x="7213" y="5512"/>
                  </a:lnTo>
                  <a:lnTo>
                    <a:pt x="7338" y="5417"/>
                  </a:lnTo>
                  <a:lnTo>
                    <a:pt x="7464" y="5291"/>
                  </a:lnTo>
                  <a:lnTo>
                    <a:pt x="7559" y="5165"/>
                  </a:lnTo>
                  <a:lnTo>
                    <a:pt x="7716" y="4913"/>
                  </a:lnTo>
                  <a:lnTo>
                    <a:pt x="7779" y="4661"/>
                  </a:lnTo>
                  <a:lnTo>
                    <a:pt x="7811" y="4409"/>
                  </a:lnTo>
                  <a:lnTo>
                    <a:pt x="7779" y="4220"/>
                  </a:lnTo>
                  <a:lnTo>
                    <a:pt x="7716" y="4000"/>
                  </a:lnTo>
                  <a:lnTo>
                    <a:pt x="7622" y="3811"/>
                  </a:lnTo>
                  <a:lnTo>
                    <a:pt x="7496" y="3622"/>
                  </a:lnTo>
                  <a:lnTo>
                    <a:pt x="7307" y="3433"/>
                  </a:lnTo>
                  <a:lnTo>
                    <a:pt x="7087" y="3244"/>
                  </a:lnTo>
                  <a:lnTo>
                    <a:pt x="6835" y="3087"/>
                  </a:lnTo>
                  <a:lnTo>
                    <a:pt x="6551" y="2929"/>
                  </a:lnTo>
                  <a:lnTo>
                    <a:pt x="6614" y="3244"/>
                  </a:lnTo>
                  <a:lnTo>
                    <a:pt x="6614" y="3370"/>
                  </a:lnTo>
                  <a:lnTo>
                    <a:pt x="6583" y="3559"/>
                  </a:lnTo>
                  <a:lnTo>
                    <a:pt x="6488" y="3748"/>
                  </a:lnTo>
                  <a:lnTo>
                    <a:pt x="6362" y="3906"/>
                  </a:lnTo>
                  <a:lnTo>
                    <a:pt x="6173" y="4032"/>
                  </a:lnTo>
                  <a:lnTo>
                    <a:pt x="5953" y="4126"/>
                  </a:lnTo>
                  <a:lnTo>
                    <a:pt x="5701" y="4189"/>
                  </a:lnTo>
                  <a:lnTo>
                    <a:pt x="5417" y="4220"/>
                  </a:lnTo>
                  <a:lnTo>
                    <a:pt x="5134" y="4252"/>
                  </a:lnTo>
                  <a:lnTo>
                    <a:pt x="4756" y="4252"/>
                  </a:lnTo>
                  <a:lnTo>
                    <a:pt x="4410" y="4189"/>
                  </a:lnTo>
                  <a:lnTo>
                    <a:pt x="4063" y="4126"/>
                  </a:lnTo>
                  <a:lnTo>
                    <a:pt x="3748" y="4063"/>
                  </a:lnTo>
                  <a:lnTo>
                    <a:pt x="3433" y="3969"/>
                  </a:lnTo>
                  <a:lnTo>
                    <a:pt x="3150" y="3843"/>
                  </a:lnTo>
                  <a:lnTo>
                    <a:pt x="2867" y="3717"/>
                  </a:lnTo>
                  <a:lnTo>
                    <a:pt x="2583" y="3591"/>
                  </a:lnTo>
                  <a:lnTo>
                    <a:pt x="2363" y="3465"/>
                  </a:lnTo>
                  <a:lnTo>
                    <a:pt x="2142" y="3307"/>
                  </a:lnTo>
                  <a:lnTo>
                    <a:pt x="1953" y="3150"/>
                  </a:lnTo>
                  <a:lnTo>
                    <a:pt x="1796" y="2992"/>
                  </a:lnTo>
                  <a:lnTo>
                    <a:pt x="1670" y="2835"/>
                  </a:lnTo>
                  <a:lnTo>
                    <a:pt x="1607" y="2677"/>
                  </a:lnTo>
                  <a:lnTo>
                    <a:pt x="1544" y="2520"/>
                  </a:lnTo>
                  <a:lnTo>
                    <a:pt x="1512" y="2394"/>
                  </a:lnTo>
                  <a:lnTo>
                    <a:pt x="1544" y="2205"/>
                  </a:lnTo>
                  <a:lnTo>
                    <a:pt x="1575" y="2079"/>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17" name="Google Shape;5517;p448"/>
            <p:cNvSpPr/>
            <p:nvPr/>
          </p:nvSpPr>
          <p:spPr>
            <a:xfrm>
              <a:off x="1701175" y="1879650"/>
              <a:ext cx="118125" cy="85050"/>
            </a:xfrm>
            <a:custGeom>
              <a:rect b="b" l="l" r="r" t="t"/>
              <a:pathLst>
                <a:path extrusionOk="0" fill="none" h="3402" w="4725">
                  <a:moveTo>
                    <a:pt x="3465" y="3402"/>
                  </a:moveTo>
                  <a:lnTo>
                    <a:pt x="3465" y="3402"/>
                  </a:lnTo>
                  <a:lnTo>
                    <a:pt x="3906" y="3370"/>
                  </a:lnTo>
                  <a:lnTo>
                    <a:pt x="4095" y="3339"/>
                  </a:lnTo>
                  <a:lnTo>
                    <a:pt x="4284" y="3276"/>
                  </a:lnTo>
                  <a:lnTo>
                    <a:pt x="4473" y="3181"/>
                  </a:lnTo>
                  <a:lnTo>
                    <a:pt x="4599" y="3055"/>
                  </a:lnTo>
                  <a:lnTo>
                    <a:pt x="4693" y="2898"/>
                  </a:lnTo>
                  <a:lnTo>
                    <a:pt x="4725" y="2677"/>
                  </a:lnTo>
                  <a:lnTo>
                    <a:pt x="4725" y="2677"/>
                  </a:lnTo>
                  <a:lnTo>
                    <a:pt x="4725" y="2551"/>
                  </a:lnTo>
                  <a:lnTo>
                    <a:pt x="4410" y="1229"/>
                  </a:lnTo>
                  <a:lnTo>
                    <a:pt x="4410" y="1229"/>
                  </a:lnTo>
                  <a:lnTo>
                    <a:pt x="4347" y="1040"/>
                  </a:lnTo>
                  <a:lnTo>
                    <a:pt x="4252" y="882"/>
                  </a:lnTo>
                  <a:lnTo>
                    <a:pt x="4063" y="725"/>
                  </a:lnTo>
                  <a:lnTo>
                    <a:pt x="3780" y="536"/>
                  </a:lnTo>
                  <a:lnTo>
                    <a:pt x="3780" y="536"/>
                  </a:lnTo>
                  <a:lnTo>
                    <a:pt x="3402" y="378"/>
                  </a:lnTo>
                  <a:lnTo>
                    <a:pt x="2961" y="189"/>
                  </a:lnTo>
                  <a:lnTo>
                    <a:pt x="2552" y="64"/>
                  </a:lnTo>
                  <a:lnTo>
                    <a:pt x="2237" y="1"/>
                  </a:lnTo>
                  <a:lnTo>
                    <a:pt x="2237" y="1"/>
                  </a:lnTo>
                  <a:lnTo>
                    <a:pt x="2174" y="1"/>
                  </a:lnTo>
                  <a:lnTo>
                    <a:pt x="2079" y="32"/>
                  </a:lnTo>
                  <a:lnTo>
                    <a:pt x="1953" y="158"/>
                  </a:lnTo>
                  <a:lnTo>
                    <a:pt x="1827" y="252"/>
                  </a:lnTo>
                  <a:lnTo>
                    <a:pt x="1764" y="284"/>
                  </a:lnTo>
                  <a:lnTo>
                    <a:pt x="1638" y="315"/>
                  </a:lnTo>
                  <a:lnTo>
                    <a:pt x="1638" y="315"/>
                  </a:lnTo>
                  <a:lnTo>
                    <a:pt x="1450" y="284"/>
                  </a:lnTo>
                  <a:lnTo>
                    <a:pt x="1292" y="189"/>
                  </a:lnTo>
                  <a:lnTo>
                    <a:pt x="1103" y="126"/>
                  </a:lnTo>
                  <a:lnTo>
                    <a:pt x="914" y="64"/>
                  </a:lnTo>
                  <a:lnTo>
                    <a:pt x="914" y="64"/>
                  </a:lnTo>
                  <a:lnTo>
                    <a:pt x="757" y="95"/>
                  </a:lnTo>
                  <a:lnTo>
                    <a:pt x="599" y="221"/>
                  </a:lnTo>
                  <a:lnTo>
                    <a:pt x="473" y="378"/>
                  </a:lnTo>
                  <a:lnTo>
                    <a:pt x="379" y="599"/>
                  </a:lnTo>
                  <a:lnTo>
                    <a:pt x="379" y="599"/>
                  </a:lnTo>
                  <a:lnTo>
                    <a:pt x="1" y="1701"/>
                  </a:lnTo>
                  <a:lnTo>
                    <a:pt x="1" y="1701"/>
                  </a:lnTo>
                  <a:lnTo>
                    <a:pt x="1" y="1796"/>
                  </a:lnTo>
                  <a:lnTo>
                    <a:pt x="1" y="1796"/>
                  </a:lnTo>
                  <a:lnTo>
                    <a:pt x="1" y="1859"/>
                  </a:lnTo>
                  <a:lnTo>
                    <a:pt x="64" y="1953"/>
                  </a:lnTo>
                  <a:lnTo>
                    <a:pt x="253" y="2205"/>
                  </a:lnTo>
                  <a:lnTo>
                    <a:pt x="568" y="2457"/>
                  </a:lnTo>
                  <a:lnTo>
                    <a:pt x="977" y="2740"/>
                  </a:lnTo>
                  <a:lnTo>
                    <a:pt x="1481" y="2992"/>
                  </a:lnTo>
                  <a:lnTo>
                    <a:pt x="1796" y="3118"/>
                  </a:lnTo>
                  <a:lnTo>
                    <a:pt x="2079" y="3213"/>
                  </a:lnTo>
                  <a:lnTo>
                    <a:pt x="2426" y="3276"/>
                  </a:lnTo>
                  <a:lnTo>
                    <a:pt x="2741" y="3339"/>
                  </a:lnTo>
                  <a:lnTo>
                    <a:pt x="3119" y="3402"/>
                  </a:lnTo>
                  <a:lnTo>
                    <a:pt x="3465" y="340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18" name="Google Shape;5518;p448"/>
            <p:cNvSpPr/>
            <p:nvPr/>
          </p:nvSpPr>
          <p:spPr>
            <a:xfrm>
              <a:off x="1657875" y="1931625"/>
              <a:ext cx="195275" cy="96075"/>
            </a:xfrm>
            <a:custGeom>
              <a:rect b="b" l="l" r="r" t="t"/>
              <a:pathLst>
                <a:path extrusionOk="0" fill="none" h="3843" w="7811">
                  <a:moveTo>
                    <a:pt x="6551" y="850"/>
                  </a:moveTo>
                  <a:lnTo>
                    <a:pt x="6551" y="850"/>
                  </a:lnTo>
                  <a:lnTo>
                    <a:pt x="6614" y="1165"/>
                  </a:lnTo>
                  <a:lnTo>
                    <a:pt x="6614" y="1291"/>
                  </a:lnTo>
                  <a:lnTo>
                    <a:pt x="6614" y="1291"/>
                  </a:lnTo>
                  <a:lnTo>
                    <a:pt x="6583" y="1480"/>
                  </a:lnTo>
                  <a:lnTo>
                    <a:pt x="6488" y="1669"/>
                  </a:lnTo>
                  <a:lnTo>
                    <a:pt x="6362" y="1827"/>
                  </a:lnTo>
                  <a:lnTo>
                    <a:pt x="6173" y="1953"/>
                  </a:lnTo>
                  <a:lnTo>
                    <a:pt x="5953" y="2047"/>
                  </a:lnTo>
                  <a:lnTo>
                    <a:pt x="5701" y="2110"/>
                  </a:lnTo>
                  <a:lnTo>
                    <a:pt x="5417" y="2141"/>
                  </a:lnTo>
                  <a:lnTo>
                    <a:pt x="5134" y="2173"/>
                  </a:lnTo>
                  <a:lnTo>
                    <a:pt x="5134" y="2173"/>
                  </a:lnTo>
                  <a:lnTo>
                    <a:pt x="4756" y="2173"/>
                  </a:lnTo>
                  <a:lnTo>
                    <a:pt x="4410" y="2110"/>
                  </a:lnTo>
                  <a:lnTo>
                    <a:pt x="4063" y="2047"/>
                  </a:lnTo>
                  <a:lnTo>
                    <a:pt x="3748" y="1984"/>
                  </a:lnTo>
                  <a:lnTo>
                    <a:pt x="3433" y="1890"/>
                  </a:lnTo>
                  <a:lnTo>
                    <a:pt x="3150" y="1764"/>
                  </a:lnTo>
                  <a:lnTo>
                    <a:pt x="2867" y="1638"/>
                  </a:lnTo>
                  <a:lnTo>
                    <a:pt x="2583" y="1512"/>
                  </a:lnTo>
                  <a:lnTo>
                    <a:pt x="2363" y="1386"/>
                  </a:lnTo>
                  <a:lnTo>
                    <a:pt x="2142" y="1228"/>
                  </a:lnTo>
                  <a:lnTo>
                    <a:pt x="1953" y="1071"/>
                  </a:lnTo>
                  <a:lnTo>
                    <a:pt x="1796" y="913"/>
                  </a:lnTo>
                  <a:lnTo>
                    <a:pt x="1670" y="756"/>
                  </a:lnTo>
                  <a:lnTo>
                    <a:pt x="1607" y="598"/>
                  </a:lnTo>
                  <a:lnTo>
                    <a:pt x="1544" y="441"/>
                  </a:lnTo>
                  <a:lnTo>
                    <a:pt x="1512" y="315"/>
                  </a:lnTo>
                  <a:lnTo>
                    <a:pt x="1512" y="315"/>
                  </a:lnTo>
                  <a:lnTo>
                    <a:pt x="1544" y="126"/>
                  </a:lnTo>
                  <a:lnTo>
                    <a:pt x="1575" y="0"/>
                  </a:lnTo>
                  <a:lnTo>
                    <a:pt x="1575" y="0"/>
                  </a:lnTo>
                  <a:lnTo>
                    <a:pt x="1040" y="63"/>
                  </a:lnTo>
                  <a:lnTo>
                    <a:pt x="788" y="94"/>
                  </a:lnTo>
                  <a:lnTo>
                    <a:pt x="536" y="189"/>
                  </a:lnTo>
                  <a:lnTo>
                    <a:pt x="316" y="315"/>
                  </a:lnTo>
                  <a:lnTo>
                    <a:pt x="158" y="472"/>
                  </a:lnTo>
                  <a:lnTo>
                    <a:pt x="95" y="567"/>
                  </a:lnTo>
                  <a:lnTo>
                    <a:pt x="32" y="693"/>
                  </a:lnTo>
                  <a:lnTo>
                    <a:pt x="1" y="819"/>
                  </a:lnTo>
                  <a:lnTo>
                    <a:pt x="1" y="945"/>
                  </a:lnTo>
                  <a:lnTo>
                    <a:pt x="1" y="945"/>
                  </a:lnTo>
                  <a:lnTo>
                    <a:pt x="32" y="1197"/>
                  </a:lnTo>
                  <a:lnTo>
                    <a:pt x="127" y="1449"/>
                  </a:lnTo>
                  <a:lnTo>
                    <a:pt x="284" y="1701"/>
                  </a:lnTo>
                  <a:lnTo>
                    <a:pt x="505" y="1953"/>
                  </a:lnTo>
                  <a:lnTo>
                    <a:pt x="788" y="2204"/>
                  </a:lnTo>
                  <a:lnTo>
                    <a:pt x="1103" y="2425"/>
                  </a:lnTo>
                  <a:lnTo>
                    <a:pt x="1449" y="2645"/>
                  </a:lnTo>
                  <a:lnTo>
                    <a:pt x="1827" y="2866"/>
                  </a:lnTo>
                  <a:lnTo>
                    <a:pt x="2237" y="3086"/>
                  </a:lnTo>
                  <a:lnTo>
                    <a:pt x="2678" y="3275"/>
                  </a:lnTo>
                  <a:lnTo>
                    <a:pt x="3150" y="3433"/>
                  </a:lnTo>
                  <a:lnTo>
                    <a:pt x="3591" y="3559"/>
                  </a:lnTo>
                  <a:lnTo>
                    <a:pt x="4063" y="3685"/>
                  </a:lnTo>
                  <a:lnTo>
                    <a:pt x="4567" y="3779"/>
                  </a:lnTo>
                  <a:lnTo>
                    <a:pt x="5008" y="3811"/>
                  </a:lnTo>
                  <a:lnTo>
                    <a:pt x="5480" y="3842"/>
                  </a:lnTo>
                  <a:lnTo>
                    <a:pt x="5480" y="3842"/>
                  </a:lnTo>
                  <a:lnTo>
                    <a:pt x="5827" y="3811"/>
                  </a:lnTo>
                  <a:lnTo>
                    <a:pt x="6110" y="3811"/>
                  </a:lnTo>
                  <a:lnTo>
                    <a:pt x="6394" y="3748"/>
                  </a:lnTo>
                  <a:lnTo>
                    <a:pt x="6646" y="3685"/>
                  </a:lnTo>
                  <a:lnTo>
                    <a:pt x="6835" y="3622"/>
                  </a:lnTo>
                  <a:lnTo>
                    <a:pt x="7024" y="3527"/>
                  </a:lnTo>
                  <a:lnTo>
                    <a:pt x="7213" y="3433"/>
                  </a:lnTo>
                  <a:lnTo>
                    <a:pt x="7338" y="3338"/>
                  </a:lnTo>
                  <a:lnTo>
                    <a:pt x="7464" y="3212"/>
                  </a:lnTo>
                  <a:lnTo>
                    <a:pt x="7559" y="3086"/>
                  </a:lnTo>
                  <a:lnTo>
                    <a:pt x="7716" y="2834"/>
                  </a:lnTo>
                  <a:lnTo>
                    <a:pt x="7779" y="2582"/>
                  </a:lnTo>
                  <a:lnTo>
                    <a:pt x="7811" y="2330"/>
                  </a:lnTo>
                  <a:lnTo>
                    <a:pt x="7811" y="2330"/>
                  </a:lnTo>
                  <a:lnTo>
                    <a:pt x="7779" y="2141"/>
                  </a:lnTo>
                  <a:lnTo>
                    <a:pt x="7716" y="1921"/>
                  </a:lnTo>
                  <a:lnTo>
                    <a:pt x="7622" y="1732"/>
                  </a:lnTo>
                  <a:lnTo>
                    <a:pt x="7496" y="1543"/>
                  </a:lnTo>
                  <a:lnTo>
                    <a:pt x="7307" y="1354"/>
                  </a:lnTo>
                  <a:lnTo>
                    <a:pt x="7087" y="1165"/>
                  </a:lnTo>
                  <a:lnTo>
                    <a:pt x="6835" y="1008"/>
                  </a:lnTo>
                  <a:lnTo>
                    <a:pt x="6551" y="850"/>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19" name="Google Shape;5519;p448"/>
            <p:cNvSpPr/>
            <p:nvPr/>
          </p:nvSpPr>
          <p:spPr>
            <a:xfrm>
              <a:off x="1889350" y="1912725"/>
              <a:ext cx="396825" cy="80325"/>
            </a:xfrm>
            <a:custGeom>
              <a:rect b="b" l="l" r="r" t="t"/>
              <a:pathLst>
                <a:path extrusionOk="0" h="3213" w="15873">
                  <a:moveTo>
                    <a:pt x="1638" y="788"/>
                  </a:moveTo>
                  <a:lnTo>
                    <a:pt x="1764" y="882"/>
                  </a:lnTo>
                  <a:lnTo>
                    <a:pt x="1827" y="976"/>
                  </a:lnTo>
                  <a:lnTo>
                    <a:pt x="1859" y="1102"/>
                  </a:lnTo>
                  <a:lnTo>
                    <a:pt x="1827" y="1260"/>
                  </a:lnTo>
                  <a:lnTo>
                    <a:pt x="1764" y="1354"/>
                  </a:lnTo>
                  <a:lnTo>
                    <a:pt x="1638" y="1417"/>
                  </a:lnTo>
                  <a:lnTo>
                    <a:pt x="1481" y="1449"/>
                  </a:lnTo>
                  <a:lnTo>
                    <a:pt x="756" y="1449"/>
                  </a:lnTo>
                  <a:lnTo>
                    <a:pt x="756" y="788"/>
                  </a:lnTo>
                  <a:close/>
                  <a:moveTo>
                    <a:pt x="3874" y="1417"/>
                  </a:moveTo>
                  <a:lnTo>
                    <a:pt x="4032" y="1449"/>
                  </a:lnTo>
                  <a:lnTo>
                    <a:pt x="4158" y="1512"/>
                  </a:lnTo>
                  <a:lnTo>
                    <a:pt x="4252" y="1638"/>
                  </a:lnTo>
                  <a:lnTo>
                    <a:pt x="4346" y="1764"/>
                  </a:lnTo>
                  <a:lnTo>
                    <a:pt x="3370" y="1764"/>
                  </a:lnTo>
                  <a:lnTo>
                    <a:pt x="3465" y="1606"/>
                  </a:lnTo>
                  <a:lnTo>
                    <a:pt x="3559" y="1512"/>
                  </a:lnTo>
                  <a:lnTo>
                    <a:pt x="3685" y="1449"/>
                  </a:lnTo>
                  <a:lnTo>
                    <a:pt x="3874" y="1417"/>
                  </a:lnTo>
                  <a:close/>
                  <a:moveTo>
                    <a:pt x="6677" y="1449"/>
                  </a:moveTo>
                  <a:lnTo>
                    <a:pt x="6803" y="1480"/>
                  </a:lnTo>
                  <a:lnTo>
                    <a:pt x="6929" y="1543"/>
                  </a:lnTo>
                  <a:lnTo>
                    <a:pt x="7023" y="1606"/>
                  </a:lnTo>
                  <a:lnTo>
                    <a:pt x="7023" y="2425"/>
                  </a:lnTo>
                  <a:lnTo>
                    <a:pt x="6929" y="2488"/>
                  </a:lnTo>
                  <a:lnTo>
                    <a:pt x="6803" y="2551"/>
                  </a:lnTo>
                  <a:lnTo>
                    <a:pt x="6677" y="2583"/>
                  </a:lnTo>
                  <a:lnTo>
                    <a:pt x="6425" y="2583"/>
                  </a:lnTo>
                  <a:lnTo>
                    <a:pt x="6299" y="2551"/>
                  </a:lnTo>
                  <a:lnTo>
                    <a:pt x="6205" y="2488"/>
                  </a:lnTo>
                  <a:lnTo>
                    <a:pt x="6110" y="2425"/>
                  </a:lnTo>
                  <a:lnTo>
                    <a:pt x="6047" y="2331"/>
                  </a:lnTo>
                  <a:lnTo>
                    <a:pt x="5984" y="2236"/>
                  </a:lnTo>
                  <a:lnTo>
                    <a:pt x="5953" y="2142"/>
                  </a:lnTo>
                  <a:lnTo>
                    <a:pt x="5953" y="2016"/>
                  </a:lnTo>
                  <a:lnTo>
                    <a:pt x="5953" y="1890"/>
                  </a:lnTo>
                  <a:lnTo>
                    <a:pt x="5984" y="1795"/>
                  </a:lnTo>
                  <a:lnTo>
                    <a:pt x="6047" y="1701"/>
                  </a:lnTo>
                  <a:lnTo>
                    <a:pt x="6110" y="1606"/>
                  </a:lnTo>
                  <a:lnTo>
                    <a:pt x="6205" y="1543"/>
                  </a:lnTo>
                  <a:lnTo>
                    <a:pt x="6299" y="1480"/>
                  </a:lnTo>
                  <a:lnTo>
                    <a:pt x="6425" y="1449"/>
                  </a:lnTo>
                  <a:close/>
                  <a:moveTo>
                    <a:pt x="12944" y="2268"/>
                  </a:moveTo>
                  <a:lnTo>
                    <a:pt x="13133" y="2299"/>
                  </a:lnTo>
                  <a:lnTo>
                    <a:pt x="13133" y="2614"/>
                  </a:lnTo>
                  <a:lnTo>
                    <a:pt x="12944" y="2677"/>
                  </a:lnTo>
                  <a:lnTo>
                    <a:pt x="12723" y="2709"/>
                  </a:lnTo>
                  <a:lnTo>
                    <a:pt x="12566" y="2709"/>
                  </a:lnTo>
                  <a:lnTo>
                    <a:pt x="12440" y="2646"/>
                  </a:lnTo>
                  <a:lnTo>
                    <a:pt x="12377" y="2583"/>
                  </a:lnTo>
                  <a:lnTo>
                    <a:pt x="12346" y="2488"/>
                  </a:lnTo>
                  <a:lnTo>
                    <a:pt x="12377" y="2394"/>
                  </a:lnTo>
                  <a:lnTo>
                    <a:pt x="12471" y="2299"/>
                  </a:lnTo>
                  <a:lnTo>
                    <a:pt x="12566" y="2268"/>
                  </a:lnTo>
                  <a:close/>
                  <a:moveTo>
                    <a:pt x="1" y="126"/>
                  </a:moveTo>
                  <a:lnTo>
                    <a:pt x="1" y="3149"/>
                  </a:lnTo>
                  <a:lnTo>
                    <a:pt x="756" y="3149"/>
                  </a:lnTo>
                  <a:lnTo>
                    <a:pt x="756" y="2047"/>
                  </a:lnTo>
                  <a:lnTo>
                    <a:pt x="1292" y="2047"/>
                  </a:lnTo>
                  <a:lnTo>
                    <a:pt x="1890" y="3149"/>
                  </a:lnTo>
                  <a:lnTo>
                    <a:pt x="2709" y="3149"/>
                  </a:lnTo>
                  <a:lnTo>
                    <a:pt x="2048" y="1953"/>
                  </a:lnTo>
                  <a:lnTo>
                    <a:pt x="2173" y="1890"/>
                  </a:lnTo>
                  <a:lnTo>
                    <a:pt x="2268" y="1795"/>
                  </a:lnTo>
                  <a:lnTo>
                    <a:pt x="2394" y="1701"/>
                  </a:lnTo>
                  <a:lnTo>
                    <a:pt x="2457" y="1606"/>
                  </a:lnTo>
                  <a:lnTo>
                    <a:pt x="2520" y="1480"/>
                  </a:lnTo>
                  <a:lnTo>
                    <a:pt x="2583" y="1386"/>
                  </a:lnTo>
                  <a:lnTo>
                    <a:pt x="2614" y="1228"/>
                  </a:lnTo>
                  <a:lnTo>
                    <a:pt x="2614" y="1102"/>
                  </a:lnTo>
                  <a:lnTo>
                    <a:pt x="2583" y="913"/>
                  </a:lnTo>
                  <a:lnTo>
                    <a:pt x="2520" y="725"/>
                  </a:lnTo>
                  <a:lnTo>
                    <a:pt x="2457" y="567"/>
                  </a:lnTo>
                  <a:lnTo>
                    <a:pt x="2331" y="410"/>
                  </a:lnTo>
                  <a:lnTo>
                    <a:pt x="2173" y="315"/>
                  </a:lnTo>
                  <a:lnTo>
                    <a:pt x="1985" y="221"/>
                  </a:lnTo>
                  <a:lnTo>
                    <a:pt x="1764" y="158"/>
                  </a:lnTo>
                  <a:lnTo>
                    <a:pt x="1544" y="126"/>
                  </a:lnTo>
                  <a:close/>
                  <a:moveTo>
                    <a:pt x="8755" y="126"/>
                  </a:moveTo>
                  <a:lnTo>
                    <a:pt x="8755" y="3149"/>
                  </a:lnTo>
                  <a:lnTo>
                    <a:pt x="9511" y="3149"/>
                  </a:lnTo>
                  <a:lnTo>
                    <a:pt x="9511" y="1984"/>
                  </a:lnTo>
                  <a:lnTo>
                    <a:pt x="10771" y="1984"/>
                  </a:lnTo>
                  <a:lnTo>
                    <a:pt x="10771" y="3149"/>
                  </a:lnTo>
                  <a:lnTo>
                    <a:pt x="11495" y="3149"/>
                  </a:lnTo>
                  <a:lnTo>
                    <a:pt x="11495" y="126"/>
                  </a:lnTo>
                  <a:lnTo>
                    <a:pt x="10771" y="126"/>
                  </a:lnTo>
                  <a:lnTo>
                    <a:pt x="10771" y="1291"/>
                  </a:lnTo>
                  <a:lnTo>
                    <a:pt x="9511" y="1291"/>
                  </a:lnTo>
                  <a:lnTo>
                    <a:pt x="9511" y="126"/>
                  </a:lnTo>
                  <a:close/>
                  <a:moveTo>
                    <a:pt x="7716" y="0"/>
                  </a:moveTo>
                  <a:lnTo>
                    <a:pt x="7023" y="126"/>
                  </a:lnTo>
                  <a:lnTo>
                    <a:pt x="7023" y="1008"/>
                  </a:lnTo>
                  <a:lnTo>
                    <a:pt x="6897" y="945"/>
                  </a:lnTo>
                  <a:lnTo>
                    <a:pt x="6740" y="882"/>
                  </a:lnTo>
                  <a:lnTo>
                    <a:pt x="6582" y="850"/>
                  </a:lnTo>
                  <a:lnTo>
                    <a:pt x="6425" y="850"/>
                  </a:lnTo>
                  <a:lnTo>
                    <a:pt x="6205" y="882"/>
                  </a:lnTo>
                  <a:lnTo>
                    <a:pt x="5984" y="945"/>
                  </a:lnTo>
                  <a:lnTo>
                    <a:pt x="5764" y="1039"/>
                  </a:lnTo>
                  <a:lnTo>
                    <a:pt x="5606" y="1197"/>
                  </a:lnTo>
                  <a:lnTo>
                    <a:pt x="5449" y="1354"/>
                  </a:lnTo>
                  <a:lnTo>
                    <a:pt x="5354" y="1543"/>
                  </a:lnTo>
                  <a:lnTo>
                    <a:pt x="5260" y="1764"/>
                  </a:lnTo>
                  <a:lnTo>
                    <a:pt x="5260" y="2016"/>
                  </a:lnTo>
                  <a:lnTo>
                    <a:pt x="5260" y="2268"/>
                  </a:lnTo>
                  <a:lnTo>
                    <a:pt x="5354" y="2488"/>
                  </a:lnTo>
                  <a:lnTo>
                    <a:pt x="5449" y="2677"/>
                  </a:lnTo>
                  <a:lnTo>
                    <a:pt x="5575" y="2866"/>
                  </a:lnTo>
                  <a:lnTo>
                    <a:pt x="5764" y="2992"/>
                  </a:lnTo>
                  <a:lnTo>
                    <a:pt x="5953" y="3086"/>
                  </a:lnTo>
                  <a:lnTo>
                    <a:pt x="6173" y="3181"/>
                  </a:lnTo>
                  <a:lnTo>
                    <a:pt x="6582" y="3181"/>
                  </a:lnTo>
                  <a:lnTo>
                    <a:pt x="6740" y="3149"/>
                  </a:lnTo>
                  <a:lnTo>
                    <a:pt x="6897" y="3086"/>
                  </a:lnTo>
                  <a:lnTo>
                    <a:pt x="7023" y="2992"/>
                  </a:lnTo>
                  <a:lnTo>
                    <a:pt x="7023" y="3149"/>
                  </a:lnTo>
                  <a:lnTo>
                    <a:pt x="7716" y="3149"/>
                  </a:lnTo>
                  <a:lnTo>
                    <a:pt x="7716" y="0"/>
                  </a:lnTo>
                  <a:close/>
                  <a:moveTo>
                    <a:pt x="15211" y="126"/>
                  </a:moveTo>
                  <a:lnTo>
                    <a:pt x="14518" y="284"/>
                  </a:lnTo>
                  <a:lnTo>
                    <a:pt x="14518" y="882"/>
                  </a:lnTo>
                  <a:lnTo>
                    <a:pt x="14078" y="882"/>
                  </a:lnTo>
                  <a:lnTo>
                    <a:pt x="14078" y="1449"/>
                  </a:lnTo>
                  <a:lnTo>
                    <a:pt x="14518" y="1449"/>
                  </a:lnTo>
                  <a:lnTo>
                    <a:pt x="14518" y="2457"/>
                  </a:lnTo>
                  <a:lnTo>
                    <a:pt x="14550" y="2646"/>
                  </a:lnTo>
                  <a:lnTo>
                    <a:pt x="14581" y="2772"/>
                  </a:lnTo>
                  <a:lnTo>
                    <a:pt x="14644" y="2897"/>
                  </a:lnTo>
                  <a:lnTo>
                    <a:pt x="14739" y="3023"/>
                  </a:lnTo>
                  <a:lnTo>
                    <a:pt x="14865" y="3086"/>
                  </a:lnTo>
                  <a:lnTo>
                    <a:pt x="14991" y="3149"/>
                  </a:lnTo>
                  <a:lnTo>
                    <a:pt x="15180" y="3181"/>
                  </a:lnTo>
                  <a:lnTo>
                    <a:pt x="15589" y="3181"/>
                  </a:lnTo>
                  <a:lnTo>
                    <a:pt x="15841" y="3118"/>
                  </a:lnTo>
                  <a:lnTo>
                    <a:pt x="15841" y="2551"/>
                  </a:lnTo>
                  <a:lnTo>
                    <a:pt x="15684" y="2583"/>
                  </a:lnTo>
                  <a:lnTo>
                    <a:pt x="15526" y="2614"/>
                  </a:lnTo>
                  <a:lnTo>
                    <a:pt x="15400" y="2583"/>
                  </a:lnTo>
                  <a:lnTo>
                    <a:pt x="15306" y="2551"/>
                  </a:lnTo>
                  <a:lnTo>
                    <a:pt x="15243" y="2457"/>
                  </a:lnTo>
                  <a:lnTo>
                    <a:pt x="15211" y="2331"/>
                  </a:lnTo>
                  <a:lnTo>
                    <a:pt x="15211" y="1449"/>
                  </a:lnTo>
                  <a:lnTo>
                    <a:pt x="15873" y="1449"/>
                  </a:lnTo>
                  <a:lnTo>
                    <a:pt x="15873" y="882"/>
                  </a:lnTo>
                  <a:lnTo>
                    <a:pt x="15211" y="882"/>
                  </a:lnTo>
                  <a:lnTo>
                    <a:pt x="15211" y="126"/>
                  </a:lnTo>
                  <a:close/>
                  <a:moveTo>
                    <a:pt x="3622" y="850"/>
                  </a:moveTo>
                  <a:lnTo>
                    <a:pt x="3402" y="945"/>
                  </a:lnTo>
                  <a:lnTo>
                    <a:pt x="3213" y="1039"/>
                  </a:lnTo>
                  <a:lnTo>
                    <a:pt x="3024" y="1197"/>
                  </a:lnTo>
                  <a:lnTo>
                    <a:pt x="2866" y="1354"/>
                  </a:lnTo>
                  <a:lnTo>
                    <a:pt x="2772" y="1543"/>
                  </a:lnTo>
                  <a:lnTo>
                    <a:pt x="2709" y="1795"/>
                  </a:lnTo>
                  <a:lnTo>
                    <a:pt x="2677" y="2016"/>
                  </a:lnTo>
                  <a:lnTo>
                    <a:pt x="2709" y="2268"/>
                  </a:lnTo>
                  <a:lnTo>
                    <a:pt x="2772" y="2488"/>
                  </a:lnTo>
                  <a:lnTo>
                    <a:pt x="2898" y="2677"/>
                  </a:lnTo>
                  <a:lnTo>
                    <a:pt x="3055" y="2866"/>
                  </a:lnTo>
                  <a:lnTo>
                    <a:pt x="3213" y="2992"/>
                  </a:lnTo>
                  <a:lnTo>
                    <a:pt x="3433" y="3118"/>
                  </a:lnTo>
                  <a:lnTo>
                    <a:pt x="3685" y="3181"/>
                  </a:lnTo>
                  <a:lnTo>
                    <a:pt x="3937" y="3212"/>
                  </a:lnTo>
                  <a:lnTo>
                    <a:pt x="4189" y="3181"/>
                  </a:lnTo>
                  <a:lnTo>
                    <a:pt x="4441" y="3118"/>
                  </a:lnTo>
                  <a:lnTo>
                    <a:pt x="4661" y="3023"/>
                  </a:lnTo>
                  <a:lnTo>
                    <a:pt x="4882" y="2866"/>
                  </a:lnTo>
                  <a:lnTo>
                    <a:pt x="4409" y="2457"/>
                  </a:lnTo>
                  <a:lnTo>
                    <a:pt x="4315" y="2520"/>
                  </a:lnTo>
                  <a:lnTo>
                    <a:pt x="4220" y="2583"/>
                  </a:lnTo>
                  <a:lnTo>
                    <a:pt x="4095" y="2614"/>
                  </a:lnTo>
                  <a:lnTo>
                    <a:pt x="3969" y="2614"/>
                  </a:lnTo>
                  <a:lnTo>
                    <a:pt x="3780" y="2583"/>
                  </a:lnTo>
                  <a:lnTo>
                    <a:pt x="3622" y="2520"/>
                  </a:lnTo>
                  <a:lnTo>
                    <a:pt x="3496" y="2425"/>
                  </a:lnTo>
                  <a:lnTo>
                    <a:pt x="3402" y="2268"/>
                  </a:lnTo>
                  <a:lnTo>
                    <a:pt x="5039" y="2268"/>
                  </a:lnTo>
                  <a:lnTo>
                    <a:pt x="5039" y="2079"/>
                  </a:lnTo>
                  <a:lnTo>
                    <a:pt x="5008" y="1827"/>
                  </a:lnTo>
                  <a:lnTo>
                    <a:pt x="4945" y="1575"/>
                  </a:lnTo>
                  <a:lnTo>
                    <a:pt x="4850" y="1386"/>
                  </a:lnTo>
                  <a:lnTo>
                    <a:pt x="4693" y="1197"/>
                  </a:lnTo>
                  <a:lnTo>
                    <a:pt x="4535" y="1039"/>
                  </a:lnTo>
                  <a:lnTo>
                    <a:pt x="4346" y="945"/>
                  </a:lnTo>
                  <a:lnTo>
                    <a:pt x="4126" y="850"/>
                  </a:lnTo>
                  <a:close/>
                  <a:moveTo>
                    <a:pt x="12881" y="819"/>
                  </a:moveTo>
                  <a:lnTo>
                    <a:pt x="12629" y="850"/>
                  </a:lnTo>
                  <a:lnTo>
                    <a:pt x="12346" y="882"/>
                  </a:lnTo>
                  <a:lnTo>
                    <a:pt x="12094" y="976"/>
                  </a:lnTo>
                  <a:lnTo>
                    <a:pt x="11810" y="1071"/>
                  </a:lnTo>
                  <a:lnTo>
                    <a:pt x="12062" y="1606"/>
                  </a:lnTo>
                  <a:lnTo>
                    <a:pt x="12440" y="1480"/>
                  </a:lnTo>
                  <a:lnTo>
                    <a:pt x="12597" y="1417"/>
                  </a:lnTo>
                  <a:lnTo>
                    <a:pt x="12755" y="1417"/>
                  </a:lnTo>
                  <a:lnTo>
                    <a:pt x="12944" y="1449"/>
                  </a:lnTo>
                  <a:lnTo>
                    <a:pt x="13101" y="1512"/>
                  </a:lnTo>
                  <a:lnTo>
                    <a:pt x="13164" y="1606"/>
                  </a:lnTo>
                  <a:lnTo>
                    <a:pt x="13196" y="1764"/>
                  </a:lnTo>
                  <a:lnTo>
                    <a:pt x="13196" y="1858"/>
                  </a:lnTo>
                  <a:lnTo>
                    <a:pt x="12944" y="1827"/>
                  </a:lnTo>
                  <a:lnTo>
                    <a:pt x="12692" y="1795"/>
                  </a:lnTo>
                  <a:lnTo>
                    <a:pt x="12471" y="1827"/>
                  </a:lnTo>
                  <a:lnTo>
                    <a:pt x="12283" y="1858"/>
                  </a:lnTo>
                  <a:lnTo>
                    <a:pt x="12125" y="1921"/>
                  </a:lnTo>
                  <a:lnTo>
                    <a:pt x="11999" y="1984"/>
                  </a:lnTo>
                  <a:lnTo>
                    <a:pt x="11873" y="2079"/>
                  </a:lnTo>
                  <a:lnTo>
                    <a:pt x="11810" y="2205"/>
                  </a:lnTo>
                  <a:lnTo>
                    <a:pt x="11747" y="2331"/>
                  </a:lnTo>
                  <a:lnTo>
                    <a:pt x="11747" y="2488"/>
                  </a:lnTo>
                  <a:lnTo>
                    <a:pt x="11747" y="2646"/>
                  </a:lnTo>
                  <a:lnTo>
                    <a:pt x="11810" y="2772"/>
                  </a:lnTo>
                  <a:lnTo>
                    <a:pt x="11873" y="2897"/>
                  </a:lnTo>
                  <a:lnTo>
                    <a:pt x="11968" y="2992"/>
                  </a:lnTo>
                  <a:lnTo>
                    <a:pt x="12094" y="3086"/>
                  </a:lnTo>
                  <a:lnTo>
                    <a:pt x="12220" y="3149"/>
                  </a:lnTo>
                  <a:lnTo>
                    <a:pt x="12377" y="3181"/>
                  </a:lnTo>
                  <a:lnTo>
                    <a:pt x="12566" y="3212"/>
                  </a:lnTo>
                  <a:lnTo>
                    <a:pt x="12755" y="3181"/>
                  </a:lnTo>
                  <a:lnTo>
                    <a:pt x="12912" y="3149"/>
                  </a:lnTo>
                  <a:lnTo>
                    <a:pt x="13070" y="3118"/>
                  </a:lnTo>
                  <a:lnTo>
                    <a:pt x="13196" y="3023"/>
                  </a:lnTo>
                  <a:lnTo>
                    <a:pt x="13196" y="3149"/>
                  </a:lnTo>
                  <a:lnTo>
                    <a:pt x="13889" y="3149"/>
                  </a:lnTo>
                  <a:lnTo>
                    <a:pt x="13889" y="1701"/>
                  </a:lnTo>
                  <a:lnTo>
                    <a:pt x="13857" y="1512"/>
                  </a:lnTo>
                  <a:lnTo>
                    <a:pt x="13826" y="1323"/>
                  </a:lnTo>
                  <a:lnTo>
                    <a:pt x="13731" y="1165"/>
                  </a:lnTo>
                  <a:lnTo>
                    <a:pt x="13637" y="1071"/>
                  </a:lnTo>
                  <a:lnTo>
                    <a:pt x="13479" y="976"/>
                  </a:lnTo>
                  <a:lnTo>
                    <a:pt x="13322" y="882"/>
                  </a:lnTo>
                  <a:lnTo>
                    <a:pt x="13101" y="850"/>
                  </a:lnTo>
                  <a:lnTo>
                    <a:pt x="12881" y="819"/>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20" name="Google Shape;5520;p448"/>
            <p:cNvSpPr/>
            <p:nvPr/>
          </p:nvSpPr>
          <p:spPr>
            <a:xfrm>
              <a:off x="2241275" y="1915875"/>
              <a:ext cx="44900" cy="76375"/>
            </a:xfrm>
            <a:custGeom>
              <a:rect b="b" l="l" r="r" t="t"/>
              <a:pathLst>
                <a:path extrusionOk="0" fill="none" h="3055" w="1796">
                  <a:moveTo>
                    <a:pt x="441" y="2331"/>
                  </a:moveTo>
                  <a:lnTo>
                    <a:pt x="441" y="2331"/>
                  </a:lnTo>
                  <a:lnTo>
                    <a:pt x="473" y="2520"/>
                  </a:lnTo>
                  <a:lnTo>
                    <a:pt x="504" y="2646"/>
                  </a:lnTo>
                  <a:lnTo>
                    <a:pt x="567" y="2771"/>
                  </a:lnTo>
                  <a:lnTo>
                    <a:pt x="662" y="2897"/>
                  </a:lnTo>
                  <a:lnTo>
                    <a:pt x="788" y="2960"/>
                  </a:lnTo>
                  <a:lnTo>
                    <a:pt x="914" y="3023"/>
                  </a:lnTo>
                  <a:lnTo>
                    <a:pt x="1103" y="3055"/>
                  </a:lnTo>
                  <a:lnTo>
                    <a:pt x="1292" y="3055"/>
                  </a:lnTo>
                  <a:lnTo>
                    <a:pt x="1292" y="3055"/>
                  </a:lnTo>
                  <a:lnTo>
                    <a:pt x="1512" y="3055"/>
                  </a:lnTo>
                  <a:lnTo>
                    <a:pt x="1764" y="2992"/>
                  </a:lnTo>
                  <a:lnTo>
                    <a:pt x="1764" y="2425"/>
                  </a:lnTo>
                  <a:lnTo>
                    <a:pt x="1764" y="2425"/>
                  </a:lnTo>
                  <a:lnTo>
                    <a:pt x="1607" y="2457"/>
                  </a:lnTo>
                  <a:lnTo>
                    <a:pt x="1449" y="2488"/>
                  </a:lnTo>
                  <a:lnTo>
                    <a:pt x="1449" y="2488"/>
                  </a:lnTo>
                  <a:lnTo>
                    <a:pt x="1323" y="2457"/>
                  </a:lnTo>
                  <a:lnTo>
                    <a:pt x="1229" y="2425"/>
                  </a:lnTo>
                  <a:lnTo>
                    <a:pt x="1166" y="2331"/>
                  </a:lnTo>
                  <a:lnTo>
                    <a:pt x="1134" y="2205"/>
                  </a:lnTo>
                  <a:lnTo>
                    <a:pt x="1134" y="1323"/>
                  </a:lnTo>
                  <a:lnTo>
                    <a:pt x="1796" y="1323"/>
                  </a:lnTo>
                  <a:lnTo>
                    <a:pt x="1796" y="756"/>
                  </a:lnTo>
                  <a:lnTo>
                    <a:pt x="1134" y="756"/>
                  </a:lnTo>
                  <a:lnTo>
                    <a:pt x="1134" y="0"/>
                  </a:lnTo>
                  <a:lnTo>
                    <a:pt x="441" y="158"/>
                  </a:lnTo>
                  <a:lnTo>
                    <a:pt x="441" y="756"/>
                  </a:lnTo>
                  <a:lnTo>
                    <a:pt x="1" y="756"/>
                  </a:lnTo>
                  <a:lnTo>
                    <a:pt x="1" y="1323"/>
                  </a:lnTo>
                  <a:lnTo>
                    <a:pt x="441" y="1323"/>
                  </a:lnTo>
                  <a:lnTo>
                    <a:pt x="441" y="2331"/>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21" name="Google Shape;5521;p448"/>
            <p:cNvSpPr/>
            <p:nvPr/>
          </p:nvSpPr>
          <p:spPr>
            <a:xfrm>
              <a:off x="2197975" y="1969400"/>
              <a:ext cx="19700" cy="11050"/>
            </a:xfrm>
            <a:custGeom>
              <a:rect b="b" l="l" r="r" t="t"/>
              <a:pathLst>
                <a:path extrusionOk="0" fill="none" h="442" w="788">
                  <a:moveTo>
                    <a:pt x="1" y="221"/>
                  </a:moveTo>
                  <a:lnTo>
                    <a:pt x="1" y="221"/>
                  </a:lnTo>
                  <a:lnTo>
                    <a:pt x="32" y="127"/>
                  </a:lnTo>
                  <a:lnTo>
                    <a:pt x="126" y="32"/>
                  </a:lnTo>
                  <a:lnTo>
                    <a:pt x="221" y="1"/>
                  </a:lnTo>
                  <a:lnTo>
                    <a:pt x="378" y="1"/>
                  </a:lnTo>
                  <a:lnTo>
                    <a:pt x="378" y="1"/>
                  </a:lnTo>
                  <a:lnTo>
                    <a:pt x="599" y="1"/>
                  </a:lnTo>
                  <a:lnTo>
                    <a:pt x="788" y="32"/>
                  </a:lnTo>
                  <a:lnTo>
                    <a:pt x="788" y="347"/>
                  </a:lnTo>
                  <a:lnTo>
                    <a:pt x="788" y="347"/>
                  </a:lnTo>
                  <a:lnTo>
                    <a:pt x="599" y="410"/>
                  </a:lnTo>
                  <a:lnTo>
                    <a:pt x="378" y="442"/>
                  </a:lnTo>
                  <a:lnTo>
                    <a:pt x="378" y="442"/>
                  </a:lnTo>
                  <a:lnTo>
                    <a:pt x="221" y="442"/>
                  </a:lnTo>
                  <a:lnTo>
                    <a:pt x="95" y="379"/>
                  </a:lnTo>
                  <a:lnTo>
                    <a:pt x="32" y="316"/>
                  </a:lnTo>
                  <a:lnTo>
                    <a:pt x="1" y="221"/>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22" name="Google Shape;5522;p448"/>
            <p:cNvSpPr/>
            <p:nvPr/>
          </p:nvSpPr>
          <p:spPr>
            <a:xfrm>
              <a:off x="2183025" y="1933200"/>
              <a:ext cx="53550" cy="59850"/>
            </a:xfrm>
            <a:custGeom>
              <a:rect b="b" l="l" r="r" t="t"/>
              <a:pathLst>
                <a:path extrusionOk="0" fill="none" h="2394" w="2142">
                  <a:moveTo>
                    <a:pt x="819" y="2393"/>
                  </a:moveTo>
                  <a:lnTo>
                    <a:pt x="819" y="2393"/>
                  </a:lnTo>
                  <a:lnTo>
                    <a:pt x="1008" y="2362"/>
                  </a:lnTo>
                  <a:lnTo>
                    <a:pt x="1165" y="2330"/>
                  </a:lnTo>
                  <a:lnTo>
                    <a:pt x="1323" y="2299"/>
                  </a:lnTo>
                  <a:lnTo>
                    <a:pt x="1449" y="2204"/>
                  </a:lnTo>
                  <a:lnTo>
                    <a:pt x="1449" y="2330"/>
                  </a:lnTo>
                  <a:lnTo>
                    <a:pt x="2142" y="2330"/>
                  </a:lnTo>
                  <a:lnTo>
                    <a:pt x="2142" y="882"/>
                  </a:lnTo>
                  <a:lnTo>
                    <a:pt x="2142" y="882"/>
                  </a:lnTo>
                  <a:lnTo>
                    <a:pt x="2110" y="693"/>
                  </a:lnTo>
                  <a:lnTo>
                    <a:pt x="2079" y="504"/>
                  </a:lnTo>
                  <a:lnTo>
                    <a:pt x="1984" y="346"/>
                  </a:lnTo>
                  <a:lnTo>
                    <a:pt x="1890" y="252"/>
                  </a:lnTo>
                  <a:lnTo>
                    <a:pt x="1732" y="157"/>
                  </a:lnTo>
                  <a:lnTo>
                    <a:pt x="1575" y="63"/>
                  </a:lnTo>
                  <a:lnTo>
                    <a:pt x="1354" y="31"/>
                  </a:lnTo>
                  <a:lnTo>
                    <a:pt x="1134" y="0"/>
                  </a:lnTo>
                  <a:lnTo>
                    <a:pt x="1134" y="0"/>
                  </a:lnTo>
                  <a:lnTo>
                    <a:pt x="882" y="31"/>
                  </a:lnTo>
                  <a:lnTo>
                    <a:pt x="599" y="63"/>
                  </a:lnTo>
                  <a:lnTo>
                    <a:pt x="347" y="157"/>
                  </a:lnTo>
                  <a:lnTo>
                    <a:pt x="63" y="252"/>
                  </a:lnTo>
                  <a:lnTo>
                    <a:pt x="315" y="787"/>
                  </a:lnTo>
                  <a:lnTo>
                    <a:pt x="315" y="787"/>
                  </a:lnTo>
                  <a:lnTo>
                    <a:pt x="693" y="661"/>
                  </a:lnTo>
                  <a:lnTo>
                    <a:pt x="850" y="598"/>
                  </a:lnTo>
                  <a:lnTo>
                    <a:pt x="1008" y="598"/>
                  </a:lnTo>
                  <a:lnTo>
                    <a:pt x="1008" y="598"/>
                  </a:lnTo>
                  <a:lnTo>
                    <a:pt x="1197" y="630"/>
                  </a:lnTo>
                  <a:lnTo>
                    <a:pt x="1354" y="693"/>
                  </a:lnTo>
                  <a:lnTo>
                    <a:pt x="1417" y="787"/>
                  </a:lnTo>
                  <a:lnTo>
                    <a:pt x="1449" y="945"/>
                  </a:lnTo>
                  <a:lnTo>
                    <a:pt x="1449" y="1039"/>
                  </a:lnTo>
                  <a:lnTo>
                    <a:pt x="1449" y="1039"/>
                  </a:lnTo>
                  <a:lnTo>
                    <a:pt x="1197" y="1008"/>
                  </a:lnTo>
                  <a:lnTo>
                    <a:pt x="945" y="976"/>
                  </a:lnTo>
                  <a:lnTo>
                    <a:pt x="945" y="976"/>
                  </a:lnTo>
                  <a:lnTo>
                    <a:pt x="724" y="1008"/>
                  </a:lnTo>
                  <a:lnTo>
                    <a:pt x="536" y="1039"/>
                  </a:lnTo>
                  <a:lnTo>
                    <a:pt x="378" y="1102"/>
                  </a:lnTo>
                  <a:lnTo>
                    <a:pt x="252" y="1165"/>
                  </a:lnTo>
                  <a:lnTo>
                    <a:pt x="126" y="1260"/>
                  </a:lnTo>
                  <a:lnTo>
                    <a:pt x="63" y="1386"/>
                  </a:lnTo>
                  <a:lnTo>
                    <a:pt x="0" y="1512"/>
                  </a:lnTo>
                  <a:lnTo>
                    <a:pt x="0" y="1669"/>
                  </a:lnTo>
                  <a:lnTo>
                    <a:pt x="0" y="1669"/>
                  </a:lnTo>
                  <a:lnTo>
                    <a:pt x="0" y="1827"/>
                  </a:lnTo>
                  <a:lnTo>
                    <a:pt x="63" y="1953"/>
                  </a:lnTo>
                  <a:lnTo>
                    <a:pt x="126" y="2078"/>
                  </a:lnTo>
                  <a:lnTo>
                    <a:pt x="221" y="2173"/>
                  </a:lnTo>
                  <a:lnTo>
                    <a:pt x="347" y="2267"/>
                  </a:lnTo>
                  <a:lnTo>
                    <a:pt x="473" y="2330"/>
                  </a:lnTo>
                  <a:lnTo>
                    <a:pt x="630" y="2362"/>
                  </a:lnTo>
                  <a:lnTo>
                    <a:pt x="819" y="2393"/>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23" name="Google Shape;5523;p448"/>
            <p:cNvSpPr/>
            <p:nvPr/>
          </p:nvSpPr>
          <p:spPr>
            <a:xfrm>
              <a:off x="2108225" y="1915875"/>
              <a:ext cx="68525" cy="75600"/>
            </a:xfrm>
            <a:custGeom>
              <a:rect b="b" l="l" r="r" t="t"/>
              <a:pathLst>
                <a:path extrusionOk="0" fill="none" h="3024" w="2741">
                  <a:moveTo>
                    <a:pt x="0" y="3023"/>
                  </a:moveTo>
                  <a:lnTo>
                    <a:pt x="756" y="3023"/>
                  </a:lnTo>
                  <a:lnTo>
                    <a:pt x="756" y="1858"/>
                  </a:lnTo>
                  <a:lnTo>
                    <a:pt x="2016" y="1858"/>
                  </a:lnTo>
                  <a:lnTo>
                    <a:pt x="2016" y="3023"/>
                  </a:lnTo>
                  <a:lnTo>
                    <a:pt x="2740" y="3023"/>
                  </a:lnTo>
                  <a:lnTo>
                    <a:pt x="2740" y="0"/>
                  </a:lnTo>
                  <a:lnTo>
                    <a:pt x="2016" y="0"/>
                  </a:lnTo>
                  <a:lnTo>
                    <a:pt x="2016" y="1165"/>
                  </a:lnTo>
                  <a:lnTo>
                    <a:pt x="756" y="1165"/>
                  </a:lnTo>
                  <a:lnTo>
                    <a:pt x="756" y="0"/>
                  </a:lnTo>
                  <a:lnTo>
                    <a:pt x="0" y="0"/>
                  </a:lnTo>
                  <a:lnTo>
                    <a:pt x="0" y="3023"/>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24" name="Google Shape;5524;p448"/>
            <p:cNvSpPr/>
            <p:nvPr/>
          </p:nvSpPr>
          <p:spPr>
            <a:xfrm>
              <a:off x="2038150" y="1948925"/>
              <a:ext cx="26800" cy="28375"/>
            </a:xfrm>
            <a:custGeom>
              <a:rect b="b" l="l" r="r" t="t"/>
              <a:pathLst>
                <a:path extrusionOk="0" fill="none" h="1135" w="1072">
                  <a:moveTo>
                    <a:pt x="1" y="568"/>
                  </a:moveTo>
                  <a:lnTo>
                    <a:pt x="1" y="568"/>
                  </a:lnTo>
                  <a:lnTo>
                    <a:pt x="1" y="442"/>
                  </a:lnTo>
                  <a:lnTo>
                    <a:pt x="32" y="347"/>
                  </a:lnTo>
                  <a:lnTo>
                    <a:pt x="95" y="253"/>
                  </a:lnTo>
                  <a:lnTo>
                    <a:pt x="158" y="158"/>
                  </a:lnTo>
                  <a:lnTo>
                    <a:pt x="253" y="95"/>
                  </a:lnTo>
                  <a:lnTo>
                    <a:pt x="347" y="32"/>
                  </a:lnTo>
                  <a:lnTo>
                    <a:pt x="473" y="1"/>
                  </a:lnTo>
                  <a:lnTo>
                    <a:pt x="599" y="1"/>
                  </a:lnTo>
                  <a:lnTo>
                    <a:pt x="599" y="1"/>
                  </a:lnTo>
                  <a:lnTo>
                    <a:pt x="725" y="1"/>
                  </a:lnTo>
                  <a:lnTo>
                    <a:pt x="851" y="32"/>
                  </a:lnTo>
                  <a:lnTo>
                    <a:pt x="977" y="95"/>
                  </a:lnTo>
                  <a:lnTo>
                    <a:pt x="1071" y="158"/>
                  </a:lnTo>
                  <a:lnTo>
                    <a:pt x="1071" y="977"/>
                  </a:lnTo>
                  <a:lnTo>
                    <a:pt x="1071" y="977"/>
                  </a:lnTo>
                  <a:lnTo>
                    <a:pt x="977" y="1040"/>
                  </a:lnTo>
                  <a:lnTo>
                    <a:pt x="851" y="1103"/>
                  </a:lnTo>
                  <a:lnTo>
                    <a:pt x="725" y="1135"/>
                  </a:lnTo>
                  <a:lnTo>
                    <a:pt x="599" y="1135"/>
                  </a:lnTo>
                  <a:lnTo>
                    <a:pt x="599" y="1135"/>
                  </a:lnTo>
                  <a:lnTo>
                    <a:pt x="473" y="1135"/>
                  </a:lnTo>
                  <a:lnTo>
                    <a:pt x="347" y="1103"/>
                  </a:lnTo>
                  <a:lnTo>
                    <a:pt x="253" y="1040"/>
                  </a:lnTo>
                  <a:lnTo>
                    <a:pt x="158" y="977"/>
                  </a:lnTo>
                  <a:lnTo>
                    <a:pt x="95" y="883"/>
                  </a:lnTo>
                  <a:lnTo>
                    <a:pt x="32" y="788"/>
                  </a:lnTo>
                  <a:lnTo>
                    <a:pt x="1" y="694"/>
                  </a:lnTo>
                  <a:lnTo>
                    <a:pt x="1" y="568"/>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25" name="Google Shape;5525;p448"/>
            <p:cNvSpPr/>
            <p:nvPr/>
          </p:nvSpPr>
          <p:spPr>
            <a:xfrm>
              <a:off x="2020825" y="1912725"/>
              <a:ext cx="61450" cy="79525"/>
            </a:xfrm>
            <a:custGeom>
              <a:rect b="b" l="l" r="r" t="t"/>
              <a:pathLst>
                <a:path extrusionOk="0" fill="none" h="3181" w="2458">
                  <a:moveTo>
                    <a:pt x="1764" y="3149"/>
                  </a:moveTo>
                  <a:lnTo>
                    <a:pt x="2457" y="3149"/>
                  </a:lnTo>
                  <a:lnTo>
                    <a:pt x="2457" y="0"/>
                  </a:lnTo>
                  <a:lnTo>
                    <a:pt x="1764" y="126"/>
                  </a:lnTo>
                  <a:lnTo>
                    <a:pt x="1764" y="1008"/>
                  </a:lnTo>
                  <a:lnTo>
                    <a:pt x="1764" y="1008"/>
                  </a:lnTo>
                  <a:lnTo>
                    <a:pt x="1638" y="945"/>
                  </a:lnTo>
                  <a:lnTo>
                    <a:pt x="1481" y="882"/>
                  </a:lnTo>
                  <a:lnTo>
                    <a:pt x="1323" y="850"/>
                  </a:lnTo>
                  <a:lnTo>
                    <a:pt x="1166" y="850"/>
                  </a:lnTo>
                  <a:lnTo>
                    <a:pt x="1166" y="850"/>
                  </a:lnTo>
                  <a:lnTo>
                    <a:pt x="946" y="882"/>
                  </a:lnTo>
                  <a:lnTo>
                    <a:pt x="725" y="945"/>
                  </a:lnTo>
                  <a:lnTo>
                    <a:pt x="505" y="1039"/>
                  </a:lnTo>
                  <a:lnTo>
                    <a:pt x="347" y="1197"/>
                  </a:lnTo>
                  <a:lnTo>
                    <a:pt x="190" y="1354"/>
                  </a:lnTo>
                  <a:lnTo>
                    <a:pt x="95" y="1543"/>
                  </a:lnTo>
                  <a:lnTo>
                    <a:pt x="1" y="1764"/>
                  </a:lnTo>
                  <a:lnTo>
                    <a:pt x="1" y="2016"/>
                  </a:lnTo>
                  <a:lnTo>
                    <a:pt x="1" y="2016"/>
                  </a:lnTo>
                  <a:lnTo>
                    <a:pt x="1" y="2268"/>
                  </a:lnTo>
                  <a:lnTo>
                    <a:pt x="95" y="2488"/>
                  </a:lnTo>
                  <a:lnTo>
                    <a:pt x="190" y="2677"/>
                  </a:lnTo>
                  <a:lnTo>
                    <a:pt x="316" y="2866"/>
                  </a:lnTo>
                  <a:lnTo>
                    <a:pt x="505" y="2992"/>
                  </a:lnTo>
                  <a:lnTo>
                    <a:pt x="694" y="3086"/>
                  </a:lnTo>
                  <a:lnTo>
                    <a:pt x="914" y="3181"/>
                  </a:lnTo>
                  <a:lnTo>
                    <a:pt x="1166" y="3181"/>
                  </a:lnTo>
                  <a:lnTo>
                    <a:pt x="1166" y="3181"/>
                  </a:lnTo>
                  <a:lnTo>
                    <a:pt x="1323" y="3181"/>
                  </a:lnTo>
                  <a:lnTo>
                    <a:pt x="1481" y="3149"/>
                  </a:lnTo>
                  <a:lnTo>
                    <a:pt x="1638" y="3086"/>
                  </a:lnTo>
                  <a:lnTo>
                    <a:pt x="1764" y="2992"/>
                  </a:lnTo>
                  <a:lnTo>
                    <a:pt x="1764" y="3149"/>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26" name="Google Shape;5526;p448"/>
            <p:cNvSpPr/>
            <p:nvPr/>
          </p:nvSpPr>
          <p:spPr>
            <a:xfrm>
              <a:off x="1973600" y="1948150"/>
              <a:ext cx="24425" cy="8675"/>
            </a:xfrm>
            <a:custGeom>
              <a:rect b="b" l="l" r="r" t="t"/>
              <a:pathLst>
                <a:path extrusionOk="0" fill="none" h="347" w="977">
                  <a:moveTo>
                    <a:pt x="504" y="0"/>
                  </a:moveTo>
                  <a:lnTo>
                    <a:pt x="504" y="0"/>
                  </a:lnTo>
                  <a:lnTo>
                    <a:pt x="662" y="32"/>
                  </a:lnTo>
                  <a:lnTo>
                    <a:pt x="788" y="95"/>
                  </a:lnTo>
                  <a:lnTo>
                    <a:pt x="882" y="221"/>
                  </a:lnTo>
                  <a:lnTo>
                    <a:pt x="976" y="347"/>
                  </a:lnTo>
                  <a:lnTo>
                    <a:pt x="0" y="347"/>
                  </a:lnTo>
                  <a:lnTo>
                    <a:pt x="0" y="347"/>
                  </a:lnTo>
                  <a:lnTo>
                    <a:pt x="95" y="189"/>
                  </a:lnTo>
                  <a:lnTo>
                    <a:pt x="189" y="95"/>
                  </a:lnTo>
                  <a:lnTo>
                    <a:pt x="315" y="32"/>
                  </a:lnTo>
                  <a:lnTo>
                    <a:pt x="504" y="0"/>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27" name="Google Shape;5527;p448"/>
            <p:cNvSpPr/>
            <p:nvPr/>
          </p:nvSpPr>
          <p:spPr>
            <a:xfrm>
              <a:off x="1956275" y="1933975"/>
              <a:ext cx="59075" cy="59075"/>
            </a:xfrm>
            <a:custGeom>
              <a:rect b="b" l="l" r="r" t="t"/>
              <a:pathLst>
                <a:path extrusionOk="0" fill="none" h="2363" w="2363">
                  <a:moveTo>
                    <a:pt x="0" y="1166"/>
                  </a:moveTo>
                  <a:lnTo>
                    <a:pt x="0" y="1166"/>
                  </a:lnTo>
                  <a:lnTo>
                    <a:pt x="32" y="1418"/>
                  </a:lnTo>
                  <a:lnTo>
                    <a:pt x="95" y="1638"/>
                  </a:lnTo>
                  <a:lnTo>
                    <a:pt x="221" y="1827"/>
                  </a:lnTo>
                  <a:lnTo>
                    <a:pt x="378" y="2016"/>
                  </a:lnTo>
                  <a:lnTo>
                    <a:pt x="536" y="2142"/>
                  </a:lnTo>
                  <a:lnTo>
                    <a:pt x="756" y="2268"/>
                  </a:lnTo>
                  <a:lnTo>
                    <a:pt x="1008" y="2331"/>
                  </a:lnTo>
                  <a:lnTo>
                    <a:pt x="1260" y="2362"/>
                  </a:lnTo>
                  <a:lnTo>
                    <a:pt x="1260" y="2362"/>
                  </a:lnTo>
                  <a:lnTo>
                    <a:pt x="1512" y="2331"/>
                  </a:lnTo>
                  <a:lnTo>
                    <a:pt x="1764" y="2268"/>
                  </a:lnTo>
                  <a:lnTo>
                    <a:pt x="1984" y="2173"/>
                  </a:lnTo>
                  <a:lnTo>
                    <a:pt x="2205" y="2016"/>
                  </a:lnTo>
                  <a:lnTo>
                    <a:pt x="1732" y="1607"/>
                  </a:lnTo>
                  <a:lnTo>
                    <a:pt x="1732" y="1607"/>
                  </a:lnTo>
                  <a:lnTo>
                    <a:pt x="1638" y="1670"/>
                  </a:lnTo>
                  <a:lnTo>
                    <a:pt x="1543" y="1733"/>
                  </a:lnTo>
                  <a:lnTo>
                    <a:pt x="1418" y="1764"/>
                  </a:lnTo>
                  <a:lnTo>
                    <a:pt x="1292" y="1764"/>
                  </a:lnTo>
                  <a:lnTo>
                    <a:pt x="1292" y="1764"/>
                  </a:lnTo>
                  <a:lnTo>
                    <a:pt x="1103" y="1733"/>
                  </a:lnTo>
                  <a:lnTo>
                    <a:pt x="945" y="1670"/>
                  </a:lnTo>
                  <a:lnTo>
                    <a:pt x="819" y="1575"/>
                  </a:lnTo>
                  <a:lnTo>
                    <a:pt x="725" y="1418"/>
                  </a:lnTo>
                  <a:lnTo>
                    <a:pt x="2362" y="1418"/>
                  </a:lnTo>
                  <a:lnTo>
                    <a:pt x="2362" y="1229"/>
                  </a:lnTo>
                  <a:lnTo>
                    <a:pt x="2362" y="1229"/>
                  </a:lnTo>
                  <a:lnTo>
                    <a:pt x="2331" y="977"/>
                  </a:lnTo>
                  <a:lnTo>
                    <a:pt x="2268" y="725"/>
                  </a:lnTo>
                  <a:lnTo>
                    <a:pt x="2173" y="536"/>
                  </a:lnTo>
                  <a:lnTo>
                    <a:pt x="2016" y="347"/>
                  </a:lnTo>
                  <a:lnTo>
                    <a:pt x="1858" y="189"/>
                  </a:lnTo>
                  <a:lnTo>
                    <a:pt x="1669" y="95"/>
                  </a:lnTo>
                  <a:lnTo>
                    <a:pt x="1449" y="0"/>
                  </a:lnTo>
                  <a:lnTo>
                    <a:pt x="1197" y="0"/>
                  </a:lnTo>
                  <a:lnTo>
                    <a:pt x="1197" y="0"/>
                  </a:lnTo>
                  <a:lnTo>
                    <a:pt x="945" y="0"/>
                  </a:lnTo>
                  <a:lnTo>
                    <a:pt x="725" y="95"/>
                  </a:lnTo>
                  <a:lnTo>
                    <a:pt x="536" y="189"/>
                  </a:lnTo>
                  <a:lnTo>
                    <a:pt x="347" y="347"/>
                  </a:lnTo>
                  <a:lnTo>
                    <a:pt x="189" y="504"/>
                  </a:lnTo>
                  <a:lnTo>
                    <a:pt x="95" y="693"/>
                  </a:lnTo>
                  <a:lnTo>
                    <a:pt x="32" y="945"/>
                  </a:lnTo>
                  <a:lnTo>
                    <a:pt x="0" y="1166"/>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28" name="Google Shape;5528;p448"/>
            <p:cNvSpPr/>
            <p:nvPr/>
          </p:nvSpPr>
          <p:spPr>
            <a:xfrm>
              <a:off x="1908250" y="1932400"/>
              <a:ext cx="27575" cy="16550"/>
            </a:xfrm>
            <a:custGeom>
              <a:rect b="b" l="l" r="r" t="t"/>
              <a:pathLst>
                <a:path extrusionOk="0" fill="none" h="662" w="1103">
                  <a:moveTo>
                    <a:pt x="725" y="1"/>
                  </a:moveTo>
                  <a:lnTo>
                    <a:pt x="725" y="1"/>
                  </a:lnTo>
                  <a:lnTo>
                    <a:pt x="882" y="1"/>
                  </a:lnTo>
                  <a:lnTo>
                    <a:pt x="1008" y="95"/>
                  </a:lnTo>
                  <a:lnTo>
                    <a:pt x="1071" y="189"/>
                  </a:lnTo>
                  <a:lnTo>
                    <a:pt x="1103" y="315"/>
                  </a:lnTo>
                  <a:lnTo>
                    <a:pt x="1103" y="315"/>
                  </a:lnTo>
                  <a:lnTo>
                    <a:pt x="1071" y="473"/>
                  </a:lnTo>
                  <a:lnTo>
                    <a:pt x="1008" y="567"/>
                  </a:lnTo>
                  <a:lnTo>
                    <a:pt x="882" y="630"/>
                  </a:lnTo>
                  <a:lnTo>
                    <a:pt x="725" y="662"/>
                  </a:lnTo>
                  <a:lnTo>
                    <a:pt x="0" y="662"/>
                  </a:lnTo>
                  <a:lnTo>
                    <a:pt x="0" y="1"/>
                  </a:lnTo>
                  <a:lnTo>
                    <a:pt x="725" y="1"/>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29" name="Google Shape;5529;p448"/>
            <p:cNvSpPr/>
            <p:nvPr/>
          </p:nvSpPr>
          <p:spPr>
            <a:xfrm>
              <a:off x="1889350" y="1915875"/>
              <a:ext cx="67725" cy="75600"/>
            </a:xfrm>
            <a:custGeom>
              <a:rect b="b" l="l" r="r" t="t"/>
              <a:pathLst>
                <a:path extrusionOk="0" fill="none" h="3024" w="2709">
                  <a:moveTo>
                    <a:pt x="1" y="3023"/>
                  </a:moveTo>
                  <a:lnTo>
                    <a:pt x="756" y="3023"/>
                  </a:lnTo>
                  <a:lnTo>
                    <a:pt x="756" y="1921"/>
                  </a:lnTo>
                  <a:lnTo>
                    <a:pt x="1292" y="1921"/>
                  </a:lnTo>
                  <a:lnTo>
                    <a:pt x="1890" y="3023"/>
                  </a:lnTo>
                  <a:lnTo>
                    <a:pt x="2709" y="3023"/>
                  </a:lnTo>
                  <a:lnTo>
                    <a:pt x="2048" y="1827"/>
                  </a:lnTo>
                  <a:lnTo>
                    <a:pt x="2048" y="1827"/>
                  </a:lnTo>
                  <a:lnTo>
                    <a:pt x="2173" y="1764"/>
                  </a:lnTo>
                  <a:lnTo>
                    <a:pt x="2268" y="1669"/>
                  </a:lnTo>
                  <a:lnTo>
                    <a:pt x="2394" y="1575"/>
                  </a:lnTo>
                  <a:lnTo>
                    <a:pt x="2457" y="1480"/>
                  </a:lnTo>
                  <a:lnTo>
                    <a:pt x="2520" y="1354"/>
                  </a:lnTo>
                  <a:lnTo>
                    <a:pt x="2583" y="1260"/>
                  </a:lnTo>
                  <a:lnTo>
                    <a:pt x="2614" y="1102"/>
                  </a:lnTo>
                  <a:lnTo>
                    <a:pt x="2614" y="976"/>
                  </a:lnTo>
                  <a:lnTo>
                    <a:pt x="2614" y="976"/>
                  </a:lnTo>
                  <a:lnTo>
                    <a:pt x="2583" y="787"/>
                  </a:lnTo>
                  <a:lnTo>
                    <a:pt x="2520" y="599"/>
                  </a:lnTo>
                  <a:lnTo>
                    <a:pt x="2457" y="441"/>
                  </a:lnTo>
                  <a:lnTo>
                    <a:pt x="2331" y="284"/>
                  </a:lnTo>
                  <a:lnTo>
                    <a:pt x="2173" y="189"/>
                  </a:lnTo>
                  <a:lnTo>
                    <a:pt x="1985" y="95"/>
                  </a:lnTo>
                  <a:lnTo>
                    <a:pt x="1764" y="32"/>
                  </a:lnTo>
                  <a:lnTo>
                    <a:pt x="1544" y="0"/>
                  </a:lnTo>
                  <a:lnTo>
                    <a:pt x="1" y="0"/>
                  </a:lnTo>
                  <a:lnTo>
                    <a:pt x="1" y="3023"/>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nvGrpSpPr>
          <p:cNvPr id="5530" name="Google Shape;5530;p448"/>
          <p:cNvGrpSpPr/>
          <p:nvPr/>
        </p:nvGrpSpPr>
        <p:grpSpPr>
          <a:xfrm>
            <a:off x="5257850" y="3822637"/>
            <a:ext cx="1683782" cy="284337"/>
            <a:chOff x="238125" y="2254325"/>
            <a:chExt cx="7143750" cy="1206350"/>
          </a:xfrm>
        </p:grpSpPr>
        <p:sp>
          <p:nvSpPr>
            <p:cNvPr id="5531" name="Google Shape;5531;p448"/>
            <p:cNvSpPr/>
            <p:nvPr/>
          </p:nvSpPr>
          <p:spPr>
            <a:xfrm>
              <a:off x="238125" y="2254325"/>
              <a:ext cx="1247800" cy="1206350"/>
            </a:xfrm>
            <a:custGeom>
              <a:rect b="b" l="l" r="r" t="t"/>
              <a:pathLst>
                <a:path extrusionOk="0" h="48254" w="49912">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32" name="Google Shape;5532;p448"/>
            <p:cNvSpPr/>
            <p:nvPr/>
          </p:nvSpPr>
          <p:spPr>
            <a:xfrm>
              <a:off x="1876375" y="2454050"/>
              <a:ext cx="5505500" cy="822400"/>
            </a:xfrm>
            <a:custGeom>
              <a:rect b="b" l="l" r="r" t="t"/>
              <a:pathLst>
                <a:path extrusionOk="0" h="32896" w="22022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33" name="Google Shape;5533;p448"/>
            <p:cNvSpPr/>
            <p:nvPr/>
          </p:nvSpPr>
          <p:spPr>
            <a:xfrm>
              <a:off x="6962175" y="2699700"/>
              <a:ext cx="419700" cy="576750"/>
            </a:xfrm>
            <a:custGeom>
              <a:rect b="b" l="l" r="r" t="t"/>
              <a:pathLst>
                <a:path extrusionOk="0" fill="none" h="23070" w="16788">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34" name="Google Shape;5534;p448"/>
            <p:cNvSpPr/>
            <p:nvPr/>
          </p:nvSpPr>
          <p:spPr>
            <a:xfrm>
              <a:off x="6365500" y="2699700"/>
              <a:ext cx="509575" cy="573750"/>
            </a:xfrm>
            <a:custGeom>
              <a:rect b="b" l="l" r="r" t="t"/>
              <a:pathLst>
                <a:path extrusionOk="0" fill="none" h="22950" w="20383">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35" name="Google Shape;5535;p448"/>
            <p:cNvSpPr/>
            <p:nvPr/>
          </p:nvSpPr>
          <p:spPr>
            <a:xfrm>
              <a:off x="6524025" y="2825275"/>
              <a:ext cx="202500" cy="105375"/>
            </a:xfrm>
            <a:custGeom>
              <a:rect b="b" l="l" r="r" t="t"/>
              <a:pathLst>
                <a:path extrusionOk="0" fill="none" h="4215" w="810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36" name="Google Shape;5536;p448"/>
            <p:cNvSpPr/>
            <p:nvPr/>
          </p:nvSpPr>
          <p:spPr>
            <a:xfrm>
              <a:off x="5947075" y="2552650"/>
              <a:ext cx="361525" cy="716550"/>
            </a:xfrm>
            <a:custGeom>
              <a:rect b="b" l="l" r="r" t="t"/>
              <a:pathLst>
                <a:path extrusionOk="0" fill="none" h="28662" w="14461">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37" name="Google Shape;5537;p448"/>
            <p:cNvSpPr/>
            <p:nvPr/>
          </p:nvSpPr>
          <p:spPr>
            <a:xfrm>
              <a:off x="5323675" y="2699700"/>
              <a:ext cx="509575" cy="573750"/>
            </a:xfrm>
            <a:custGeom>
              <a:rect b="b" l="l" r="r" t="t"/>
              <a:pathLst>
                <a:path extrusionOk="0" fill="none" h="22950" w="20383">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38" name="Google Shape;5538;p448"/>
            <p:cNvSpPr/>
            <p:nvPr/>
          </p:nvSpPr>
          <p:spPr>
            <a:xfrm>
              <a:off x="5483700" y="2825275"/>
              <a:ext cx="201250" cy="105375"/>
            </a:xfrm>
            <a:custGeom>
              <a:rect b="b" l="l" r="r" t="t"/>
              <a:pathLst>
                <a:path extrusionOk="0" fill="none" h="4215" w="805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39" name="Google Shape;5539;p448"/>
            <p:cNvSpPr/>
            <p:nvPr/>
          </p:nvSpPr>
          <p:spPr>
            <a:xfrm>
              <a:off x="4738725" y="2699450"/>
              <a:ext cx="468125" cy="555275"/>
            </a:xfrm>
            <a:custGeom>
              <a:rect b="b" l="l" r="r" t="t"/>
              <a:pathLst>
                <a:path extrusionOk="0" fill="none" h="22211" w="18725">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40" name="Google Shape;5540;p448"/>
            <p:cNvSpPr/>
            <p:nvPr/>
          </p:nvSpPr>
          <p:spPr>
            <a:xfrm>
              <a:off x="4302075" y="2700700"/>
              <a:ext cx="354025" cy="556775"/>
            </a:xfrm>
            <a:custGeom>
              <a:rect b="b" l="l" r="r" t="t"/>
              <a:pathLst>
                <a:path extrusionOk="0" fill="none" h="22271" w="14161">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41" name="Google Shape;5541;p448"/>
            <p:cNvSpPr/>
            <p:nvPr/>
          </p:nvSpPr>
          <p:spPr>
            <a:xfrm>
              <a:off x="3672675" y="2699700"/>
              <a:ext cx="509575" cy="573750"/>
            </a:xfrm>
            <a:custGeom>
              <a:rect b="b" l="l" r="r" t="t"/>
              <a:pathLst>
                <a:path extrusionOk="0" fill="none" h="22950" w="20383">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42" name="Google Shape;5542;p448"/>
            <p:cNvSpPr/>
            <p:nvPr/>
          </p:nvSpPr>
          <p:spPr>
            <a:xfrm>
              <a:off x="3832700" y="2825275"/>
              <a:ext cx="202750" cy="105375"/>
            </a:xfrm>
            <a:custGeom>
              <a:rect b="b" l="l" r="r" t="t"/>
              <a:pathLst>
                <a:path extrusionOk="0" fill="none" h="4215" w="811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43" name="Google Shape;5543;p448"/>
            <p:cNvSpPr/>
            <p:nvPr/>
          </p:nvSpPr>
          <p:spPr>
            <a:xfrm>
              <a:off x="3229025" y="2832275"/>
              <a:ext cx="194275" cy="307100"/>
            </a:xfrm>
            <a:custGeom>
              <a:rect b="b" l="l" r="r" t="t"/>
              <a:pathLst>
                <a:path extrusionOk="0" fill="none" h="12284" w="7771">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44" name="Google Shape;5544;p448"/>
            <p:cNvSpPr/>
            <p:nvPr/>
          </p:nvSpPr>
          <p:spPr>
            <a:xfrm>
              <a:off x="3076500" y="2454050"/>
              <a:ext cx="503575" cy="819150"/>
            </a:xfrm>
            <a:custGeom>
              <a:rect b="b" l="l" r="r" t="t"/>
              <a:pathLst>
                <a:path extrusionOk="0" fill="none" h="32766" w="20143">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45" name="Google Shape;5545;p448"/>
            <p:cNvSpPr/>
            <p:nvPr/>
          </p:nvSpPr>
          <p:spPr>
            <a:xfrm>
              <a:off x="2459825" y="2712425"/>
              <a:ext cx="469650" cy="555275"/>
            </a:xfrm>
            <a:custGeom>
              <a:rect b="b" l="l" r="r" t="t"/>
              <a:pathLst>
                <a:path extrusionOk="0" fill="none" h="22211" w="18786">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46" name="Google Shape;5546;p448"/>
            <p:cNvSpPr/>
            <p:nvPr/>
          </p:nvSpPr>
          <p:spPr>
            <a:xfrm>
              <a:off x="1876375" y="2454050"/>
              <a:ext cx="516575" cy="806400"/>
            </a:xfrm>
            <a:custGeom>
              <a:rect b="b" l="l" r="r" t="t"/>
              <a:pathLst>
                <a:path extrusionOk="0" fill="none" h="32256" w="20663">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47" name="Google Shape;5547;p448"/>
            <p:cNvSpPr/>
            <p:nvPr/>
          </p:nvSpPr>
          <p:spPr>
            <a:xfrm>
              <a:off x="387400" y="2406850"/>
              <a:ext cx="948000" cy="923525"/>
            </a:xfrm>
            <a:custGeom>
              <a:rect b="b" l="l" r="r" t="t"/>
              <a:pathLst>
                <a:path extrusionOk="0" h="36941" w="3792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nvGrpSpPr>
          <p:cNvPr id="5548" name="Google Shape;5548;p448"/>
          <p:cNvGrpSpPr/>
          <p:nvPr/>
        </p:nvGrpSpPr>
        <p:grpSpPr>
          <a:xfrm>
            <a:off x="8372947" y="3388135"/>
            <a:ext cx="845296" cy="1152723"/>
            <a:chOff x="5391525" y="4678715"/>
            <a:chExt cx="475500" cy="648435"/>
          </a:xfrm>
        </p:grpSpPr>
        <p:sp>
          <p:nvSpPr>
            <p:cNvPr id="5549" name="Google Shape;5549;p448"/>
            <p:cNvSpPr/>
            <p:nvPr/>
          </p:nvSpPr>
          <p:spPr>
            <a:xfrm>
              <a:off x="5392425" y="4678715"/>
              <a:ext cx="473700" cy="124500"/>
            </a:xfrm>
            <a:prstGeom prst="round2SameRect">
              <a:avLst>
                <a:gd fmla="val 50000" name="adj1"/>
                <a:gd fmla="val 0" name="adj2"/>
              </a:avLst>
            </a:prstGeom>
            <a:solidFill>
              <a:srgbClr val="326DE6"/>
            </a:solidFill>
            <a:ln cap="flat" cmpd="sng" w="25400">
              <a:solidFill>
                <a:srgbClr val="326DE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certified</a:t>
              </a:r>
              <a:endParaRPr sz="1100">
                <a:solidFill>
                  <a:srgbClr val="FFFFFF"/>
                </a:solidFill>
                <a:latin typeface="Overpass"/>
                <a:ea typeface="Overpass"/>
                <a:cs typeface="Overpass"/>
                <a:sym typeface="Overpass"/>
              </a:endParaRPr>
            </a:p>
          </p:txBody>
        </p:sp>
        <p:sp>
          <p:nvSpPr>
            <p:cNvPr id="5550" name="Google Shape;5550;p448"/>
            <p:cNvSpPr/>
            <p:nvPr/>
          </p:nvSpPr>
          <p:spPr>
            <a:xfrm>
              <a:off x="5391525" y="4803350"/>
              <a:ext cx="475500" cy="523800"/>
            </a:xfrm>
            <a:prstGeom prst="rect">
              <a:avLst/>
            </a:prstGeom>
            <a:solidFill>
              <a:srgbClr val="FFFFFF"/>
            </a:solidFill>
            <a:ln cap="flat" cmpd="sng" w="25400">
              <a:solidFill>
                <a:srgbClr val="326DE6"/>
              </a:solidFill>
              <a:prstDash val="solid"/>
              <a:round/>
              <a:headEnd len="sm" w="sm" type="none"/>
              <a:tailEnd len="sm" w="sm" type="none"/>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nvGrpSpPr>
            <p:cNvPr id="5551" name="Google Shape;5551;p448"/>
            <p:cNvGrpSpPr/>
            <p:nvPr/>
          </p:nvGrpSpPr>
          <p:grpSpPr>
            <a:xfrm>
              <a:off x="5436310" y="4876295"/>
              <a:ext cx="385936" cy="377912"/>
              <a:chOff x="3523960" y="4622258"/>
              <a:chExt cx="385936" cy="377912"/>
            </a:xfrm>
          </p:grpSpPr>
          <p:grpSp>
            <p:nvGrpSpPr>
              <p:cNvPr id="5552" name="Google Shape;5552;p448"/>
              <p:cNvGrpSpPr/>
              <p:nvPr/>
            </p:nvGrpSpPr>
            <p:grpSpPr>
              <a:xfrm>
                <a:off x="3523960" y="4942600"/>
                <a:ext cx="385936" cy="57570"/>
                <a:chOff x="3551675" y="4942600"/>
                <a:chExt cx="385936" cy="57570"/>
              </a:xfrm>
            </p:grpSpPr>
            <p:sp>
              <p:nvSpPr>
                <p:cNvPr id="5553" name="Google Shape;5553;p448"/>
                <p:cNvSpPr/>
                <p:nvPr/>
              </p:nvSpPr>
              <p:spPr>
                <a:xfrm>
                  <a:off x="3551675" y="4942600"/>
                  <a:ext cx="385936" cy="57568"/>
                </a:xfrm>
                <a:custGeom>
                  <a:rect b="b" l="l" r="r" t="t"/>
                  <a:pathLst>
                    <a:path extrusionOk="0" h="32896" w="22022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54" name="Google Shape;5554;p448"/>
                <p:cNvSpPr/>
                <p:nvPr/>
              </p:nvSpPr>
              <p:spPr>
                <a:xfrm>
                  <a:off x="3907757" y="4959798"/>
                  <a:ext cx="29421" cy="40372"/>
                </a:xfrm>
                <a:custGeom>
                  <a:rect b="b" l="l" r="r" t="t"/>
                  <a:pathLst>
                    <a:path extrusionOk="0" fill="none" h="23070" w="16788">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55" name="Google Shape;5555;p448"/>
                <p:cNvSpPr/>
                <p:nvPr/>
              </p:nvSpPr>
              <p:spPr>
                <a:xfrm>
                  <a:off x="3865981" y="4959798"/>
                  <a:ext cx="35721" cy="40163"/>
                </a:xfrm>
                <a:custGeom>
                  <a:rect b="b" l="l" r="r" t="t"/>
                  <a:pathLst>
                    <a:path extrusionOk="0" fill="none" h="22950" w="20383">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56" name="Google Shape;5556;p448"/>
                <p:cNvSpPr/>
                <p:nvPr/>
              </p:nvSpPr>
              <p:spPr>
                <a:xfrm>
                  <a:off x="3877080" y="4968589"/>
                  <a:ext cx="14195" cy="7376"/>
                </a:xfrm>
                <a:custGeom>
                  <a:rect b="b" l="l" r="r" t="t"/>
                  <a:pathLst>
                    <a:path extrusionOk="0" fill="none" h="4215" w="810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57" name="Google Shape;5557;p448"/>
                <p:cNvSpPr/>
                <p:nvPr/>
              </p:nvSpPr>
              <p:spPr>
                <a:xfrm>
                  <a:off x="3836685" y="4949503"/>
                  <a:ext cx="25343" cy="50158"/>
                </a:xfrm>
                <a:custGeom>
                  <a:rect b="b" l="l" r="r" t="t"/>
                  <a:pathLst>
                    <a:path extrusionOk="0" fill="none" h="28662" w="14461">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58" name="Google Shape;5558;p448"/>
                <p:cNvSpPr/>
                <p:nvPr/>
              </p:nvSpPr>
              <p:spPr>
                <a:xfrm>
                  <a:off x="3793037" y="4959798"/>
                  <a:ext cx="35721" cy="40163"/>
                </a:xfrm>
                <a:custGeom>
                  <a:rect b="b" l="l" r="r" t="t"/>
                  <a:pathLst>
                    <a:path extrusionOk="0" fill="none" h="22950" w="20383">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59" name="Google Shape;5559;p448"/>
                <p:cNvSpPr/>
                <p:nvPr/>
              </p:nvSpPr>
              <p:spPr>
                <a:xfrm>
                  <a:off x="3804241" y="4968589"/>
                  <a:ext cx="14108" cy="7376"/>
                </a:xfrm>
                <a:custGeom>
                  <a:rect b="b" l="l" r="r" t="t"/>
                  <a:pathLst>
                    <a:path extrusionOk="0" fill="none" h="4215" w="805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60" name="Google Shape;5560;p448"/>
                <p:cNvSpPr/>
                <p:nvPr/>
              </p:nvSpPr>
              <p:spPr>
                <a:xfrm>
                  <a:off x="3752082" y="4959780"/>
                  <a:ext cx="32816" cy="38869"/>
                </a:xfrm>
                <a:custGeom>
                  <a:rect b="b" l="l" r="r" t="t"/>
                  <a:pathLst>
                    <a:path extrusionOk="0" fill="none" h="22211" w="18725">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61" name="Google Shape;5561;p448"/>
                <p:cNvSpPr/>
                <p:nvPr/>
              </p:nvSpPr>
              <p:spPr>
                <a:xfrm>
                  <a:off x="3721510" y="4959868"/>
                  <a:ext cx="24817" cy="38974"/>
                </a:xfrm>
                <a:custGeom>
                  <a:rect b="b" l="l" r="r" t="t"/>
                  <a:pathLst>
                    <a:path extrusionOk="0" fill="none" h="22271" w="14161">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62" name="Google Shape;5562;p448"/>
                <p:cNvSpPr/>
                <p:nvPr/>
              </p:nvSpPr>
              <p:spPr>
                <a:xfrm>
                  <a:off x="3677443" y="4959798"/>
                  <a:ext cx="35721" cy="40163"/>
                </a:xfrm>
                <a:custGeom>
                  <a:rect b="b" l="l" r="r" t="t"/>
                  <a:pathLst>
                    <a:path extrusionOk="0" fill="none" h="22950" w="20383">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63" name="Google Shape;5563;p448"/>
                <p:cNvSpPr/>
                <p:nvPr/>
              </p:nvSpPr>
              <p:spPr>
                <a:xfrm>
                  <a:off x="3688647" y="4968589"/>
                  <a:ext cx="14213" cy="7376"/>
                </a:xfrm>
                <a:custGeom>
                  <a:rect b="b" l="l" r="r" t="t"/>
                  <a:pathLst>
                    <a:path extrusionOk="0" fill="none" h="4215" w="811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64" name="Google Shape;5564;p448"/>
                <p:cNvSpPr/>
                <p:nvPr/>
              </p:nvSpPr>
              <p:spPr>
                <a:xfrm>
                  <a:off x="3646381" y="4969079"/>
                  <a:ext cx="13619" cy="21497"/>
                </a:xfrm>
                <a:custGeom>
                  <a:rect b="b" l="l" r="r" t="t"/>
                  <a:pathLst>
                    <a:path extrusionOk="0" fill="none" h="12284" w="7771">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65" name="Google Shape;5565;p448"/>
                <p:cNvSpPr/>
                <p:nvPr/>
              </p:nvSpPr>
              <p:spPr>
                <a:xfrm>
                  <a:off x="3635702" y="4942600"/>
                  <a:ext cx="35301" cy="57340"/>
                </a:xfrm>
                <a:custGeom>
                  <a:rect b="b" l="l" r="r" t="t"/>
                  <a:pathLst>
                    <a:path extrusionOk="0" fill="none" h="32766" w="20143">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66" name="Google Shape;5566;p448"/>
                <p:cNvSpPr/>
                <p:nvPr/>
              </p:nvSpPr>
              <p:spPr>
                <a:xfrm>
                  <a:off x="3592525" y="4960688"/>
                  <a:ext cx="32922" cy="38869"/>
                </a:xfrm>
                <a:custGeom>
                  <a:rect b="b" l="l" r="r" t="t"/>
                  <a:pathLst>
                    <a:path extrusionOk="0" fill="none" h="22211" w="18786">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67" name="Google Shape;5567;p448"/>
                <p:cNvSpPr/>
                <p:nvPr/>
              </p:nvSpPr>
              <p:spPr>
                <a:xfrm>
                  <a:off x="3551675" y="4942600"/>
                  <a:ext cx="36212" cy="56448"/>
                </a:xfrm>
                <a:custGeom>
                  <a:rect b="b" l="l" r="r" t="t"/>
                  <a:pathLst>
                    <a:path extrusionOk="0" fill="none" h="32256" w="20663">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nvGrpSpPr>
              <p:cNvPr id="5568" name="Google Shape;5568;p448"/>
              <p:cNvGrpSpPr/>
              <p:nvPr/>
            </p:nvGrpSpPr>
            <p:grpSpPr>
              <a:xfrm>
                <a:off x="3561823" y="4622258"/>
                <a:ext cx="310167" cy="299864"/>
                <a:chOff x="3684352" y="4625770"/>
                <a:chExt cx="304713" cy="294591"/>
              </a:xfrm>
            </p:grpSpPr>
            <p:sp>
              <p:nvSpPr>
                <p:cNvPr id="5569" name="Google Shape;5569;p448"/>
                <p:cNvSpPr/>
                <p:nvPr/>
              </p:nvSpPr>
              <p:spPr>
                <a:xfrm>
                  <a:off x="3684352" y="4625770"/>
                  <a:ext cx="304713" cy="294591"/>
                </a:xfrm>
                <a:custGeom>
                  <a:rect b="b" l="l" r="r" t="t"/>
                  <a:pathLst>
                    <a:path extrusionOk="0" h="48254" w="49912">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326DE6"/>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sp>
              <p:nvSpPr>
                <p:cNvPr id="5570" name="Google Shape;5570;p448"/>
                <p:cNvSpPr/>
                <p:nvPr/>
              </p:nvSpPr>
              <p:spPr>
                <a:xfrm>
                  <a:off x="3720809" y="4663021"/>
                  <a:ext cx="231502" cy="225525"/>
                </a:xfrm>
                <a:custGeom>
                  <a:rect b="b" l="l" r="r" t="t"/>
                  <a:pathLst>
                    <a:path extrusionOk="0" h="36941" w="3792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FFFFFF"/>
                </a:solidFill>
                <a:ln>
                  <a:noFill/>
                </a:ln>
              </p:spPr>
              <p:txBody>
                <a:bodyPr anchorCtr="0" anchor="ctr" bIns="162525" lIns="162525" spcFirstLastPara="1" rIns="162525" wrap="square" tIns="162525">
                  <a:noAutofit/>
                </a:bodyPr>
                <a:lstStyle/>
                <a:p>
                  <a:pPr indent="0" lvl="0" marL="0" rtl="0" algn="l">
                    <a:spcBef>
                      <a:spcPts val="0"/>
                    </a:spcBef>
                    <a:spcAft>
                      <a:spcPts val="0"/>
                    </a:spcAft>
                    <a:buNone/>
                  </a:pPr>
                  <a:r>
                    <a:t/>
                  </a:r>
                  <a:endParaRPr/>
                </a:p>
              </p:txBody>
            </p:sp>
          </p:grpSp>
        </p:grpSp>
      </p:grpSp>
      <p:sp>
        <p:nvSpPr>
          <p:cNvPr id="5571" name="Google Shape;5571;p448"/>
          <p:cNvSpPr txBox="1"/>
          <p:nvPr/>
        </p:nvSpPr>
        <p:spPr>
          <a:xfrm>
            <a:off x="3743267" y="406400"/>
            <a:ext cx="5118000" cy="558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2400">
                <a:solidFill>
                  <a:srgbClr val="007865"/>
                </a:solidFill>
              </a:rPr>
              <a:t>Enterprise Support and Security</a:t>
            </a:r>
            <a:endParaRPr b="1" sz="2400">
              <a:solidFill>
                <a:srgbClr val="007865"/>
              </a:solidFill>
            </a:endParaRPr>
          </a:p>
        </p:txBody>
      </p:sp>
      <p:pic>
        <p:nvPicPr>
          <p:cNvPr id="5572" name="Google Shape;5572;p448"/>
          <p:cNvPicPr preferRelativeResize="0"/>
          <p:nvPr/>
        </p:nvPicPr>
        <p:blipFill rotWithShape="1">
          <a:blip r:embed="rId3">
            <a:alphaModFix/>
          </a:blip>
          <a:srcRect b="0" l="0" r="13299" t="0"/>
          <a:stretch/>
        </p:blipFill>
        <p:spPr>
          <a:xfrm>
            <a:off x="735098" y="3388300"/>
            <a:ext cx="1242831" cy="418333"/>
          </a:xfrm>
          <a:prstGeom prst="rect">
            <a:avLst/>
          </a:prstGeom>
          <a:noFill/>
          <a:ln>
            <a:noFill/>
          </a:ln>
        </p:spPr>
      </p:pic>
      <p:pic>
        <p:nvPicPr>
          <p:cNvPr id="5573" name="Google Shape;5573;p448"/>
          <p:cNvPicPr preferRelativeResize="0"/>
          <p:nvPr/>
        </p:nvPicPr>
        <p:blipFill>
          <a:blip r:embed="rId3">
            <a:alphaModFix/>
          </a:blip>
          <a:stretch>
            <a:fillRect/>
          </a:stretch>
        </p:blipFill>
        <p:spPr>
          <a:xfrm>
            <a:off x="7824269" y="1606683"/>
            <a:ext cx="1066657" cy="311333"/>
          </a:xfrm>
          <a:prstGeom prst="rect">
            <a:avLst/>
          </a:prstGeom>
          <a:noFill/>
          <a:ln>
            <a:noFill/>
          </a:ln>
        </p:spPr>
      </p:pic>
      <p:sp>
        <p:nvSpPr>
          <p:cNvPr id="5574" name="Google Shape;5574;p448"/>
          <p:cNvSpPr/>
          <p:nvPr/>
        </p:nvSpPr>
        <p:spPr>
          <a:xfrm>
            <a:off x="7315400" y="1515933"/>
            <a:ext cx="2084400" cy="558900"/>
          </a:xfrm>
          <a:prstGeom prst="rect">
            <a:avLst/>
          </a:prstGeom>
          <a:solidFill>
            <a:srgbClr val="00B9E4"/>
          </a:solidFill>
          <a:ln>
            <a:noFill/>
          </a:ln>
        </p:spPr>
        <p:txBody>
          <a:bodyPr anchorCtr="0" anchor="ctr" bIns="162525" lIns="65025" spcFirstLastPara="1" rIns="65025" wrap="square" tIns="162525">
            <a:noAutofit/>
          </a:bodyPr>
          <a:lstStyle/>
          <a:p>
            <a:pPr indent="0" lvl="0" marL="0" rtl="0" algn="ctr">
              <a:spcBef>
                <a:spcPts val="0"/>
              </a:spcBef>
              <a:spcAft>
                <a:spcPts val="0"/>
              </a:spcAft>
              <a:buNone/>
            </a:pPr>
            <a:r>
              <a:rPr lang="en" sz="1500">
                <a:solidFill>
                  <a:srgbClr val="FFFFFF"/>
                </a:solidFill>
                <a:latin typeface="Overpass Light"/>
                <a:ea typeface="Overpass Light"/>
                <a:cs typeface="Overpass Light"/>
                <a:sym typeface="Overpass Light"/>
              </a:rPr>
              <a:t>AI Services</a:t>
            </a:r>
            <a:endParaRPr sz="1500">
              <a:solidFill>
                <a:srgbClr val="FFFFFF"/>
              </a:solidFill>
              <a:latin typeface="Overpass Light"/>
              <a:ea typeface="Overpass Light"/>
              <a:cs typeface="Overpass Light"/>
              <a:sym typeface="Overpass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8" name="Shape 5578"/>
        <p:cNvGrpSpPr/>
        <p:nvPr/>
      </p:nvGrpSpPr>
      <p:grpSpPr>
        <a:xfrm>
          <a:off x="0" y="0"/>
          <a:ext cx="0" cy="0"/>
          <a:chOff x="0" y="0"/>
          <a:chExt cx="0" cy="0"/>
        </a:xfrm>
      </p:grpSpPr>
      <p:sp>
        <p:nvSpPr>
          <p:cNvPr id="5579" name="Google Shape;5579;p4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CONTAINERS</a:t>
            </a:r>
            <a:endParaRPr/>
          </a:p>
        </p:txBody>
      </p:sp>
      <p:sp>
        <p:nvSpPr>
          <p:cNvPr id="5580" name="Google Shape;5580;p44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581" name="Google Shape;5581;p449"/>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6000">
                <a:solidFill>
                  <a:srgbClr val="EE0000"/>
                </a:solidFill>
                <a:latin typeface="Red Hat Display"/>
                <a:ea typeface="Red Hat Display"/>
                <a:cs typeface="Red Hat Display"/>
                <a:sym typeface="Red Hat Display"/>
              </a:rPr>
              <a:t>What is a </a:t>
            </a:r>
            <a:endParaRPr sz="6000">
              <a:solidFill>
                <a:srgbClr val="EE0000"/>
              </a:solidFill>
              <a:latin typeface="Red Hat Display"/>
              <a:ea typeface="Red Hat Display"/>
              <a:cs typeface="Red Hat Display"/>
              <a:sym typeface="Red Hat Display"/>
            </a:endParaRPr>
          </a:p>
          <a:p>
            <a:pPr indent="0" lvl="0" marL="0" rtl="0" algn="l">
              <a:lnSpc>
                <a:spcPct val="100000"/>
              </a:lnSpc>
              <a:spcBef>
                <a:spcPts val="4000"/>
              </a:spcBef>
              <a:spcAft>
                <a:spcPts val="0"/>
              </a:spcAft>
              <a:buNone/>
            </a:pPr>
            <a:r>
              <a:rPr lang="en" sz="6000">
                <a:solidFill>
                  <a:srgbClr val="EE0000"/>
                </a:solidFill>
                <a:latin typeface="Red Hat Display"/>
                <a:ea typeface="Red Hat Display"/>
                <a:cs typeface="Red Hat Display"/>
                <a:sym typeface="Red Hat Display"/>
              </a:rPr>
              <a:t>Container ?</a:t>
            </a:r>
            <a:endParaRPr sz="6000">
              <a:solidFill>
                <a:srgbClr val="EE0000"/>
              </a:solidFill>
              <a:latin typeface="Red Hat Display"/>
              <a:ea typeface="Red Hat Display"/>
              <a:cs typeface="Red Hat Display"/>
              <a:sym typeface="Red Hat Display"/>
            </a:endParaRPr>
          </a:p>
          <a:p>
            <a:pPr indent="0" lvl="0" marL="0" rtl="0" algn="l">
              <a:lnSpc>
                <a:spcPct val="115000"/>
              </a:lnSpc>
              <a:spcBef>
                <a:spcPts val="4000"/>
              </a:spcBef>
              <a:spcAft>
                <a:spcPts val="0"/>
              </a:spcAft>
              <a:buNone/>
            </a:pPr>
            <a:r>
              <a:rPr lang="en" sz="1600">
                <a:latin typeface="Red Hat Text"/>
                <a:ea typeface="Red Hat Text"/>
                <a:cs typeface="Red Hat Text"/>
                <a:sym typeface="Red Hat Text"/>
              </a:rPr>
              <a:t>We will be </a:t>
            </a:r>
            <a:r>
              <a:rPr lang="en" sz="1600">
                <a:latin typeface="Red Hat Text"/>
                <a:ea typeface="Red Hat Text"/>
                <a:cs typeface="Red Hat Text"/>
                <a:sym typeface="Red Hat Text"/>
              </a:rPr>
              <a:t>using</a:t>
            </a:r>
            <a:r>
              <a:rPr lang="en" sz="1600">
                <a:latin typeface="Red Hat Text"/>
                <a:ea typeface="Red Hat Text"/>
                <a:cs typeface="Red Hat Text"/>
                <a:sym typeface="Red Hat Text"/>
              </a:rPr>
              <a:t> Containers in our demo</a:t>
            </a:r>
            <a:endParaRPr sz="1600">
              <a:latin typeface="Red Hat Text"/>
              <a:ea typeface="Red Hat Text"/>
              <a:cs typeface="Red Hat Text"/>
              <a:sym typeface="Red Hat Text"/>
            </a:endParaRPr>
          </a:p>
        </p:txBody>
      </p:sp>
      <p:pic>
        <p:nvPicPr>
          <p:cNvPr id="5582" name="Google Shape;5582;p449"/>
          <p:cNvPicPr preferRelativeResize="0"/>
          <p:nvPr/>
        </p:nvPicPr>
        <p:blipFill>
          <a:blip r:embed="rId3">
            <a:alphaModFix/>
          </a:blip>
          <a:stretch>
            <a:fillRect/>
          </a:stretch>
        </p:blipFill>
        <p:spPr>
          <a:xfrm>
            <a:off x="6345700" y="0"/>
            <a:ext cx="6742234"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6" name="Shape 5586"/>
        <p:cNvGrpSpPr/>
        <p:nvPr/>
      </p:nvGrpSpPr>
      <p:grpSpPr>
        <a:xfrm>
          <a:off x="0" y="0"/>
          <a:ext cx="0" cy="0"/>
          <a:chOff x="0" y="0"/>
          <a:chExt cx="0" cy="0"/>
        </a:xfrm>
      </p:grpSpPr>
      <p:sp>
        <p:nvSpPr>
          <p:cNvPr id="5587" name="Google Shape;5587;p4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&amp; KUBERNETES CONCEPTS</a:t>
            </a:r>
            <a:endParaRPr/>
          </a:p>
        </p:txBody>
      </p:sp>
      <p:sp>
        <p:nvSpPr>
          <p:cNvPr id="5588" name="Google Shape;5588;p4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589" name="Google Shape;5589;p450"/>
          <p:cNvSpPr txBox="1"/>
          <p:nvPr/>
        </p:nvSpPr>
        <p:spPr>
          <a:xfrm>
            <a:off x="1102200" y="5080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Red Hat Display"/>
                <a:ea typeface="Red Hat Display"/>
                <a:cs typeface="Red Hat Display"/>
                <a:sym typeface="Red Hat Display"/>
              </a:rPr>
              <a:t>a container is the smallest compute unit</a:t>
            </a:r>
            <a:endParaRPr sz="3700">
              <a:solidFill>
                <a:srgbClr val="000000"/>
              </a:solidFill>
              <a:latin typeface="Red Hat Display"/>
              <a:ea typeface="Red Hat Display"/>
              <a:cs typeface="Red Hat Display"/>
              <a:sym typeface="Red Hat Display"/>
            </a:endParaRPr>
          </a:p>
        </p:txBody>
      </p:sp>
      <p:sp>
        <p:nvSpPr>
          <p:cNvPr id="5590" name="Google Shape;5590;p450"/>
          <p:cNvSpPr/>
          <p:nvPr/>
        </p:nvSpPr>
        <p:spPr>
          <a:xfrm>
            <a:off x="5602400" y="3001400"/>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9" name="Shape 4459"/>
        <p:cNvGrpSpPr/>
        <p:nvPr/>
      </p:nvGrpSpPr>
      <p:grpSpPr>
        <a:xfrm>
          <a:off x="0" y="0"/>
          <a:ext cx="0" cy="0"/>
          <a:chOff x="0" y="0"/>
          <a:chExt cx="0" cy="0"/>
        </a:xfrm>
      </p:grpSpPr>
      <p:sp>
        <p:nvSpPr>
          <p:cNvPr id="4460" name="Google Shape;4460;p4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4461" name="Google Shape;4461;p424"/>
          <p:cNvSpPr txBox="1"/>
          <p:nvPr>
            <p:ph type="title"/>
          </p:nvPr>
        </p:nvSpPr>
        <p:spPr>
          <a:xfrm>
            <a:off x="5674100" y="1632950"/>
            <a:ext cx="5600700" cy="3882600"/>
          </a:xfrm>
          <a:prstGeom prst="rect">
            <a:avLst/>
          </a:prstGeom>
          <a:noFill/>
          <a:ln>
            <a:noFill/>
          </a:ln>
        </p:spPr>
        <p:txBody>
          <a:bodyPr anchorCtr="0" anchor="t" bIns="0" lIns="0" spcFirstLastPara="1" rIns="0" wrap="square" tIns="0">
            <a:noAutofit/>
          </a:bodyPr>
          <a:lstStyle/>
          <a:p>
            <a:pPr indent="0" lvl="0" marL="0" rtl="0" algn="l">
              <a:lnSpc>
                <a:spcPct val="108000"/>
              </a:lnSpc>
              <a:spcBef>
                <a:spcPts val="0"/>
              </a:spcBef>
              <a:spcAft>
                <a:spcPts val="0"/>
              </a:spcAft>
              <a:buSzPts val="3400"/>
              <a:buNone/>
            </a:pPr>
            <a:r>
              <a:rPr lang="en">
                <a:latin typeface="Red Hat Display"/>
                <a:ea typeface="Red Hat Display"/>
                <a:cs typeface="Red Hat Display"/>
                <a:sym typeface="Red Hat Display"/>
              </a:rPr>
              <a:t>Why</a:t>
            </a:r>
            <a:r>
              <a:rPr lang="en">
                <a:latin typeface="Red Hat Display"/>
                <a:ea typeface="Red Hat Display"/>
                <a:cs typeface="Red Hat Display"/>
                <a:sym typeface="Red Hat Display"/>
              </a:rPr>
              <a:t> Microservices ?</a:t>
            </a:r>
            <a:endParaRPr>
              <a:latin typeface="Red Hat Display"/>
              <a:ea typeface="Red Hat Display"/>
              <a:cs typeface="Red Hat Display"/>
              <a:sym typeface="Red Hat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5" name="Shape 5595"/>
        <p:cNvGrpSpPr/>
        <p:nvPr/>
      </p:nvGrpSpPr>
      <p:grpSpPr>
        <a:xfrm>
          <a:off x="0" y="0"/>
          <a:ext cx="0" cy="0"/>
          <a:chOff x="0" y="0"/>
          <a:chExt cx="0" cy="0"/>
        </a:xfrm>
      </p:grpSpPr>
      <p:sp>
        <p:nvSpPr>
          <p:cNvPr id="5596" name="Google Shape;5596;p451"/>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500"/>
              <a:buFont typeface="Arial"/>
              <a:buNone/>
            </a:pPr>
            <a:r>
              <a:rPr lang="en" sz="3700">
                <a:solidFill>
                  <a:schemeClr val="dk1"/>
                </a:solidFill>
                <a:latin typeface="Red Hat Display"/>
                <a:ea typeface="Red Hat Display"/>
                <a:cs typeface="Red Hat Display"/>
                <a:sym typeface="Red Hat Display"/>
              </a:rPr>
              <a:t>A</a:t>
            </a:r>
            <a:r>
              <a:rPr lang="en" sz="3700">
                <a:solidFill>
                  <a:schemeClr val="dk1"/>
                </a:solidFill>
                <a:latin typeface="Red Hat Display"/>
                <a:ea typeface="Red Hat Display"/>
                <a:cs typeface="Red Hat Display"/>
                <a:sym typeface="Red Hat Display"/>
              </a:rPr>
              <a:t>natomy of a Dockerfile</a:t>
            </a:r>
            <a:endParaRPr sz="37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a:p>
        </p:txBody>
      </p:sp>
      <p:sp>
        <p:nvSpPr>
          <p:cNvPr id="5597" name="Google Shape;5597;p4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&amp; KUBERNETES CONCEPTS</a:t>
            </a:r>
            <a:endParaRPr/>
          </a:p>
        </p:txBody>
      </p:sp>
      <p:sp>
        <p:nvSpPr>
          <p:cNvPr id="5598" name="Google Shape;5598;p45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5599" name="Google Shape;5599;p451"/>
          <p:cNvSpPr/>
          <p:nvPr/>
        </p:nvSpPr>
        <p:spPr>
          <a:xfrm>
            <a:off x="3677567" y="1859233"/>
            <a:ext cx="4386000" cy="3820500"/>
          </a:xfrm>
          <a:prstGeom prst="rect">
            <a:avLst/>
          </a:prstGeom>
          <a:noFill/>
          <a:ln cap="flat" cmpd="sng" w="9525">
            <a:solidFill>
              <a:srgbClr val="666666"/>
            </a:solidFill>
            <a:prstDash val="dash"/>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300">
              <a:solidFill>
                <a:srgbClr val="FFFFFF"/>
              </a:solidFill>
              <a:latin typeface="Overpass"/>
              <a:ea typeface="Overpass"/>
              <a:cs typeface="Overpass"/>
              <a:sym typeface="Overpass"/>
            </a:endParaRPr>
          </a:p>
        </p:txBody>
      </p:sp>
      <p:sp>
        <p:nvSpPr>
          <p:cNvPr id="5600" name="Google Shape;5600;p451"/>
          <p:cNvSpPr/>
          <p:nvPr/>
        </p:nvSpPr>
        <p:spPr>
          <a:xfrm>
            <a:off x="3756167" y="3816183"/>
            <a:ext cx="4157100" cy="450900"/>
          </a:xfrm>
          <a:prstGeom prst="rect">
            <a:avLst/>
          </a:prstGeom>
          <a:solidFill>
            <a:srgbClr val="F4AF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300">
                <a:solidFill>
                  <a:srgbClr val="FFFFFF"/>
                </a:solidFill>
                <a:latin typeface="Red Hat Text"/>
                <a:ea typeface="Red Hat Text"/>
                <a:cs typeface="Red Hat Text"/>
                <a:sym typeface="Red Hat Text"/>
              </a:rPr>
              <a:t>ADD my-app.jar /home/my-app.jar</a:t>
            </a:r>
            <a:endParaRPr b="1" sz="1300">
              <a:solidFill>
                <a:srgbClr val="FFFFFF"/>
              </a:solidFill>
              <a:latin typeface="Red Hat Text"/>
              <a:ea typeface="Red Hat Text"/>
              <a:cs typeface="Red Hat Text"/>
              <a:sym typeface="Red Hat Text"/>
            </a:endParaRPr>
          </a:p>
        </p:txBody>
      </p:sp>
      <p:sp>
        <p:nvSpPr>
          <p:cNvPr id="5601" name="Google Shape;5601;p451"/>
          <p:cNvSpPr/>
          <p:nvPr/>
        </p:nvSpPr>
        <p:spPr>
          <a:xfrm>
            <a:off x="3756167" y="3189600"/>
            <a:ext cx="4157100" cy="450900"/>
          </a:xfrm>
          <a:prstGeom prst="rect">
            <a:avLst/>
          </a:prstGeom>
          <a:solidFill>
            <a:srgbClr val="F4AF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300">
                <a:solidFill>
                  <a:srgbClr val="FFFFFF"/>
                </a:solidFill>
                <a:latin typeface="Red Hat Text"/>
                <a:ea typeface="Red Hat Text"/>
                <a:cs typeface="Red Hat Text"/>
                <a:sym typeface="Red Hat Text"/>
              </a:rPr>
              <a:t>RUN dnf install -y java-11-openjdk</a:t>
            </a:r>
            <a:endParaRPr b="1" sz="1300">
              <a:solidFill>
                <a:srgbClr val="FFFFFF"/>
              </a:solidFill>
              <a:latin typeface="Red Hat Text"/>
              <a:ea typeface="Red Hat Text"/>
              <a:cs typeface="Red Hat Text"/>
              <a:sym typeface="Red Hat Text"/>
            </a:endParaRPr>
          </a:p>
        </p:txBody>
      </p:sp>
      <p:sp>
        <p:nvSpPr>
          <p:cNvPr id="5602" name="Google Shape;5602;p451"/>
          <p:cNvSpPr/>
          <p:nvPr/>
        </p:nvSpPr>
        <p:spPr>
          <a:xfrm>
            <a:off x="3756167" y="2584750"/>
            <a:ext cx="4157100" cy="450900"/>
          </a:xfrm>
          <a:prstGeom prst="rect">
            <a:avLst/>
          </a:prstGeom>
          <a:solidFill>
            <a:srgbClr val="F4AF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300">
                <a:solidFill>
                  <a:srgbClr val="FFFFFF"/>
                </a:solidFill>
                <a:latin typeface="Red Hat Text"/>
                <a:ea typeface="Red Hat Text"/>
                <a:cs typeface="Red Hat Text"/>
                <a:sym typeface="Red Hat Text"/>
              </a:rPr>
              <a:t>ENV foo=text</a:t>
            </a:r>
            <a:endParaRPr b="1" sz="1300">
              <a:solidFill>
                <a:srgbClr val="FFFFFF"/>
              </a:solidFill>
              <a:latin typeface="Red Hat Text"/>
              <a:ea typeface="Red Hat Text"/>
              <a:cs typeface="Red Hat Text"/>
              <a:sym typeface="Red Hat Text"/>
            </a:endParaRPr>
          </a:p>
        </p:txBody>
      </p:sp>
      <p:sp>
        <p:nvSpPr>
          <p:cNvPr id="5603" name="Google Shape;5603;p451"/>
          <p:cNvSpPr/>
          <p:nvPr/>
        </p:nvSpPr>
        <p:spPr>
          <a:xfrm>
            <a:off x="3756167" y="1979917"/>
            <a:ext cx="4157100" cy="450900"/>
          </a:xfrm>
          <a:prstGeom prst="rect">
            <a:avLst/>
          </a:prstGeom>
          <a:solidFill>
            <a:srgbClr val="F4AF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300">
                <a:solidFill>
                  <a:srgbClr val="FFFFFF"/>
                </a:solidFill>
                <a:latin typeface="Red Hat Text"/>
                <a:ea typeface="Red Hat Text"/>
                <a:cs typeface="Red Hat Text"/>
                <a:sym typeface="Red Hat Text"/>
              </a:rPr>
              <a:t>FROM registry.access.redhat.com/ubi8/ubi</a:t>
            </a:r>
            <a:endParaRPr b="1" sz="1300">
              <a:solidFill>
                <a:srgbClr val="FFFFFF"/>
              </a:solidFill>
              <a:latin typeface="Red Hat Text"/>
              <a:ea typeface="Red Hat Text"/>
              <a:cs typeface="Red Hat Text"/>
              <a:sym typeface="Red Hat Text"/>
            </a:endParaRPr>
          </a:p>
        </p:txBody>
      </p:sp>
      <p:sp>
        <p:nvSpPr>
          <p:cNvPr id="5604" name="Google Shape;5604;p451"/>
          <p:cNvSpPr txBox="1"/>
          <p:nvPr/>
        </p:nvSpPr>
        <p:spPr>
          <a:xfrm>
            <a:off x="3677566" y="5958167"/>
            <a:ext cx="4157100" cy="450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Example for Java app</a:t>
            </a:r>
            <a:endParaRPr sz="1900">
              <a:latin typeface="Red Hat Text"/>
              <a:ea typeface="Red Hat Text"/>
              <a:cs typeface="Red Hat Text"/>
              <a:sym typeface="Red Hat Text"/>
            </a:endParaRPr>
          </a:p>
        </p:txBody>
      </p:sp>
      <p:sp>
        <p:nvSpPr>
          <p:cNvPr id="5605" name="Google Shape;5605;p451"/>
          <p:cNvSpPr/>
          <p:nvPr/>
        </p:nvSpPr>
        <p:spPr>
          <a:xfrm>
            <a:off x="3756167" y="4992883"/>
            <a:ext cx="4157100" cy="450900"/>
          </a:xfrm>
          <a:prstGeom prst="rect">
            <a:avLst/>
          </a:prstGeom>
          <a:solidFill>
            <a:srgbClr val="F4AF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300">
                <a:solidFill>
                  <a:srgbClr val="FFFFFF"/>
                </a:solidFill>
                <a:latin typeface="Red Hat Text"/>
                <a:ea typeface="Red Hat Text"/>
                <a:cs typeface="Red Hat Text"/>
                <a:sym typeface="Red Hat Text"/>
              </a:rPr>
              <a:t>CMD java -jar /home/my-app.jar</a:t>
            </a:r>
            <a:endParaRPr b="1" sz="1300">
              <a:solidFill>
                <a:srgbClr val="FFFFFF"/>
              </a:solidFill>
              <a:latin typeface="Red Hat Text"/>
              <a:ea typeface="Red Hat Text"/>
              <a:cs typeface="Red Hat Text"/>
              <a:sym typeface="Red Hat Text"/>
            </a:endParaRPr>
          </a:p>
        </p:txBody>
      </p:sp>
      <p:sp>
        <p:nvSpPr>
          <p:cNvPr id="5606" name="Google Shape;5606;p451"/>
          <p:cNvSpPr/>
          <p:nvPr/>
        </p:nvSpPr>
        <p:spPr>
          <a:xfrm>
            <a:off x="8216927" y="2056733"/>
            <a:ext cx="300900" cy="300900"/>
          </a:xfrm>
          <a:prstGeom prst="ellipse">
            <a:avLst/>
          </a:prstGeom>
          <a:solidFill>
            <a:srgbClr val="F1C232"/>
          </a:solidFill>
          <a:ln>
            <a:noFill/>
          </a:ln>
        </p:spPr>
        <p:txBody>
          <a:bodyPr anchorCtr="0" anchor="ctr" bIns="76300" lIns="76300" spcFirstLastPara="1" rIns="76300" wrap="square" tIns="76300">
            <a:noAutofit/>
          </a:bodyPr>
          <a:lstStyle/>
          <a:p>
            <a:pPr indent="0" lvl="0" marL="0" marR="0" rtl="0" algn="l">
              <a:lnSpc>
                <a:spcPct val="100000"/>
              </a:lnSpc>
              <a:spcBef>
                <a:spcPts val="0"/>
              </a:spcBef>
              <a:spcAft>
                <a:spcPts val="0"/>
              </a:spcAft>
              <a:buNone/>
            </a:pPr>
            <a:r>
              <a:rPr b="0" lang="en" sz="1100" strike="noStrike">
                <a:solidFill>
                  <a:srgbClr val="000000"/>
                </a:solidFill>
                <a:latin typeface="Overpass Black"/>
                <a:ea typeface="Overpass Black"/>
                <a:cs typeface="Overpass Black"/>
                <a:sym typeface="Overpass Black"/>
              </a:rPr>
              <a:t>1</a:t>
            </a:r>
            <a:endParaRPr b="0" sz="1100" strike="noStrike">
              <a:latin typeface="Arial"/>
              <a:ea typeface="Arial"/>
              <a:cs typeface="Arial"/>
              <a:sym typeface="Arial"/>
            </a:endParaRPr>
          </a:p>
        </p:txBody>
      </p:sp>
      <p:sp>
        <p:nvSpPr>
          <p:cNvPr id="5607" name="Google Shape;5607;p451"/>
          <p:cNvSpPr txBox="1"/>
          <p:nvPr/>
        </p:nvSpPr>
        <p:spPr>
          <a:xfrm>
            <a:off x="8608233" y="1940933"/>
            <a:ext cx="2819700" cy="45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Inherit from a base image</a:t>
            </a:r>
            <a:endParaRPr sz="1600">
              <a:latin typeface="Red Hat Text"/>
              <a:ea typeface="Red Hat Text"/>
              <a:cs typeface="Red Hat Text"/>
              <a:sym typeface="Red Hat Text"/>
            </a:endParaRPr>
          </a:p>
        </p:txBody>
      </p:sp>
      <p:sp>
        <p:nvSpPr>
          <p:cNvPr id="5608" name="Google Shape;5608;p451"/>
          <p:cNvSpPr/>
          <p:nvPr/>
        </p:nvSpPr>
        <p:spPr>
          <a:xfrm>
            <a:off x="8216920" y="2624973"/>
            <a:ext cx="300900" cy="300900"/>
          </a:xfrm>
          <a:prstGeom prst="ellipse">
            <a:avLst/>
          </a:prstGeom>
          <a:solidFill>
            <a:srgbClr val="F1C232"/>
          </a:solidFill>
          <a:ln>
            <a:noFill/>
          </a:ln>
        </p:spPr>
        <p:txBody>
          <a:bodyPr anchorCtr="0" anchor="ctr" bIns="76300" lIns="76300" spcFirstLastPara="1" rIns="76300" wrap="square" tIns="76300">
            <a:noAutofit/>
          </a:bodyPr>
          <a:lstStyle/>
          <a:p>
            <a:pPr indent="0" lvl="0" marL="0" marR="0" rtl="0" algn="l">
              <a:lnSpc>
                <a:spcPct val="100000"/>
              </a:lnSpc>
              <a:spcBef>
                <a:spcPts val="0"/>
              </a:spcBef>
              <a:spcAft>
                <a:spcPts val="0"/>
              </a:spcAft>
              <a:buNone/>
            </a:pPr>
            <a:r>
              <a:rPr b="0" lang="en" sz="1100" strike="noStrike">
                <a:solidFill>
                  <a:srgbClr val="000000"/>
                </a:solidFill>
                <a:latin typeface="Overpass Black"/>
                <a:ea typeface="Overpass Black"/>
                <a:cs typeface="Overpass Black"/>
                <a:sym typeface="Overpass Black"/>
              </a:rPr>
              <a:t>2</a:t>
            </a:r>
            <a:endParaRPr b="0" sz="1100" strike="noStrike">
              <a:latin typeface="Arial"/>
              <a:ea typeface="Arial"/>
              <a:cs typeface="Arial"/>
              <a:sym typeface="Arial"/>
            </a:endParaRPr>
          </a:p>
        </p:txBody>
      </p:sp>
      <p:sp>
        <p:nvSpPr>
          <p:cNvPr id="5609" name="Google Shape;5609;p451"/>
          <p:cNvSpPr txBox="1"/>
          <p:nvPr/>
        </p:nvSpPr>
        <p:spPr>
          <a:xfrm>
            <a:off x="8608233" y="2495700"/>
            <a:ext cx="2819700" cy="45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Parameters as environment variables</a:t>
            </a:r>
            <a:endParaRPr sz="1600">
              <a:latin typeface="Red Hat Text"/>
              <a:ea typeface="Red Hat Text"/>
              <a:cs typeface="Red Hat Text"/>
              <a:sym typeface="Red Hat Text"/>
            </a:endParaRPr>
          </a:p>
        </p:txBody>
      </p:sp>
      <p:sp>
        <p:nvSpPr>
          <p:cNvPr id="5610" name="Google Shape;5610;p451"/>
          <p:cNvSpPr/>
          <p:nvPr/>
        </p:nvSpPr>
        <p:spPr>
          <a:xfrm>
            <a:off x="8216927" y="3303200"/>
            <a:ext cx="300900" cy="300900"/>
          </a:xfrm>
          <a:prstGeom prst="ellipse">
            <a:avLst/>
          </a:prstGeom>
          <a:solidFill>
            <a:srgbClr val="F1C232"/>
          </a:solidFill>
          <a:ln>
            <a:noFill/>
          </a:ln>
        </p:spPr>
        <p:txBody>
          <a:bodyPr anchorCtr="0" anchor="ctr" bIns="76300" lIns="76300" spcFirstLastPara="1" rIns="76300" wrap="square" tIns="76300">
            <a:noAutofit/>
          </a:bodyPr>
          <a:lstStyle/>
          <a:p>
            <a:pPr indent="0" lvl="0" marL="0" marR="0" rtl="0" algn="l">
              <a:lnSpc>
                <a:spcPct val="100000"/>
              </a:lnSpc>
              <a:spcBef>
                <a:spcPts val="0"/>
              </a:spcBef>
              <a:spcAft>
                <a:spcPts val="0"/>
              </a:spcAft>
              <a:buNone/>
            </a:pPr>
            <a:r>
              <a:rPr lang="en" sz="1100">
                <a:latin typeface="Overpass Black"/>
                <a:ea typeface="Overpass Black"/>
                <a:cs typeface="Overpass Black"/>
                <a:sym typeface="Overpass Black"/>
              </a:rPr>
              <a:t>3</a:t>
            </a:r>
            <a:endParaRPr b="0" sz="1100" strike="noStrike">
              <a:latin typeface="Arial"/>
              <a:ea typeface="Arial"/>
              <a:cs typeface="Arial"/>
              <a:sym typeface="Arial"/>
            </a:endParaRPr>
          </a:p>
        </p:txBody>
      </p:sp>
      <p:sp>
        <p:nvSpPr>
          <p:cNvPr id="5611" name="Google Shape;5611;p451"/>
          <p:cNvSpPr txBox="1"/>
          <p:nvPr/>
        </p:nvSpPr>
        <p:spPr>
          <a:xfrm>
            <a:off x="8608233" y="3187400"/>
            <a:ext cx="2819700" cy="45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Install dependencies (tooling from base image)</a:t>
            </a:r>
            <a:endParaRPr sz="1600">
              <a:latin typeface="Red Hat Text"/>
              <a:ea typeface="Red Hat Text"/>
              <a:cs typeface="Red Hat Text"/>
              <a:sym typeface="Red Hat Text"/>
            </a:endParaRPr>
          </a:p>
        </p:txBody>
      </p:sp>
      <p:sp>
        <p:nvSpPr>
          <p:cNvPr id="5612" name="Google Shape;5612;p451"/>
          <p:cNvSpPr/>
          <p:nvPr/>
        </p:nvSpPr>
        <p:spPr>
          <a:xfrm>
            <a:off x="8216927" y="3928583"/>
            <a:ext cx="300900" cy="300900"/>
          </a:xfrm>
          <a:prstGeom prst="ellipse">
            <a:avLst/>
          </a:prstGeom>
          <a:solidFill>
            <a:srgbClr val="F1C232"/>
          </a:solidFill>
          <a:ln>
            <a:noFill/>
          </a:ln>
        </p:spPr>
        <p:txBody>
          <a:bodyPr anchorCtr="0" anchor="ctr" bIns="76300" lIns="76300" spcFirstLastPara="1" rIns="76300" wrap="square" tIns="76300">
            <a:noAutofit/>
          </a:bodyPr>
          <a:lstStyle/>
          <a:p>
            <a:pPr indent="0" lvl="0" marL="0" marR="0" rtl="0" algn="l">
              <a:lnSpc>
                <a:spcPct val="100000"/>
              </a:lnSpc>
              <a:spcBef>
                <a:spcPts val="0"/>
              </a:spcBef>
              <a:spcAft>
                <a:spcPts val="0"/>
              </a:spcAft>
              <a:buNone/>
            </a:pPr>
            <a:r>
              <a:rPr lang="en" sz="1100">
                <a:latin typeface="Overpass Black"/>
                <a:ea typeface="Overpass Black"/>
                <a:cs typeface="Overpass Black"/>
                <a:sym typeface="Overpass Black"/>
              </a:rPr>
              <a:t>4</a:t>
            </a:r>
            <a:endParaRPr b="0" sz="1100" strike="noStrike">
              <a:latin typeface="Arial"/>
              <a:ea typeface="Arial"/>
              <a:cs typeface="Arial"/>
              <a:sym typeface="Arial"/>
            </a:endParaRPr>
          </a:p>
        </p:txBody>
      </p:sp>
      <p:sp>
        <p:nvSpPr>
          <p:cNvPr id="5613" name="Google Shape;5613;p451"/>
          <p:cNvSpPr txBox="1"/>
          <p:nvPr/>
        </p:nvSpPr>
        <p:spPr>
          <a:xfrm>
            <a:off x="8608233" y="3812783"/>
            <a:ext cx="2819700" cy="45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Add your app as a new Layer</a:t>
            </a:r>
            <a:endParaRPr sz="1600">
              <a:latin typeface="Red Hat Text"/>
              <a:ea typeface="Red Hat Text"/>
              <a:cs typeface="Red Hat Text"/>
              <a:sym typeface="Red Hat Text"/>
            </a:endParaRPr>
          </a:p>
        </p:txBody>
      </p:sp>
      <p:sp>
        <p:nvSpPr>
          <p:cNvPr id="5614" name="Google Shape;5614;p451"/>
          <p:cNvSpPr txBox="1"/>
          <p:nvPr/>
        </p:nvSpPr>
        <p:spPr>
          <a:xfrm>
            <a:off x="8608233" y="4438200"/>
            <a:ext cx="3434400" cy="45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Expose the port your app will use</a:t>
            </a:r>
            <a:endParaRPr sz="1600">
              <a:latin typeface="Red Hat Text"/>
              <a:ea typeface="Red Hat Text"/>
              <a:cs typeface="Red Hat Text"/>
              <a:sym typeface="Red Hat Text"/>
            </a:endParaRPr>
          </a:p>
        </p:txBody>
      </p:sp>
      <p:sp>
        <p:nvSpPr>
          <p:cNvPr id="5615" name="Google Shape;5615;p451"/>
          <p:cNvSpPr/>
          <p:nvPr/>
        </p:nvSpPr>
        <p:spPr>
          <a:xfrm>
            <a:off x="3756167" y="4421017"/>
            <a:ext cx="4157100" cy="450900"/>
          </a:xfrm>
          <a:prstGeom prst="rect">
            <a:avLst/>
          </a:prstGeom>
          <a:solidFill>
            <a:srgbClr val="F4AF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300">
                <a:solidFill>
                  <a:srgbClr val="FFFFFF"/>
                </a:solidFill>
                <a:latin typeface="Red Hat Text"/>
                <a:ea typeface="Red Hat Text"/>
                <a:cs typeface="Red Hat Text"/>
                <a:sym typeface="Red Hat Text"/>
              </a:rPr>
              <a:t>EXPOSE 8080</a:t>
            </a:r>
            <a:endParaRPr b="1" sz="1300">
              <a:solidFill>
                <a:srgbClr val="FFFFFF"/>
              </a:solidFill>
              <a:latin typeface="Red Hat Text"/>
              <a:ea typeface="Red Hat Text"/>
              <a:cs typeface="Red Hat Text"/>
              <a:sym typeface="Red Hat Text"/>
            </a:endParaRPr>
          </a:p>
        </p:txBody>
      </p:sp>
      <p:sp>
        <p:nvSpPr>
          <p:cNvPr id="5616" name="Google Shape;5616;p451"/>
          <p:cNvSpPr/>
          <p:nvPr/>
        </p:nvSpPr>
        <p:spPr>
          <a:xfrm>
            <a:off x="8216927" y="5069550"/>
            <a:ext cx="300900" cy="300900"/>
          </a:xfrm>
          <a:prstGeom prst="ellipse">
            <a:avLst/>
          </a:prstGeom>
          <a:solidFill>
            <a:srgbClr val="F1C232"/>
          </a:solidFill>
          <a:ln>
            <a:noFill/>
          </a:ln>
        </p:spPr>
        <p:txBody>
          <a:bodyPr anchorCtr="0" anchor="ctr" bIns="76300" lIns="76300" spcFirstLastPara="1" rIns="76300" wrap="square" tIns="76300">
            <a:noAutofit/>
          </a:bodyPr>
          <a:lstStyle/>
          <a:p>
            <a:pPr indent="0" lvl="0" marL="0" marR="0" rtl="0" algn="l">
              <a:lnSpc>
                <a:spcPct val="100000"/>
              </a:lnSpc>
              <a:spcBef>
                <a:spcPts val="0"/>
              </a:spcBef>
              <a:spcAft>
                <a:spcPts val="0"/>
              </a:spcAft>
              <a:buNone/>
            </a:pPr>
            <a:r>
              <a:rPr lang="en" sz="1100">
                <a:latin typeface="Overpass Black"/>
                <a:ea typeface="Overpass Black"/>
                <a:cs typeface="Overpass Black"/>
                <a:sym typeface="Overpass Black"/>
              </a:rPr>
              <a:t>6</a:t>
            </a:r>
            <a:endParaRPr b="0" sz="1100" strike="noStrike">
              <a:latin typeface="Arial"/>
              <a:ea typeface="Arial"/>
              <a:cs typeface="Arial"/>
              <a:sym typeface="Arial"/>
            </a:endParaRPr>
          </a:p>
        </p:txBody>
      </p:sp>
      <p:sp>
        <p:nvSpPr>
          <p:cNvPr id="5617" name="Google Shape;5617;p451"/>
          <p:cNvSpPr txBox="1"/>
          <p:nvPr/>
        </p:nvSpPr>
        <p:spPr>
          <a:xfrm>
            <a:off x="8608233" y="4991167"/>
            <a:ext cx="3434400" cy="45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Run the app</a:t>
            </a:r>
            <a:endParaRPr sz="1600">
              <a:latin typeface="Red Hat Text"/>
              <a:ea typeface="Red Hat Text"/>
              <a:cs typeface="Red Hat Text"/>
              <a:sym typeface="Red Hat Text"/>
            </a:endParaRPr>
          </a:p>
        </p:txBody>
      </p:sp>
      <p:sp>
        <p:nvSpPr>
          <p:cNvPr id="5618" name="Google Shape;5618;p451"/>
          <p:cNvSpPr/>
          <p:nvPr/>
        </p:nvSpPr>
        <p:spPr>
          <a:xfrm>
            <a:off x="8216927" y="4553983"/>
            <a:ext cx="300900" cy="300900"/>
          </a:xfrm>
          <a:prstGeom prst="ellipse">
            <a:avLst/>
          </a:prstGeom>
          <a:solidFill>
            <a:srgbClr val="F1C232"/>
          </a:solidFill>
          <a:ln>
            <a:noFill/>
          </a:ln>
        </p:spPr>
        <p:txBody>
          <a:bodyPr anchorCtr="0" anchor="ctr" bIns="76300" lIns="76300" spcFirstLastPara="1" rIns="76300" wrap="square" tIns="76300">
            <a:noAutofit/>
          </a:bodyPr>
          <a:lstStyle/>
          <a:p>
            <a:pPr indent="0" lvl="0" marL="0" marR="0" rtl="0" algn="l">
              <a:lnSpc>
                <a:spcPct val="100000"/>
              </a:lnSpc>
              <a:spcBef>
                <a:spcPts val="0"/>
              </a:spcBef>
              <a:spcAft>
                <a:spcPts val="0"/>
              </a:spcAft>
              <a:buNone/>
            </a:pPr>
            <a:r>
              <a:rPr lang="en" sz="1100">
                <a:latin typeface="Overpass Black"/>
                <a:ea typeface="Overpass Black"/>
                <a:cs typeface="Overpass Black"/>
                <a:sym typeface="Overpass Black"/>
              </a:rPr>
              <a:t>5</a:t>
            </a:r>
            <a:endParaRPr b="0" sz="11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2" name="Shape 5622"/>
        <p:cNvGrpSpPr/>
        <p:nvPr/>
      </p:nvGrpSpPr>
      <p:grpSpPr>
        <a:xfrm>
          <a:off x="0" y="0"/>
          <a:ext cx="0" cy="0"/>
          <a:chOff x="0" y="0"/>
          <a:chExt cx="0" cy="0"/>
        </a:xfrm>
      </p:grpSpPr>
      <p:sp>
        <p:nvSpPr>
          <p:cNvPr id="5623" name="Google Shape;5623;p4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&amp; KUBERNETES CONCEPTS</a:t>
            </a:r>
            <a:endParaRPr/>
          </a:p>
        </p:txBody>
      </p:sp>
      <p:sp>
        <p:nvSpPr>
          <p:cNvPr id="5624" name="Google Shape;5624;p4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25" name="Google Shape;5625;p452"/>
          <p:cNvSpPr/>
          <p:nvPr/>
        </p:nvSpPr>
        <p:spPr>
          <a:xfrm>
            <a:off x="2836516" y="2857133"/>
            <a:ext cx="3318000" cy="2643300"/>
          </a:xfrm>
          <a:prstGeom prst="rect">
            <a:avLst/>
          </a:prstGeom>
          <a:noFill/>
          <a:ln cap="flat" cmpd="sng" w="19050">
            <a:solidFill>
              <a:srgbClr val="EC7A08"/>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IMAGE REGISTRY</a:t>
            </a:r>
            <a:endParaRPr sz="1300">
              <a:latin typeface="Overpass"/>
              <a:ea typeface="Overpass"/>
              <a:cs typeface="Overpass"/>
              <a:sym typeface="Overpass"/>
            </a:endParaRPr>
          </a:p>
        </p:txBody>
      </p:sp>
      <p:sp>
        <p:nvSpPr>
          <p:cNvPr id="5626" name="Google Shape;5626;p452"/>
          <p:cNvSpPr txBox="1"/>
          <p:nvPr/>
        </p:nvSpPr>
        <p:spPr>
          <a:xfrm>
            <a:off x="1102200" y="6096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Red Hat Display"/>
                <a:ea typeface="Red Hat Display"/>
                <a:cs typeface="Red Hat Display"/>
                <a:sym typeface="Red Hat Display"/>
              </a:rPr>
              <a:t>container images are stored in </a:t>
            </a:r>
            <a:br>
              <a:rPr lang="en" sz="3700">
                <a:latin typeface="Red Hat Display"/>
                <a:ea typeface="Red Hat Display"/>
                <a:cs typeface="Red Hat Display"/>
                <a:sym typeface="Red Hat Display"/>
              </a:rPr>
            </a:br>
            <a:r>
              <a:rPr lang="en" sz="3700">
                <a:latin typeface="Red Hat Display"/>
                <a:ea typeface="Red Hat Display"/>
                <a:cs typeface="Red Hat Display"/>
                <a:sym typeface="Red Hat Display"/>
              </a:rPr>
              <a:t>an image registry</a:t>
            </a:r>
            <a:endParaRPr sz="3700">
              <a:latin typeface="Red Hat Display"/>
              <a:ea typeface="Red Hat Display"/>
              <a:cs typeface="Red Hat Display"/>
              <a:sym typeface="Red Hat Display"/>
            </a:endParaRPr>
          </a:p>
        </p:txBody>
      </p:sp>
      <p:cxnSp>
        <p:nvCxnSpPr>
          <p:cNvPr id="5627" name="Google Shape;5627;p452"/>
          <p:cNvCxnSpPr/>
          <p:nvPr/>
        </p:nvCxnSpPr>
        <p:spPr>
          <a:xfrm>
            <a:off x="6151084" y="4335201"/>
            <a:ext cx="2217300" cy="0"/>
          </a:xfrm>
          <a:prstGeom prst="straightConnector1">
            <a:avLst/>
          </a:prstGeom>
          <a:noFill/>
          <a:ln cap="flat" cmpd="sng" w="9525">
            <a:solidFill>
              <a:srgbClr val="666666"/>
            </a:solidFill>
            <a:prstDash val="solid"/>
            <a:round/>
            <a:headEnd len="med" w="med" type="none"/>
            <a:tailEnd len="med" w="med" type="triangle"/>
          </a:ln>
        </p:spPr>
      </p:cxnSp>
      <p:sp>
        <p:nvSpPr>
          <p:cNvPr id="5628" name="Google Shape;5628;p452"/>
          <p:cNvSpPr/>
          <p:nvPr/>
        </p:nvSpPr>
        <p:spPr>
          <a:xfrm>
            <a:off x="8368284" y="3907600"/>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5629" name="Google Shape;5629;p452"/>
          <p:cNvSpPr/>
          <p:nvPr/>
        </p:nvSpPr>
        <p:spPr>
          <a:xfrm>
            <a:off x="3012067" y="3387767"/>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5630" name="Google Shape;5630;p452"/>
          <p:cNvSpPr/>
          <p:nvPr/>
        </p:nvSpPr>
        <p:spPr>
          <a:xfrm>
            <a:off x="4037434" y="3387767"/>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5631" name="Google Shape;5631;p452"/>
          <p:cNvSpPr/>
          <p:nvPr/>
        </p:nvSpPr>
        <p:spPr>
          <a:xfrm>
            <a:off x="5062801" y="3387767"/>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5632" name="Google Shape;5632;p452"/>
          <p:cNvSpPr/>
          <p:nvPr/>
        </p:nvSpPr>
        <p:spPr>
          <a:xfrm>
            <a:off x="3012067" y="4409501"/>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5633" name="Google Shape;5633;p452"/>
          <p:cNvSpPr/>
          <p:nvPr/>
        </p:nvSpPr>
        <p:spPr>
          <a:xfrm>
            <a:off x="4037434" y="4409501"/>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5634" name="Google Shape;5634;p452"/>
          <p:cNvSpPr/>
          <p:nvPr/>
        </p:nvSpPr>
        <p:spPr>
          <a:xfrm>
            <a:off x="5062801" y="4409501"/>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8" name="Shape 5638"/>
        <p:cNvGrpSpPr/>
        <p:nvPr/>
      </p:nvGrpSpPr>
      <p:grpSpPr>
        <a:xfrm>
          <a:off x="0" y="0"/>
          <a:ext cx="0" cy="0"/>
          <a:chOff x="0" y="0"/>
          <a:chExt cx="0" cy="0"/>
        </a:xfrm>
      </p:grpSpPr>
      <p:sp>
        <p:nvSpPr>
          <p:cNvPr id="5639" name="Google Shape;5639;p4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&amp; KUBERNETES CONCEPTS</a:t>
            </a:r>
            <a:endParaRPr/>
          </a:p>
        </p:txBody>
      </p:sp>
      <p:sp>
        <p:nvSpPr>
          <p:cNvPr id="5640" name="Google Shape;5640;p4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41" name="Google Shape;5641;p453"/>
          <p:cNvSpPr txBox="1"/>
          <p:nvPr/>
        </p:nvSpPr>
        <p:spPr>
          <a:xfrm>
            <a:off x="1102200" y="6096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Red Hat Display"/>
                <a:ea typeface="Red Hat Display"/>
                <a:cs typeface="Red Hat Display"/>
                <a:sym typeface="Red Hat Display"/>
              </a:rPr>
              <a:t>an image repository contains all versions of an image in the image registry</a:t>
            </a:r>
            <a:endParaRPr sz="3700">
              <a:latin typeface="Red Hat Display"/>
              <a:ea typeface="Red Hat Display"/>
              <a:cs typeface="Red Hat Display"/>
              <a:sym typeface="Red Hat Display"/>
            </a:endParaRPr>
          </a:p>
        </p:txBody>
      </p:sp>
      <p:sp>
        <p:nvSpPr>
          <p:cNvPr id="5642" name="Google Shape;5642;p453"/>
          <p:cNvSpPr/>
          <p:nvPr/>
        </p:nvSpPr>
        <p:spPr>
          <a:xfrm>
            <a:off x="2384000" y="2649667"/>
            <a:ext cx="7422000" cy="2989500"/>
          </a:xfrm>
          <a:prstGeom prst="rect">
            <a:avLst/>
          </a:prstGeom>
          <a:noFill/>
          <a:ln cap="flat" cmpd="sng" w="19050">
            <a:solidFill>
              <a:srgbClr val="EC7A08"/>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IMAGE REGISTRY</a:t>
            </a:r>
            <a:endParaRPr sz="1300">
              <a:latin typeface="Overpass"/>
              <a:ea typeface="Overpass"/>
              <a:cs typeface="Overpass"/>
              <a:sym typeface="Overpass"/>
            </a:endParaRPr>
          </a:p>
        </p:txBody>
      </p:sp>
      <p:sp>
        <p:nvSpPr>
          <p:cNvPr id="5643" name="Google Shape;5643;p453"/>
          <p:cNvSpPr/>
          <p:nvPr/>
        </p:nvSpPr>
        <p:spPr>
          <a:xfrm>
            <a:off x="2600534" y="3824700"/>
            <a:ext cx="3423600" cy="15807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4" name="Google Shape;5644;p453"/>
          <p:cNvSpPr txBox="1"/>
          <p:nvPr/>
        </p:nvSpPr>
        <p:spPr>
          <a:xfrm>
            <a:off x="2627338" y="3958371"/>
            <a:ext cx="2526300" cy="136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frontend:latest</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frontend:2.0</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frontend:1.1</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frontend:1.0</a:t>
            </a:r>
            <a:endParaRPr sz="1500">
              <a:solidFill>
                <a:srgbClr val="434343"/>
              </a:solidFill>
              <a:latin typeface="Roboto Mono"/>
              <a:ea typeface="Roboto Mono"/>
              <a:cs typeface="Roboto Mono"/>
              <a:sym typeface="Roboto Mono"/>
            </a:endParaRPr>
          </a:p>
        </p:txBody>
      </p:sp>
      <p:sp>
        <p:nvSpPr>
          <p:cNvPr id="5645" name="Google Shape;5645;p453"/>
          <p:cNvSpPr/>
          <p:nvPr/>
        </p:nvSpPr>
        <p:spPr>
          <a:xfrm>
            <a:off x="6156534" y="3824700"/>
            <a:ext cx="3423600" cy="15807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6" name="Google Shape;5646;p453"/>
          <p:cNvSpPr txBox="1"/>
          <p:nvPr/>
        </p:nvSpPr>
        <p:spPr>
          <a:xfrm>
            <a:off x="6183338" y="3958371"/>
            <a:ext cx="2526300" cy="136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mongo:latest</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mongo:3.7</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mongo:3.6</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mongo:3.4</a:t>
            </a:r>
            <a:endParaRPr sz="1500">
              <a:solidFill>
                <a:srgbClr val="434343"/>
              </a:solidFill>
              <a:latin typeface="Roboto Mono"/>
              <a:ea typeface="Roboto Mono"/>
              <a:cs typeface="Roboto Mono"/>
              <a:sym typeface="Roboto Mono"/>
            </a:endParaRPr>
          </a:p>
        </p:txBody>
      </p:sp>
      <p:sp>
        <p:nvSpPr>
          <p:cNvPr id="5647" name="Google Shape;5647;p453"/>
          <p:cNvSpPr txBox="1"/>
          <p:nvPr/>
        </p:nvSpPr>
        <p:spPr>
          <a:xfrm>
            <a:off x="2563487" y="3373204"/>
            <a:ext cx="2777700" cy="34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Overpass"/>
                <a:ea typeface="Overpass"/>
                <a:cs typeface="Overpass"/>
                <a:sym typeface="Overpass"/>
              </a:rPr>
              <a:t>myregistry/frontend</a:t>
            </a:r>
            <a:endParaRPr sz="1600">
              <a:latin typeface="Overpass"/>
              <a:ea typeface="Overpass"/>
              <a:cs typeface="Overpass"/>
              <a:sym typeface="Overpass"/>
            </a:endParaRPr>
          </a:p>
        </p:txBody>
      </p:sp>
      <p:sp>
        <p:nvSpPr>
          <p:cNvPr id="5648" name="Google Shape;5648;p453"/>
          <p:cNvSpPr txBox="1"/>
          <p:nvPr/>
        </p:nvSpPr>
        <p:spPr>
          <a:xfrm>
            <a:off x="6119487" y="3373204"/>
            <a:ext cx="2777700" cy="34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Overpass"/>
                <a:ea typeface="Overpass"/>
                <a:cs typeface="Overpass"/>
                <a:sym typeface="Overpass"/>
              </a:rPr>
              <a:t>myregistry/mongo</a:t>
            </a:r>
            <a:endParaRPr sz="1600">
              <a:latin typeface="Overpass"/>
              <a:ea typeface="Overpass"/>
              <a:cs typeface="Overpass"/>
              <a:sym typeface="Overpass"/>
            </a:endParaRPr>
          </a:p>
        </p:txBody>
      </p:sp>
      <p:grpSp>
        <p:nvGrpSpPr>
          <p:cNvPr id="5649" name="Google Shape;5649;p453"/>
          <p:cNvGrpSpPr/>
          <p:nvPr/>
        </p:nvGrpSpPr>
        <p:grpSpPr>
          <a:xfrm>
            <a:off x="4583820" y="4101022"/>
            <a:ext cx="1161927" cy="1027930"/>
            <a:chOff x="234071" y="3189584"/>
            <a:chExt cx="871467" cy="770967"/>
          </a:xfrm>
        </p:grpSpPr>
        <p:sp>
          <p:nvSpPr>
            <p:cNvPr id="5650" name="Google Shape;5650;p453"/>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5651" name="Google Shape;5651;p453"/>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5652" name="Google Shape;5652;p453"/>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5653" name="Google Shape;5653;p453"/>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grpSp>
      <p:grpSp>
        <p:nvGrpSpPr>
          <p:cNvPr id="5654" name="Google Shape;5654;p453"/>
          <p:cNvGrpSpPr/>
          <p:nvPr/>
        </p:nvGrpSpPr>
        <p:grpSpPr>
          <a:xfrm>
            <a:off x="8041653" y="4125272"/>
            <a:ext cx="1161927" cy="1027930"/>
            <a:chOff x="234071" y="3189584"/>
            <a:chExt cx="871467" cy="770967"/>
          </a:xfrm>
        </p:grpSpPr>
        <p:sp>
          <p:nvSpPr>
            <p:cNvPr id="5655" name="Google Shape;5655;p453"/>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5656" name="Google Shape;5656;p453"/>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5657" name="Google Shape;5657;p453"/>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5658" name="Google Shape;5658;p453"/>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2" name="Shape 5662"/>
        <p:cNvGrpSpPr/>
        <p:nvPr/>
      </p:nvGrpSpPr>
      <p:grpSpPr>
        <a:xfrm>
          <a:off x="0" y="0"/>
          <a:ext cx="0" cy="0"/>
          <a:chOff x="0" y="0"/>
          <a:chExt cx="0" cy="0"/>
        </a:xfrm>
      </p:grpSpPr>
      <p:sp>
        <p:nvSpPr>
          <p:cNvPr id="5663" name="Google Shape;5663;p4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664" name="Google Shape;5664;p454"/>
          <p:cNvSpPr txBox="1"/>
          <p:nvPr>
            <p:ph type="title"/>
          </p:nvPr>
        </p:nvSpPr>
        <p:spPr>
          <a:xfrm>
            <a:off x="5674100" y="1632950"/>
            <a:ext cx="5037300" cy="3882600"/>
          </a:xfrm>
          <a:prstGeom prst="rect">
            <a:avLst/>
          </a:prstGeom>
          <a:noFill/>
          <a:ln>
            <a:noFill/>
          </a:ln>
        </p:spPr>
        <p:txBody>
          <a:bodyPr anchorCtr="0" anchor="t" bIns="0" lIns="0" spcFirstLastPara="1" rIns="0" wrap="square" tIns="0">
            <a:noAutofit/>
          </a:bodyPr>
          <a:lstStyle/>
          <a:p>
            <a:pPr indent="0" lvl="0" marL="0" rtl="0" algn="l">
              <a:lnSpc>
                <a:spcPct val="108000"/>
              </a:lnSpc>
              <a:spcBef>
                <a:spcPts val="0"/>
              </a:spcBef>
              <a:spcAft>
                <a:spcPts val="0"/>
              </a:spcAft>
              <a:buSzPts val="3400"/>
              <a:buNone/>
            </a:pPr>
            <a:r>
              <a:rPr lang="en">
                <a:latin typeface="Red Hat Display"/>
                <a:ea typeface="Red Hat Display"/>
                <a:cs typeface="Red Hat Display"/>
                <a:sym typeface="Red Hat Display"/>
              </a:rPr>
              <a:t>Demo</a:t>
            </a:r>
            <a:endParaRPr>
              <a:latin typeface="Red Hat Display"/>
              <a:ea typeface="Red Hat Display"/>
              <a:cs typeface="Red Hat Display"/>
              <a:sym typeface="Red Hat Display"/>
            </a:endParaRPr>
          </a:p>
          <a:p>
            <a:pPr indent="0" lvl="0" marL="0" rtl="0" algn="l">
              <a:lnSpc>
                <a:spcPct val="108000"/>
              </a:lnSpc>
              <a:spcBef>
                <a:spcPts val="0"/>
              </a:spcBef>
              <a:spcAft>
                <a:spcPts val="0"/>
              </a:spcAft>
              <a:buSzPts val="3400"/>
              <a:buNone/>
            </a:pPr>
            <a:r>
              <a:rPr lang="en">
                <a:latin typeface="Red Hat Display"/>
                <a:ea typeface="Red Hat Display"/>
                <a:cs typeface="Red Hat Display"/>
                <a:sym typeface="Red Hat Display"/>
              </a:rPr>
              <a:t>OpenShift</a:t>
            </a:r>
            <a:endParaRPr>
              <a:latin typeface="Red Hat Display"/>
              <a:ea typeface="Red Hat Display"/>
              <a:cs typeface="Red Hat Display"/>
              <a:sym typeface="Red Hat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8" name="Shape 5668"/>
        <p:cNvGrpSpPr/>
        <p:nvPr/>
      </p:nvGrpSpPr>
      <p:grpSpPr>
        <a:xfrm>
          <a:off x="0" y="0"/>
          <a:ext cx="0" cy="0"/>
          <a:chOff x="0" y="0"/>
          <a:chExt cx="0" cy="0"/>
        </a:xfrm>
      </p:grpSpPr>
      <p:sp>
        <p:nvSpPr>
          <p:cNvPr id="5669" name="Google Shape;5669;p455"/>
          <p:cNvSpPr txBox="1"/>
          <p:nvPr>
            <p:ph type="title"/>
          </p:nvPr>
        </p:nvSpPr>
        <p:spPr>
          <a:xfrm>
            <a:off x="1752600" y="370525"/>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Map that shows National Parks</a:t>
            </a:r>
            <a:endParaRPr/>
          </a:p>
        </p:txBody>
      </p:sp>
      <p:sp>
        <p:nvSpPr>
          <p:cNvPr id="5670" name="Google Shape;5670;p4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5671" name="Google Shape;5671;p455"/>
          <p:cNvPicPr preferRelativeResize="0"/>
          <p:nvPr/>
        </p:nvPicPr>
        <p:blipFill>
          <a:blip r:embed="rId3">
            <a:alphaModFix/>
          </a:blip>
          <a:stretch>
            <a:fillRect/>
          </a:stretch>
        </p:blipFill>
        <p:spPr>
          <a:xfrm>
            <a:off x="1697663" y="860200"/>
            <a:ext cx="8796682" cy="55466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5" name="Shape 5675"/>
        <p:cNvGrpSpPr/>
        <p:nvPr/>
      </p:nvGrpSpPr>
      <p:grpSpPr>
        <a:xfrm>
          <a:off x="0" y="0"/>
          <a:ext cx="0" cy="0"/>
          <a:chOff x="0" y="0"/>
          <a:chExt cx="0" cy="0"/>
        </a:xfrm>
      </p:grpSpPr>
      <p:sp>
        <p:nvSpPr>
          <p:cNvPr id="5676" name="Google Shape;5676;p4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5677" name="Google Shape;5677;p456"/>
          <p:cNvSpPr txBox="1"/>
          <p:nvPr>
            <p:ph type="title"/>
          </p:nvPr>
        </p:nvSpPr>
        <p:spPr>
          <a:xfrm>
            <a:off x="1086033" y="452458"/>
            <a:ext cx="8066100" cy="5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solidFill>
                  <a:schemeClr val="dk1"/>
                </a:solidFill>
                <a:latin typeface="Red Hat Display"/>
                <a:ea typeface="Red Hat Display"/>
                <a:cs typeface="Red Hat Display"/>
                <a:sym typeface="Red Hat Display"/>
              </a:rPr>
              <a:t>Parksmap Architecture</a:t>
            </a:r>
            <a:endParaRPr sz="3400">
              <a:solidFill>
                <a:schemeClr val="dk1"/>
              </a:solidFill>
              <a:latin typeface="Red Hat Display"/>
              <a:ea typeface="Red Hat Display"/>
              <a:cs typeface="Red Hat Display"/>
              <a:sym typeface="Red Hat Display"/>
            </a:endParaRPr>
          </a:p>
        </p:txBody>
      </p:sp>
      <p:sp>
        <p:nvSpPr>
          <p:cNvPr id="5678" name="Google Shape;5678;p456"/>
          <p:cNvSpPr txBox="1"/>
          <p:nvPr/>
        </p:nvSpPr>
        <p:spPr>
          <a:xfrm>
            <a:off x="1228625" y="2400300"/>
            <a:ext cx="3415800" cy="16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Overpass Light"/>
                <a:ea typeface="Overpass Light"/>
                <a:cs typeface="Overpass Light"/>
                <a:sym typeface="Overpass Light"/>
              </a:rPr>
              <a:t>Has 3 components:</a:t>
            </a:r>
            <a:endParaRPr sz="2100">
              <a:latin typeface="Overpass Light"/>
              <a:ea typeface="Overpass Light"/>
              <a:cs typeface="Overpass Light"/>
              <a:sym typeface="Overpass Light"/>
            </a:endParaRPr>
          </a:p>
          <a:p>
            <a:pPr indent="-361950" lvl="0" marL="457200" rtl="0" algn="l">
              <a:spcBef>
                <a:spcPts val="0"/>
              </a:spcBef>
              <a:spcAft>
                <a:spcPts val="0"/>
              </a:spcAft>
              <a:buSzPts val="2100"/>
              <a:buFont typeface="Overpass Light"/>
              <a:buAutoNum type="arabicPeriod"/>
            </a:pPr>
            <a:r>
              <a:rPr lang="en" sz="2100">
                <a:latin typeface="Overpass Light"/>
                <a:ea typeface="Overpass Light"/>
                <a:cs typeface="Overpass Light"/>
                <a:sym typeface="Overpass Light"/>
              </a:rPr>
              <a:t>Frontend</a:t>
            </a:r>
            <a:endParaRPr sz="2100">
              <a:latin typeface="Overpass Light"/>
              <a:ea typeface="Overpass Light"/>
              <a:cs typeface="Overpass Light"/>
              <a:sym typeface="Overpass Light"/>
            </a:endParaRPr>
          </a:p>
          <a:p>
            <a:pPr indent="-361950" lvl="0" marL="457200" rtl="0" algn="l">
              <a:spcBef>
                <a:spcPts val="0"/>
              </a:spcBef>
              <a:spcAft>
                <a:spcPts val="0"/>
              </a:spcAft>
              <a:buSzPts val="2100"/>
              <a:buFont typeface="Overpass Light"/>
              <a:buAutoNum type="arabicPeriod"/>
            </a:pPr>
            <a:r>
              <a:rPr lang="en" sz="2100">
                <a:latin typeface="Overpass Light"/>
                <a:ea typeface="Overpass Light"/>
                <a:cs typeface="Overpass Light"/>
                <a:sym typeface="Overpass Light"/>
              </a:rPr>
              <a:t>Backend</a:t>
            </a:r>
            <a:endParaRPr sz="2100">
              <a:latin typeface="Overpass Light"/>
              <a:ea typeface="Overpass Light"/>
              <a:cs typeface="Overpass Light"/>
              <a:sym typeface="Overpass Light"/>
            </a:endParaRPr>
          </a:p>
          <a:p>
            <a:pPr indent="-361950" lvl="0" marL="457200" rtl="0" algn="l">
              <a:spcBef>
                <a:spcPts val="0"/>
              </a:spcBef>
              <a:spcAft>
                <a:spcPts val="0"/>
              </a:spcAft>
              <a:buSzPts val="2100"/>
              <a:buFont typeface="Overpass Light"/>
              <a:buAutoNum type="arabicPeriod"/>
            </a:pPr>
            <a:r>
              <a:rPr lang="en" sz="2100">
                <a:latin typeface="Overpass Light"/>
                <a:ea typeface="Overpass Light"/>
                <a:cs typeface="Overpass Light"/>
                <a:sym typeface="Overpass Light"/>
              </a:rPr>
              <a:t>Database</a:t>
            </a:r>
            <a:endParaRPr sz="2100">
              <a:latin typeface="Overpass Light"/>
              <a:ea typeface="Overpass Light"/>
              <a:cs typeface="Overpass Light"/>
              <a:sym typeface="Overpass Light"/>
            </a:endParaRPr>
          </a:p>
        </p:txBody>
      </p:sp>
      <p:pic>
        <p:nvPicPr>
          <p:cNvPr id="5679" name="Google Shape;5679;p456"/>
          <p:cNvPicPr preferRelativeResize="0"/>
          <p:nvPr/>
        </p:nvPicPr>
        <p:blipFill>
          <a:blip r:embed="rId3">
            <a:alphaModFix/>
          </a:blip>
          <a:stretch>
            <a:fillRect/>
          </a:stretch>
        </p:blipFill>
        <p:spPr>
          <a:xfrm>
            <a:off x="6709650" y="158750"/>
            <a:ext cx="5446420" cy="6608999"/>
          </a:xfrm>
          <a:prstGeom prst="rect">
            <a:avLst/>
          </a:prstGeom>
          <a:noFill/>
          <a:ln>
            <a:noFill/>
          </a:ln>
        </p:spPr>
      </p:pic>
      <p:sp>
        <p:nvSpPr>
          <p:cNvPr id="5680" name="Google Shape;5680;p456"/>
          <p:cNvSpPr/>
          <p:nvPr/>
        </p:nvSpPr>
        <p:spPr>
          <a:xfrm rot="619">
            <a:off x="8592350" y="1329600"/>
            <a:ext cx="1666800" cy="2321700"/>
          </a:xfrm>
          <a:prstGeom prst="ellipse">
            <a:avLst/>
          </a:prstGeom>
          <a:noFill/>
          <a:ln cap="flat" cmpd="sng" w="38100">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Light"/>
              <a:ea typeface="Overpass Light"/>
              <a:cs typeface="Overpass Light"/>
              <a:sym typeface="Overpass Light"/>
            </a:endParaRPr>
          </a:p>
        </p:txBody>
      </p:sp>
      <p:sp>
        <p:nvSpPr>
          <p:cNvPr id="5681" name="Google Shape;5681;p456"/>
          <p:cNvSpPr/>
          <p:nvPr/>
        </p:nvSpPr>
        <p:spPr>
          <a:xfrm rot="666">
            <a:off x="6865950" y="3847775"/>
            <a:ext cx="1547700" cy="2760300"/>
          </a:xfrm>
          <a:prstGeom prst="ellipse">
            <a:avLst/>
          </a:prstGeom>
          <a:noFill/>
          <a:ln cap="flat" cmpd="sng" w="38100">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Light"/>
              <a:ea typeface="Overpass Light"/>
              <a:cs typeface="Overpass Light"/>
              <a:sym typeface="Overpas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5" name="Shape 5685"/>
        <p:cNvGrpSpPr/>
        <p:nvPr/>
      </p:nvGrpSpPr>
      <p:grpSpPr>
        <a:xfrm>
          <a:off x="0" y="0"/>
          <a:ext cx="0" cy="0"/>
          <a:chOff x="0" y="0"/>
          <a:chExt cx="0" cy="0"/>
        </a:xfrm>
      </p:grpSpPr>
      <p:sp>
        <p:nvSpPr>
          <p:cNvPr id="5686" name="Google Shape;5686;p4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5687" name="Google Shape;5687;p457"/>
          <p:cNvSpPr txBox="1"/>
          <p:nvPr>
            <p:ph type="title"/>
          </p:nvPr>
        </p:nvSpPr>
        <p:spPr>
          <a:xfrm>
            <a:off x="1086033" y="452458"/>
            <a:ext cx="8066100" cy="5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solidFill>
                  <a:schemeClr val="dk1"/>
                </a:solidFill>
                <a:latin typeface="Red Hat Display"/>
                <a:ea typeface="Red Hat Display"/>
                <a:cs typeface="Red Hat Display"/>
                <a:sym typeface="Red Hat Display"/>
              </a:rPr>
              <a:t>Parksmap Architecture</a:t>
            </a:r>
            <a:endParaRPr sz="3400">
              <a:solidFill>
                <a:schemeClr val="dk1"/>
              </a:solidFill>
              <a:latin typeface="Red Hat Display"/>
              <a:ea typeface="Red Hat Display"/>
              <a:cs typeface="Red Hat Display"/>
              <a:sym typeface="Red Hat Display"/>
            </a:endParaRPr>
          </a:p>
        </p:txBody>
      </p:sp>
      <p:pic>
        <p:nvPicPr>
          <p:cNvPr id="5688" name="Google Shape;5688;p457"/>
          <p:cNvPicPr preferRelativeResize="0"/>
          <p:nvPr/>
        </p:nvPicPr>
        <p:blipFill>
          <a:blip r:embed="rId3">
            <a:alphaModFix/>
          </a:blip>
          <a:stretch>
            <a:fillRect/>
          </a:stretch>
        </p:blipFill>
        <p:spPr>
          <a:xfrm>
            <a:off x="6709650" y="158750"/>
            <a:ext cx="5446420" cy="6608999"/>
          </a:xfrm>
          <a:prstGeom prst="rect">
            <a:avLst/>
          </a:prstGeom>
          <a:noFill/>
          <a:ln>
            <a:noFill/>
          </a:ln>
        </p:spPr>
      </p:pic>
      <p:sp>
        <p:nvSpPr>
          <p:cNvPr id="5689" name="Google Shape;5689;p457"/>
          <p:cNvSpPr/>
          <p:nvPr/>
        </p:nvSpPr>
        <p:spPr>
          <a:xfrm>
            <a:off x="8765950" y="1621500"/>
            <a:ext cx="1333800" cy="1807500"/>
          </a:xfrm>
          <a:prstGeom prst="rect">
            <a:avLst/>
          </a:prstGeom>
          <a:noFill/>
          <a:ln cap="flat" cmpd="sng" w="38100">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Light"/>
              <a:ea typeface="Overpass Light"/>
              <a:cs typeface="Overpass Light"/>
              <a:sym typeface="Overpass Light"/>
            </a:endParaRPr>
          </a:p>
        </p:txBody>
      </p:sp>
      <p:sp>
        <p:nvSpPr>
          <p:cNvPr id="5690" name="Google Shape;5690;p457"/>
          <p:cNvSpPr/>
          <p:nvPr/>
        </p:nvSpPr>
        <p:spPr>
          <a:xfrm rot="10791718">
            <a:off x="6275834" y="2814272"/>
            <a:ext cx="2490607" cy="165300"/>
          </a:xfrm>
          <a:prstGeom prst="rightArrow">
            <a:avLst>
              <a:gd fmla="val 33460" name="adj1"/>
              <a:gd fmla="val 167538" name="adj2"/>
            </a:avLst>
          </a:prstGeom>
          <a:solidFill>
            <a:srgbClr val="EE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Light"/>
              <a:ea typeface="Overpass Light"/>
              <a:cs typeface="Overpass Light"/>
              <a:sym typeface="Overpass Light"/>
            </a:endParaRPr>
          </a:p>
        </p:txBody>
      </p:sp>
      <p:sp>
        <p:nvSpPr>
          <p:cNvPr id="5691" name="Google Shape;5691;p457"/>
          <p:cNvSpPr txBox="1"/>
          <p:nvPr/>
        </p:nvSpPr>
        <p:spPr>
          <a:xfrm>
            <a:off x="1038713" y="1478226"/>
            <a:ext cx="5012100" cy="49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Overpass"/>
                <a:ea typeface="Overpass"/>
                <a:cs typeface="Overpass"/>
                <a:sym typeface="Overpass"/>
              </a:rPr>
              <a:t>1- Frontend:</a:t>
            </a:r>
            <a:endParaRPr b="1" sz="1900">
              <a:latin typeface="Red Hat Text"/>
              <a:ea typeface="Red Hat Text"/>
              <a:cs typeface="Red Hat Text"/>
              <a:sym typeface="Red Hat Text"/>
            </a:endParaRPr>
          </a:p>
          <a:p>
            <a:pPr indent="-349250" lvl="0" marL="457200" rtl="0" algn="l">
              <a:lnSpc>
                <a:spcPct val="115000"/>
              </a:lnSpc>
              <a:spcBef>
                <a:spcPts val="0"/>
              </a:spcBef>
              <a:spcAft>
                <a:spcPts val="0"/>
              </a:spcAft>
              <a:buClr>
                <a:srgbClr val="000000"/>
              </a:buClr>
              <a:buSzPts val="1900"/>
              <a:buFont typeface="Red Hat Text"/>
              <a:buChar char="●"/>
            </a:pPr>
            <a:r>
              <a:rPr lang="en" sz="1900">
                <a:latin typeface="Red Hat Text"/>
                <a:ea typeface="Red Hat Text"/>
                <a:cs typeface="Red Hat Text"/>
                <a:sym typeface="Red Hat Text"/>
              </a:rPr>
              <a:t>Spring boot frontend using Mapbox Javascript API to display a World map with data points</a:t>
            </a:r>
            <a:endParaRPr sz="1900">
              <a:latin typeface="Red Hat Text"/>
              <a:ea typeface="Red Hat Text"/>
              <a:cs typeface="Red Hat Text"/>
              <a:sym typeface="Red Hat Text"/>
            </a:endParaRPr>
          </a:p>
          <a:p>
            <a:pPr indent="-349250" lvl="0" marL="457200" rtl="0" algn="l">
              <a:lnSpc>
                <a:spcPct val="115000"/>
              </a:lnSpc>
              <a:spcBef>
                <a:spcPts val="0"/>
              </a:spcBef>
              <a:spcAft>
                <a:spcPts val="0"/>
              </a:spcAft>
              <a:buClr>
                <a:srgbClr val="595959"/>
              </a:buClr>
              <a:buSzPts val="1900"/>
              <a:buFont typeface="Red Hat Text"/>
              <a:buChar char="●"/>
            </a:pPr>
            <a:r>
              <a:rPr lang="en" sz="1900">
                <a:latin typeface="Red Hat Text"/>
                <a:ea typeface="Red Hat Text"/>
                <a:cs typeface="Red Hat Text"/>
                <a:sym typeface="Red Hat Text"/>
              </a:rPr>
              <a:t>Labels:</a:t>
            </a:r>
            <a:endParaRPr sz="1900">
              <a:latin typeface="Red Hat Text"/>
              <a:ea typeface="Red Hat Text"/>
              <a:cs typeface="Red Hat Text"/>
              <a:sym typeface="Red Hat Text"/>
            </a:endParaRPr>
          </a:p>
          <a:p>
            <a:pPr indent="-349250" lvl="1" marL="914400" rtl="0" algn="l">
              <a:spcBef>
                <a:spcPts val="0"/>
              </a:spcBef>
              <a:spcAft>
                <a:spcPts val="0"/>
              </a:spcAft>
              <a:buClr>
                <a:srgbClr val="595959"/>
              </a:buClr>
              <a:buSzPts val="1900"/>
              <a:buFont typeface="Red Hat Text"/>
              <a:buChar char="○"/>
            </a:pPr>
            <a:r>
              <a:rPr lang="en" sz="1500">
                <a:solidFill>
                  <a:schemeClr val="dk1"/>
                </a:solidFill>
                <a:latin typeface="Overpass Light"/>
                <a:ea typeface="Overpass Light"/>
                <a:cs typeface="Overpass Light"/>
                <a:sym typeface="Overpass Light"/>
              </a:rPr>
              <a:t>app=workshop</a:t>
            </a:r>
            <a:endParaRPr sz="1500">
              <a:solidFill>
                <a:schemeClr val="dk1"/>
              </a:solidFill>
              <a:latin typeface="Overpass Light"/>
              <a:ea typeface="Overpass Light"/>
              <a:cs typeface="Overpass Light"/>
              <a:sym typeface="Overpass Light"/>
            </a:endParaRPr>
          </a:p>
          <a:p>
            <a:pPr indent="-349250" lvl="1" marL="914400" rtl="0" algn="l">
              <a:spcBef>
                <a:spcPts val="0"/>
              </a:spcBef>
              <a:spcAft>
                <a:spcPts val="0"/>
              </a:spcAft>
              <a:buClr>
                <a:srgbClr val="595959"/>
              </a:buClr>
              <a:buSzPts val="1900"/>
              <a:buFont typeface="Red Hat Text"/>
              <a:buChar char="○"/>
            </a:pPr>
            <a:r>
              <a:rPr lang="en" sz="1500">
                <a:solidFill>
                  <a:schemeClr val="dk1"/>
                </a:solidFill>
                <a:latin typeface="Overpass Light"/>
                <a:ea typeface="Overpass Light"/>
                <a:cs typeface="Overpass Light"/>
                <a:sym typeface="Overpass Light"/>
              </a:rPr>
              <a:t>component=parksmap</a:t>
            </a:r>
            <a:endParaRPr sz="1500">
              <a:solidFill>
                <a:schemeClr val="dk1"/>
              </a:solidFill>
              <a:latin typeface="Overpass Light"/>
              <a:ea typeface="Overpass Light"/>
              <a:cs typeface="Overpass Light"/>
              <a:sym typeface="Overpass Light"/>
            </a:endParaRPr>
          </a:p>
          <a:p>
            <a:pPr indent="-349250" lvl="1" marL="914400" rtl="0" algn="l">
              <a:spcBef>
                <a:spcPts val="0"/>
              </a:spcBef>
              <a:spcAft>
                <a:spcPts val="0"/>
              </a:spcAft>
              <a:buClr>
                <a:srgbClr val="595959"/>
              </a:buClr>
              <a:buSzPts val="1900"/>
              <a:buFont typeface="Red Hat Text"/>
              <a:buChar char="○"/>
            </a:pPr>
            <a:r>
              <a:rPr lang="en" sz="1500">
                <a:solidFill>
                  <a:schemeClr val="dk1"/>
                </a:solidFill>
                <a:latin typeface="Overpass Light"/>
                <a:ea typeface="Overpass Light"/>
                <a:cs typeface="Overpass Light"/>
                <a:sym typeface="Overpass Light"/>
              </a:rPr>
              <a:t>role=frontend</a:t>
            </a:r>
            <a:endParaRPr sz="1900">
              <a:latin typeface="Red Hat Text"/>
              <a:ea typeface="Red Hat Text"/>
              <a:cs typeface="Red Hat Text"/>
              <a:sym typeface="Red Hat Tex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5" name="Shape 5695"/>
        <p:cNvGrpSpPr/>
        <p:nvPr/>
      </p:nvGrpSpPr>
      <p:grpSpPr>
        <a:xfrm>
          <a:off x="0" y="0"/>
          <a:ext cx="0" cy="0"/>
          <a:chOff x="0" y="0"/>
          <a:chExt cx="0" cy="0"/>
        </a:xfrm>
      </p:grpSpPr>
      <p:pic>
        <p:nvPicPr>
          <p:cNvPr id="5696" name="Google Shape;5696;p458"/>
          <p:cNvPicPr preferRelativeResize="0"/>
          <p:nvPr/>
        </p:nvPicPr>
        <p:blipFill>
          <a:blip r:embed="rId3">
            <a:alphaModFix/>
          </a:blip>
          <a:stretch>
            <a:fillRect/>
          </a:stretch>
        </p:blipFill>
        <p:spPr>
          <a:xfrm>
            <a:off x="6709650" y="158750"/>
            <a:ext cx="5446420" cy="6608999"/>
          </a:xfrm>
          <a:prstGeom prst="rect">
            <a:avLst/>
          </a:prstGeom>
          <a:noFill/>
          <a:ln>
            <a:noFill/>
          </a:ln>
        </p:spPr>
      </p:pic>
      <p:sp>
        <p:nvSpPr>
          <p:cNvPr id="5697" name="Google Shape;5697;p45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5698" name="Google Shape;5698;p458"/>
          <p:cNvSpPr txBox="1"/>
          <p:nvPr>
            <p:ph type="title"/>
          </p:nvPr>
        </p:nvSpPr>
        <p:spPr>
          <a:xfrm>
            <a:off x="1086033" y="452458"/>
            <a:ext cx="8066100" cy="5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solidFill>
                  <a:schemeClr val="dk1"/>
                </a:solidFill>
                <a:latin typeface="Red Hat Display"/>
                <a:ea typeface="Red Hat Display"/>
                <a:cs typeface="Red Hat Display"/>
                <a:sym typeface="Red Hat Display"/>
              </a:rPr>
              <a:t>Parksmap Architecture</a:t>
            </a:r>
            <a:endParaRPr sz="3400">
              <a:solidFill>
                <a:schemeClr val="dk1"/>
              </a:solidFill>
              <a:latin typeface="Red Hat Display"/>
              <a:ea typeface="Red Hat Display"/>
              <a:cs typeface="Red Hat Display"/>
              <a:sym typeface="Red Hat Display"/>
            </a:endParaRPr>
          </a:p>
        </p:txBody>
      </p:sp>
      <p:sp>
        <p:nvSpPr>
          <p:cNvPr id="5699" name="Google Shape;5699;p458"/>
          <p:cNvSpPr/>
          <p:nvPr/>
        </p:nvSpPr>
        <p:spPr>
          <a:xfrm>
            <a:off x="7129275" y="4486275"/>
            <a:ext cx="1081200" cy="819600"/>
          </a:xfrm>
          <a:prstGeom prst="rect">
            <a:avLst/>
          </a:prstGeom>
          <a:noFill/>
          <a:ln cap="flat" cmpd="sng" w="38100">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Light"/>
              <a:ea typeface="Overpass Light"/>
              <a:cs typeface="Overpass Light"/>
              <a:sym typeface="Overpass Light"/>
            </a:endParaRPr>
          </a:p>
        </p:txBody>
      </p:sp>
      <p:sp>
        <p:nvSpPr>
          <p:cNvPr id="5700" name="Google Shape;5700;p458"/>
          <p:cNvSpPr/>
          <p:nvPr/>
        </p:nvSpPr>
        <p:spPr>
          <a:xfrm rot="-9537039">
            <a:off x="5882795" y="4165051"/>
            <a:ext cx="1145969" cy="287694"/>
          </a:xfrm>
          <a:prstGeom prst="rightArrow">
            <a:avLst>
              <a:gd fmla="val 33460" name="adj1"/>
              <a:gd fmla="val 167538" name="adj2"/>
            </a:avLst>
          </a:prstGeom>
          <a:solidFill>
            <a:srgbClr val="EE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Light"/>
              <a:ea typeface="Overpass Light"/>
              <a:cs typeface="Overpass Light"/>
              <a:sym typeface="Overpass Light"/>
            </a:endParaRPr>
          </a:p>
        </p:txBody>
      </p:sp>
      <p:sp>
        <p:nvSpPr>
          <p:cNvPr id="5701" name="Google Shape;5701;p458"/>
          <p:cNvSpPr txBox="1"/>
          <p:nvPr/>
        </p:nvSpPr>
        <p:spPr>
          <a:xfrm>
            <a:off x="1086025" y="1302900"/>
            <a:ext cx="5125200" cy="53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Overpass"/>
                <a:ea typeface="Overpass"/>
                <a:cs typeface="Overpass"/>
                <a:sym typeface="Overpass"/>
              </a:rPr>
              <a:t>2 - Backend</a:t>
            </a:r>
            <a:r>
              <a:rPr b="1" lang="en" sz="2100">
                <a:latin typeface="Overpass"/>
                <a:ea typeface="Overpass"/>
                <a:cs typeface="Overpass"/>
                <a:sym typeface="Overpass"/>
              </a:rPr>
              <a:t>:</a:t>
            </a:r>
            <a:endParaRPr b="1" sz="2100">
              <a:latin typeface="Overpass"/>
              <a:ea typeface="Overpass"/>
              <a:cs typeface="Overpass"/>
              <a:sym typeface="Overpass"/>
            </a:endParaRPr>
          </a:p>
          <a:p>
            <a:pPr indent="-349250" lvl="0" marL="457200" rtl="0" algn="l">
              <a:lnSpc>
                <a:spcPct val="115000"/>
              </a:lnSpc>
              <a:spcBef>
                <a:spcPts val="0"/>
              </a:spcBef>
              <a:spcAft>
                <a:spcPts val="0"/>
              </a:spcAft>
              <a:buClr>
                <a:schemeClr val="dk1"/>
              </a:buClr>
              <a:buSzPts val="1900"/>
              <a:buFont typeface="Red Hat Text"/>
              <a:buChar char="●"/>
            </a:pPr>
            <a:r>
              <a:rPr lang="en" sz="1900">
                <a:solidFill>
                  <a:schemeClr val="dk1"/>
                </a:solidFill>
                <a:latin typeface="Red Hat Text"/>
                <a:ea typeface="Red Hat Text"/>
                <a:cs typeface="Red Hat Text"/>
                <a:sym typeface="Red Hat Text"/>
              </a:rPr>
              <a:t>Backend to show worldwide National Parks</a:t>
            </a:r>
            <a:endParaRPr sz="1900">
              <a:solidFill>
                <a:schemeClr val="dk1"/>
              </a:solidFill>
              <a:latin typeface="Red Hat Text"/>
              <a:ea typeface="Red Hat Text"/>
              <a:cs typeface="Red Hat Text"/>
              <a:sym typeface="Red Hat Text"/>
            </a:endParaRPr>
          </a:p>
          <a:p>
            <a:pPr indent="-349250" lvl="0" marL="457200" rtl="0" algn="l">
              <a:lnSpc>
                <a:spcPct val="115000"/>
              </a:lnSpc>
              <a:spcBef>
                <a:spcPts val="0"/>
              </a:spcBef>
              <a:spcAft>
                <a:spcPts val="0"/>
              </a:spcAft>
              <a:buClr>
                <a:schemeClr val="dk1"/>
              </a:buClr>
              <a:buSzPts val="1900"/>
              <a:buFont typeface="Red Hat Text"/>
              <a:buChar char="●"/>
            </a:pPr>
            <a:r>
              <a:rPr lang="en" sz="1900">
                <a:solidFill>
                  <a:schemeClr val="dk1"/>
                </a:solidFill>
                <a:latin typeface="Red Hat Text"/>
                <a:ea typeface="Red Hat Text"/>
                <a:cs typeface="Red Hat Text"/>
                <a:sym typeface="Red Hat Text"/>
              </a:rPr>
              <a:t>Using MongoDB Database to save and retrieve data as geo locations</a:t>
            </a:r>
            <a:endParaRPr sz="1900">
              <a:solidFill>
                <a:schemeClr val="dk1"/>
              </a:solidFill>
              <a:latin typeface="Red Hat Text"/>
              <a:ea typeface="Red Hat Text"/>
              <a:cs typeface="Red Hat Text"/>
              <a:sym typeface="Red Hat Text"/>
            </a:endParaRPr>
          </a:p>
          <a:p>
            <a:pPr indent="-349250" lvl="0" marL="457200" rtl="0" algn="l">
              <a:lnSpc>
                <a:spcPct val="115000"/>
              </a:lnSpc>
              <a:spcBef>
                <a:spcPts val="0"/>
              </a:spcBef>
              <a:spcAft>
                <a:spcPts val="0"/>
              </a:spcAft>
              <a:buClr>
                <a:schemeClr val="dk1"/>
              </a:buClr>
              <a:buSzPts val="1900"/>
              <a:buFont typeface="Red Hat Text"/>
              <a:buChar char="●"/>
            </a:pPr>
            <a:r>
              <a:rPr lang="en" sz="1900">
                <a:solidFill>
                  <a:schemeClr val="dk1"/>
                </a:solidFill>
                <a:latin typeface="Red Hat Text"/>
                <a:ea typeface="Red Hat Text"/>
                <a:cs typeface="Red Hat Text"/>
                <a:sym typeface="Red Hat Text"/>
              </a:rPr>
              <a:t>Exposes REST APIs for Parksmap frontend</a:t>
            </a:r>
            <a:endParaRPr sz="1900">
              <a:solidFill>
                <a:schemeClr val="dk1"/>
              </a:solidFill>
              <a:latin typeface="Red Hat Text"/>
              <a:ea typeface="Red Hat Text"/>
              <a:cs typeface="Red Hat Text"/>
              <a:sym typeface="Red Hat Text"/>
            </a:endParaRPr>
          </a:p>
          <a:p>
            <a:pPr indent="-349250" lvl="0" marL="457200" rtl="0" algn="l">
              <a:lnSpc>
                <a:spcPct val="115000"/>
              </a:lnSpc>
              <a:spcBef>
                <a:spcPts val="0"/>
              </a:spcBef>
              <a:spcAft>
                <a:spcPts val="0"/>
              </a:spcAft>
              <a:buClr>
                <a:schemeClr val="dk1"/>
              </a:buClr>
              <a:buSzPts val="1900"/>
              <a:buFont typeface="Red Hat Text"/>
              <a:buChar char="●"/>
            </a:pPr>
            <a:r>
              <a:rPr lang="en" sz="1900">
                <a:solidFill>
                  <a:schemeClr val="dk1"/>
                </a:solidFill>
                <a:latin typeface="Red Hat Text"/>
                <a:ea typeface="Red Hat Text"/>
                <a:cs typeface="Red Hat Text"/>
                <a:sym typeface="Red Hat Text"/>
              </a:rPr>
              <a:t>Labels</a:t>
            </a:r>
            <a:endParaRPr sz="1900">
              <a:solidFill>
                <a:schemeClr val="dk1"/>
              </a:solidFill>
              <a:latin typeface="Red Hat Text"/>
              <a:ea typeface="Red Hat Text"/>
              <a:cs typeface="Red Hat Text"/>
              <a:sym typeface="Red Hat Text"/>
            </a:endParaRPr>
          </a:p>
          <a:p>
            <a:pPr indent="-349250" lvl="1" marL="914400" rtl="0" algn="l">
              <a:spcBef>
                <a:spcPts val="0"/>
              </a:spcBef>
              <a:spcAft>
                <a:spcPts val="0"/>
              </a:spcAft>
              <a:buClr>
                <a:schemeClr val="dk1"/>
              </a:buClr>
              <a:buSzPts val="1900"/>
              <a:buFont typeface="Red Hat Text"/>
              <a:buChar char="○"/>
            </a:pPr>
            <a:r>
              <a:rPr lang="en" sz="1500">
                <a:solidFill>
                  <a:schemeClr val="dk1"/>
                </a:solidFill>
                <a:latin typeface="Overpass Light"/>
                <a:ea typeface="Overpass Light"/>
                <a:cs typeface="Overpass Light"/>
                <a:sym typeface="Overpass Light"/>
              </a:rPr>
              <a:t>app=workshop</a:t>
            </a:r>
            <a:endParaRPr sz="1500">
              <a:solidFill>
                <a:schemeClr val="dk1"/>
              </a:solidFill>
              <a:latin typeface="Overpass Light"/>
              <a:ea typeface="Overpass Light"/>
              <a:cs typeface="Overpass Light"/>
              <a:sym typeface="Overpass Light"/>
            </a:endParaRPr>
          </a:p>
          <a:p>
            <a:pPr indent="-349250" lvl="1" marL="914400" rtl="0" algn="l">
              <a:spcBef>
                <a:spcPts val="0"/>
              </a:spcBef>
              <a:spcAft>
                <a:spcPts val="0"/>
              </a:spcAft>
              <a:buClr>
                <a:schemeClr val="dk1"/>
              </a:buClr>
              <a:buSzPts val="1900"/>
              <a:buFont typeface="Red Hat Text"/>
              <a:buChar char="○"/>
            </a:pPr>
            <a:r>
              <a:rPr lang="en" sz="1500">
                <a:solidFill>
                  <a:schemeClr val="dk1"/>
                </a:solidFill>
                <a:latin typeface="Overpass Light"/>
                <a:ea typeface="Overpass Light"/>
                <a:cs typeface="Overpass Light"/>
                <a:sym typeface="Overpass Light"/>
              </a:rPr>
              <a:t>component=nationalparks</a:t>
            </a:r>
            <a:endParaRPr sz="1500">
              <a:solidFill>
                <a:schemeClr val="dk1"/>
              </a:solidFill>
              <a:latin typeface="Overpass Light"/>
              <a:ea typeface="Overpass Light"/>
              <a:cs typeface="Overpass Light"/>
              <a:sym typeface="Overpass Light"/>
            </a:endParaRPr>
          </a:p>
          <a:p>
            <a:pPr indent="-349250" lvl="1" marL="914400" rtl="0" algn="l">
              <a:spcBef>
                <a:spcPts val="0"/>
              </a:spcBef>
              <a:spcAft>
                <a:spcPts val="0"/>
              </a:spcAft>
              <a:buClr>
                <a:schemeClr val="dk1"/>
              </a:buClr>
              <a:buSzPts val="1900"/>
              <a:buFont typeface="Red Hat Text"/>
              <a:buChar char="○"/>
            </a:pPr>
            <a:r>
              <a:rPr lang="en" sz="1500">
                <a:solidFill>
                  <a:schemeClr val="dk1"/>
                </a:solidFill>
                <a:latin typeface="Overpass Light"/>
                <a:ea typeface="Overpass Light"/>
                <a:cs typeface="Overpass Light"/>
                <a:sym typeface="Overpass Light"/>
              </a:rPr>
              <a:t>role=backend</a:t>
            </a:r>
            <a:endParaRPr sz="1900">
              <a:solidFill>
                <a:schemeClr val="dk1"/>
              </a:solidFill>
              <a:latin typeface="Red Hat Text"/>
              <a:ea typeface="Red Hat Text"/>
              <a:cs typeface="Red Hat Text"/>
              <a:sym typeface="Red Hat Tex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5" name="Shape 5705"/>
        <p:cNvGrpSpPr/>
        <p:nvPr/>
      </p:nvGrpSpPr>
      <p:grpSpPr>
        <a:xfrm>
          <a:off x="0" y="0"/>
          <a:ext cx="0" cy="0"/>
          <a:chOff x="0" y="0"/>
          <a:chExt cx="0" cy="0"/>
        </a:xfrm>
      </p:grpSpPr>
      <p:pic>
        <p:nvPicPr>
          <p:cNvPr id="5706" name="Google Shape;5706;p459"/>
          <p:cNvPicPr preferRelativeResize="0"/>
          <p:nvPr/>
        </p:nvPicPr>
        <p:blipFill>
          <a:blip r:embed="rId3">
            <a:alphaModFix/>
          </a:blip>
          <a:stretch>
            <a:fillRect/>
          </a:stretch>
        </p:blipFill>
        <p:spPr>
          <a:xfrm>
            <a:off x="6709650" y="158750"/>
            <a:ext cx="5446420" cy="6608999"/>
          </a:xfrm>
          <a:prstGeom prst="rect">
            <a:avLst/>
          </a:prstGeom>
          <a:noFill/>
          <a:ln>
            <a:noFill/>
          </a:ln>
        </p:spPr>
      </p:pic>
      <p:sp>
        <p:nvSpPr>
          <p:cNvPr id="5707" name="Google Shape;5707;p4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5708" name="Google Shape;5708;p459"/>
          <p:cNvSpPr txBox="1"/>
          <p:nvPr>
            <p:ph type="title"/>
          </p:nvPr>
        </p:nvSpPr>
        <p:spPr>
          <a:xfrm>
            <a:off x="1086033" y="452458"/>
            <a:ext cx="8066100" cy="5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solidFill>
                  <a:schemeClr val="dk1"/>
                </a:solidFill>
                <a:latin typeface="Red Hat Display"/>
                <a:ea typeface="Red Hat Display"/>
                <a:cs typeface="Red Hat Display"/>
                <a:sym typeface="Red Hat Display"/>
              </a:rPr>
              <a:t>Parksmap Architecture</a:t>
            </a:r>
            <a:endParaRPr sz="3400">
              <a:solidFill>
                <a:schemeClr val="dk1"/>
              </a:solidFill>
              <a:latin typeface="Red Hat Display"/>
              <a:ea typeface="Red Hat Display"/>
              <a:cs typeface="Red Hat Display"/>
              <a:sym typeface="Red Hat Display"/>
            </a:endParaRPr>
          </a:p>
        </p:txBody>
      </p:sp>
      <p:sp>
        <p:nvSpPr>
          <p:cNvPr id="5709" name="Google Shape;5709;p459"/>
          <p:cNvSpPr/>
          <p:nvPr/>
        </p:nvSpPr>
        <p:spPr>
          <a:xfrm>
            <a:off x="7129275" y="5621700"/>
            <a:ext cx="1081200" cy="819600"/>
          </a:xfrm>
          <a:prstGeom prst="rect">
            <a:avLst/>
          </a:prstGeom>
          <a:noFill/>
          <a:ln cap="flat" cmpd="sng" w="38100">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Light"/>
              <a:ea typeface="Overpass Light"/>
              <a:cs typeface="Overpass Light"/>
              <a:sym typeface="Overpass Light"/>
            </a:endParaRPr>
          </a:p>
        </p:txBody>
      </p:sp>
      <p:sp>
        <p:nvSpPr>
          <p:cNvPr id="5710" name="Google Shape;5710;p459"/>
          <p:cNvSpPr/>
          <p:nvPr/>
        </p:nvSpPr>
        <p:spPr>
          <a:xfrm rot="-8108853">
            <a:off x="4215991" y="4550328"/>
            <a:ext cx="3294846" cy="277044"/>
          </a:xfrm>
          <a:prstGeom prst="rightArrow">
            <a:avLst>
              <a:gd fmla="val 33460" name="adj1"/>
              <a:gd fmla="val 167538" name="adj2"/>
            </a:avLst>
          </a:prstGeom>
          <a:solidFill>
            <a:srgbClr val="EE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Light"/>
              <a:ea typeface="Overpass Light"/>
              <a:cs typeface="Overpass Light"/>
              <a:sym typeface="Overpass Light"/>
            </a:endParaRPr>
          </a:p>
        </p:txBody>
      </p:sp>
      <p:sp>
        <p:nvSpPr>
          <p:cNvPr id="5711" name="Google Shape;5711;p459"/>
          <p:cNvSpPr txBox="1"/>
          <p:nvPr/>
        </p:nvSpPr>
        <p:spPr>
          <a:xfrm>
            <a:off x="1086025" y="1302900"/>
            <a:ext cx="5125200" cy="53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Overpass"/>
                <a:ea typeface="Overpass"/>
                <a:cs typeface="Overpass"/>
                <a:sym typeface="Overpass"/>
              </a:rPr>
              <a:t>2 - Database</a:t>
            </a:r>
            <a:endParaRPr b="1" sz="2100">
              <a:latin typeface="Overpass"/>
              <a:ea typeface="Overpass"/>
              <a:cs typeface="Overpass"/>
              <a:sym typeface="Overpass"/>
            </a:endParaRPr>
          </a:p>
          <a:p>
            <a:pPr indent="-349250" lvl="0" marL="457200" rtl="0" algn="l">
              <a:lnSpc>
                <a:spcPct val="115000"/>
              </a:lnSpc>
              <a:spcBef>
                <a:spcPts val="0"/>
              </a:spcBef>
              <a:spcAft>
                <a:spcPts val="0"/>
              </a:spcAft>
              <a:buClr>
                <a:schemeClr val="dk1"/>
              </a:buClr>
              <a:buSzPts val="1900"/>
              <a:buFont typeface="Red Hat Text"/>
              <a:buChar char="●"/>
            </a:pPr>
            <a:r>
              <a:rPr lang="en" sz="1900">
                <a:solidFill>
                  <a:schemeClr val="dk1"/>
                </a:solidFill>
                <a:latin typeface="Red Hat Text"/>
                <a:ea typeface="Red Hat Text"/>
                <a:cs typeface="Red Hat Text"/>
                <a:sym typeface="Red Hat Text"/>
              </a:rPr>
              <a:t>Mongodb</a:t>
            </a:r>
            <a:endParaRPr sz="1900">
              <a:solidFill>
                <a:schemeClr val="dk1"/>
              </a:solidFill>
              <a:latin typeface="Red Hat Text"/>
              <a:ea typeface="Red Hat Text"/>
              <a:cs typeface="Red Hat Text"/>
              <a:sym typeface="Red Hat Text"/>
            </a:endParaRPr>
          </a:p>
          <a:p>
            <a:pPr indent="-349250" lvl="0" marL="457200" rtl="0" algn="l">
              <a:lnSpc>
                <a:spcPct val="115000"/>
              </a:lnSpc>
              <a:spcBef>
                <a:spcPts val="0"/>
              </a:spcBef>
              <a:spcAft>
                <a:spcPts val="0"/>
              </a:spcAft>
              <a:buClr>
                <a:schemeClr val="dk1"/>
              </a:buClr>
              <a:buSzPts val="1900"/>
              <a:buFont typeface="Red Hat Text"/>
              <a:buChar char="●"/>
            </a:pPr>
            <a:r>
              <a:rPr lang="en" sz="1900">
                <a:solidFill>
                  <a:schemeClr val="dk1"/>
                </a:solidFill>
                <a:latin typeface="Red Hat Text"/>
                <a:ea typeface="Red Hat Text"/>
                <a:cs typeface="Red Hat Text"/>
                <a:sym typeface="Red Hat Text"/>
              </a:rPr>
              <a:t>Labels</a:t>
            </a:r>
            <a:endParaRPr sz="1900">
              <a:solidFill>
                <a:schemeClr val="dk1"/>
              </a:solidFill>
              <a:latin typeface="Red Hat Text"/>
              <a:ea typeface="Red Hat Text"/>
              <a:cs typeface="Red Hat Text"/>
              <a:sym typeface="Red Hat Text"/>
            </a:endParaRPr>
          </a:p>
          <a:p>
            <a:pPr indent="-349250" lvl="1" marL="914400" rtl="0" algn="l">
              <a:spcBef>
                <a:spcPts val="0"/>
              </a:spcBef>
              <a:spcAft>
                <a:spcPts val="0"/>
              </a:spcAft>
              <a:buClr>
                <a:schemeClr val="dk1"/>
              </a:buClr>
              <a:buSzPts val="1900"/>
              <a:buFont typeface="Red Hat Text"/>
              <a:buChar char="○"/>
            </a:pPr>
            <a:r>
              <a:rPr lang="en" sz="1500">
                <a:solidFill>
                  <a:schemeClr val="dk1"/>
                </a:solidFill>
                <a:latin typeface="Overpass Light"/>
                <a:ea typeface="Overpass Light"/>
                <a:cs typeface="Overpass Light"/>
                <a:sym typeface="Overpass Light"/>
              </a:rPr>
              <a:t>app=workshop</a:t>
            </a:r>
            <a:endParaRPr sz="1500">
              <a:solidFill>
                <a:schemeClr val="dk1"/>
              </a:solidFill>
              <a:latin typeface="Overpass Light"/>
              <a:ea typeface="Overpass Light"/>
              <a:cs typeface="Overpass Light"/>
              <a:sym typeface="Overpass Light"/>
            </a:endParaRPr>
          </a:p>
          <a:p>
            <a:pPr indent="-349250" lvl="1" marL="914400" rtl="0" algn="l">
              <a:spcBef>
                <a:spcPts val="0"/>
              </a:spcBef>
              <a:spcAft>
                <a:spcPts val="0"/>
              </a:spcAft>
              <a:buClr>
                <a:schemeClr val="dk1"/>
              </a:buClr>
              <a:buSzPts val="1900"/>
              <a:buFont typeface="Red Hat Text"/>
              <a:buChar char="○"/>
            </a:pPr>
            <a:r>
              <a:rPr lang="en" sz="1500">
                <a:solidFill>
                  <a:schemeClr val="dk1"/>
                </a:solidFill>
                <a:latin typeface="Overpass Light"/>
                <a:ea typeface="Overpass Light"/>
                <a:cs typeface="Overpass Light"/>
                <a:sym typeface="Overpass Light"/>
              </a:rPr>
              <a:t>component=nationalparks</a:t>
            </a:r>
            <a:endParaRPr sz="1500">
              <a:solidFill>
                <a:schemeClr val="dk1"/>
              </a:solidFill>
              <a:latin typeface="Overpass Light"/>
              <a:ea typeface="Overpass Light"/>
              <a:cs typeface="Overpass Light"/>
              <a:sym typeface="Overpass Light"/>
            </a:endParaRPr>
          </a:p>
          <a:p>
            <a:pPr indent="-349250" lvl="1" marL="914400" rtl="0" algn="l">
              <a:spcBef>
                <a:spcPts val="0"/>
              </a:spcBef>
              <a:spcAft>
                <a:spcPts val="0"/>
              </a:spcAft>
              <a:buClr>
                <a:schemeClr val="dk1"/>
              </a:buClr>
              <a:buSzPts val="1900"/>
              <a:buFont typeface="Red Hat Text"/>
              <a:buChar char="○"/>
            </a:pPr>
            <a:r>
              <a:rPr lang="en" sz="1500">
                <a:solidFill>
                  <a:schemeClr val="dk1"/>
                </a:solidFill>
                <a:latin typeface="Overpass Light"/>
                <a:ea typeface="Overpass Light"/>
                <a:cs typeface="Overpass Light"/>
                <a:sym typeface="Overpass Light"/>
              </a:rPr>
              <a:t>role=database</a:t>
            </a:r>
            <a:endParaRPr sz="1500">
              <a:solidFill>
                <a:schemeClr val="dk1"/>
              </a:solidFill>
              <a:latin typeface="Overpass Light"/>
              <a:ea typeface="Overpass Light"/>
              <a:cs typeface="Overpass Light"/>
              <a:sym typeface="Overpass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5" name="Shape 5715"/>
        <p:cNvGrpSpPr/>
        <p:nvPr/>
      </p:nvGrpSpPr>
      <p:grpSpPr>
        <a:xfrm>
          <a:off x="0" y="0"/>
          <a:ext cx="0" cy="0"/>
          <a:chOff x="0" y="0"/>
          <a:chExt cx="0" cy="0"/>
        </a:xfrm>
      </p:grpSpPr>
      <p:sp>
        <p:nvSpPr>
          <p:cNvPr id="5716" name="Google Shape;5716;p4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5717" name="Google Shape;5717;p460"/>
          <p:cNvSpPr txBox="1"/>
          <p:nvPr/>
        </p:nvSpPr>
        <p:spPr>
          <a:xfrm>
            <a:off x="2953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OpenShift 101</a:t>
            </a:r>
            <a:endParaRPr sz="900">
              <a:solidFill>
                <a:srgbClr val="EE0000"/>
              </a:solidFill>
              <a:latin typeface="Overpass SemiBold"/>
              <a:ea typeface="Overpass SemiBold"/>
              <a:cs typeface="Overpass SemiBold"/>
              <a:sym typeface="Overpass SemiBold"/>
            </a:endParaRPr>
          </a:p>
        </p:txBody>
      </p:sp>
      <p:cxnSp>
        <p:nvCxnSpPr>
          <p:cNvPr id="5718" name="Google Shape;5718;p460"/>
          <p:cNvCxnSpPr/>
          <p:nvPr/>
        </p:nvCxnSpPr>
        <p:spPr>
          <a:xfrm>
            <a:off x="1631814" y="0"/>
            <a:ext cx="0" cy="6907800"/>
          </a:xfrm>
          <a:prstGeom prst="straightConnector1">
            <a:avLst/>
          </a:prstGeom>
          <a:noFill/>
          <a:ln cap="flat" cmpd="sng" w="28575">
            <a:solidFill>
              <a:srgbClr val="D5D5D5"/>
            </a:solidFill>
            <a:prstDash val="solid"/>
            <a:round/>
            <a:headEnd len="med" w="med" type="none"/>
            <a:tailEnd len="med" w="med" type="none"/>
          </a:ln>
        </p:spPr>
      </p:cxnSp>
      <p:sp>
        <p:nvSpPr>
          <p:cNvPr id="5719" name="Google Shape;5719;p460"/>
          <p:cNvSpPr/>
          <p:nvPr/>
        </p:nvSpPr>
        <p:spPr>
          <a:xfrm>
            <a:off x="1585625" y="12125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460"/>
          <p:cNvSpPr txBox="1"/>
          <p:nvPr/>
        </p:nvSpPr>
        <p:spPr>
          <a:xfrm>
            <a:off x="1953175" y="1639950"/>
            <a:ext cx="6792000" cy="864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Create from </a:t>
            </a:r>
            <a:r>
              <a:rPr b="1" lang="en" sz="1300">
                <a:latin typeface="Red Hat Text"/>
                <a:ea typeface="Red Hat Text"/>
                <a:cs typeface="Red Hat Text"/>
                <a:sym typeface="Red Hat Text"/>
              </a:rPr>
              <a:t>Container image</a:t>
            </a:r>
            <a:endParaRPr b="1" sz="1300">
              <a:solidFill>
                <a:srgbClr val="000000"/>
              </a:solidFill>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Scale the application</a:t>
            </a:r>
            <a:endParaRPr sz="1300">
              <a:solidFill>
                <a:srgbClr val="000000"/>
              </a:solidFill>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Self Healing</a:t>
            </a:r>
            <a:endParaRPr sz="1300">
              <a:solidFill>
                <a:srgbClr val="000000"/>
              </a:solidFill>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Route</a:t>
            </a:r>
            <a:endParaRPr sz="1300">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Logs</a:t>
            </a:r>
            <a:endParaRPr sz="1300">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Permissions</a:t>
            </a:r>
            <a:endParaRPr sz="1300">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Connecting to a Container</a:t>
            </a:r>
            <a:endParaRPr sz="1300">
              <a:latin typeface="Red Hat Text"/>
              <a:ea typeface="Red Hat Text"/>
              <a:cs typeface="Red Hat Text"/>
              <a:sym typeface="Red Hat Text"/>
            </a:endParaRPr>
          </a:p>
        </p:txBody>
      </p:sp>
      <p:sp>
        <p:nvSpPr>
          <p:cNvPr id="5721" name="Google Shape;5721;p460"/>
          <p:cNvSpPr txBox="1"/>
          <p:nvPr/>
        </p:nvSpPr>
        <p:spPr>
          <a:xfrm>
            <a:off x="1953175" y="916069"/>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latin typeface="Overpass SemiBold"/>
                <a:ea typeface="Overpass SemiBold"/>
                <a:cs typeface="Overpass SemiBold"/>
                <a:sym typeface="Overpass SemiBold"/>
              </a:rPr>
              <a:t>Frontend</a:t>
            </a:r>
            <a:endParaRPr sz="1600">
              <a:solidFill>
                <a:srgbClr val="000000"/>
              </a:solidFill>
              <a:latin typeface="Overpass SemiBold"/>
              <a:ea typeface="Overpass SemiBold"/>
              <a:cs typeface="Overpass SemiBold"/>
              <a:sym typeface="Overpass SemiBold"/>
            </a:endParaRPr>
          </a:p>
        </p:txBody>
      </p:sp>
      <p:sp>
        <p:nvSpPr>
          <p:cNvPr id="5722" name="Google Shape;5722;p460"/>
          <p:cNvSpPr/>
          <p:nvPr/>
        </p:nvSpPr>
        <p:spPr>
          <a:xfrm>
            <a:off x="1585625" y="3393427"/>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460"/>
          <p:cNvSpPr txBox="1"/>
          <p:nvPr/>
        </p:nvSpPr>
        <p:spPr>
          <a:xfrm>
            <a:off x="1953175" y="3701775"/>
            <a:ext cx="5968200" cy="5598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Create from </a:t>
            </a:r>
            <a:r>
              <a:rPr b="1" lang="en" sz="1300">
                <a:solidFill>
                  <a:srgbClr val="EBEBEB"/>
                </a:solidFill>
                <a:latin typeface="Red Hat Text"/>
                <a:ea typeface="Red Hat Text"/>
                <a:cs typeface="Red Hat Text"/>
                <a:sym typeface="Red Hat Text"/>
              </a:rPr>
              <a:t>Source to Image (s2i)</a:t>
            </a:r>
            <a:endParaRPr b="1" sz="1300">
              <a:solidFill>
                <a:srgbClr val="EBEBEB"/>
              </a:solidFill>
              <a:latin typeface="Red Hat Text"/>
              <a:ea typeface="Red Hat Text"/>
              <a:cs typeface="Red Hat Text"/>
              <a:sym typeface="Red Hat Text"/>
            </a:endParaRPr>
          </a:p>
          <a:p>
            <a:pPr indent="0" lvl="0" marL="0" rtl="0" algn="l">
              <a:spcBef>
                <a:spcPts val="0"/>
              </a:spcBef>
              <a:spcAft>
                <a:spcPts val="0"/>
              </a:spcAft>
              <a:buNone/>
            </a:pPr>
            <a:r>
              <a:t/>
            </a:r>
            <a:endParaRPr sz="1300">
              <a:solidFill>
                <a:srgbClr val="EBEBEB"/>
              </a:solidFill>
              <a:latin typeface="Red Hat Text"/>
              <a:ea typeface="Red Hat Text"/>
              <a:cs typeface="Red Hat Text"/>
              <a:sym typeface="Red Hat Text"/>
            </a:endParaRPr>
          </a:p>
          <a:p>
            <a:pPr indent="0" lvl="0" marL="0" rtl="0" algn="l">
              <a:spcBef>
                <a:spcPts val="0"/>
              </a:spcBef>
              <a:spcAft>
                <a:spcPts val="0"/>
              </a:spcAft>
              <a:buNone/>
            </a:pPr>
            <a:r>
              <a:t/>
            </a:r>
            <a:endParaRPr sz="1300">
              <a:solidFill>
                <a:srgbClr val="EBEBEB"/>
              </a:solidFill>
              <a:latin typeface="Red Hat Text"/>
              <a:ea typeface="Red Hat Text"/>
              <a:cs typeface="Red Hat Text"/>
              <a:sym typeface="Red Hat Text"/>
            </a:endParaRPr>
          </a:p>
          <a:p>
            <a:pPr indent="0" lvl="0" marL="0" rtl="0" algn="l">
              <a:lnSpc>
                <a:spcPct val="140000"/>
              </a:lnSpc>
              <a:spcBef>
                <a:spcPts val="0"/>
              </a:spcBef>
              <a:spcAft>
                <a:spcPts val="0"/>
              </a:spcAft>
              <a:buNone/>
            </a:pPr>
            <a:r>
              <a:t/>
            </a:r>
            <a:endParaRPr sz="1200">
              <a:solidFill>
                <a:srgbClr val="EBEBEB"/>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rgbClr val="EBEBEB"/>
              </a:solidFill>
              <a:latin typeface="Overpass Light"/>
              <a:ea typeface="Overpass Light"/>
              <a:cs typeface="Overpass Light"/>
              <a:sym typeface="Overpass Light"/>
            </a:endParaRPr>
          </a:p>
        </p:txBody>
      </p:sp>
      <p:sp>
        <p:nvSpPr>
          <p:cNvPr id="5724" name="Google Shape;5724;p460"/>
          <p:cNvSpPr txBox="1"/>
          <p:nvPr/>
        </p:nvSpPr>
        <p:spPr>
          <a:xfrm>
            <a:off x="1953175" y="3096925"/>
            <a:ext cx="59682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EBEBEB"/>
                </a:solidFill>
                <a:latin typeface="Overpass SemiBold"/>
                <a:ea typeface="Overpass SemiBold"/>
                <a:cs typeface="Overpass SemiBold"/>
                <a:sym typeface="Overpass SemiBold"/>
              </a:rPr>
              <a:t>Backend</a:t>
            </a:r>
            <a:endParaRPr sz="1600">
              <a:solidFill>
                <a:srgbClr val="EBEBEB"/>
              </a:solidFill>
              <a:latin typeface="Overpass SemiBold"/>
              <a:ea typeface="Overpass SemiBold"/>
              <a:cs typeface="Overpass SemiBold"/>
              <a:sym typeface="Overpass SemiBold"/>
            </a:endParaRPr>
          </a:p>
        </p:txBody>
      </p:sp>
      <p:sp>
        <p:nvSpPr>
          <p:cNvPr id="5725" name="Google Shape;5725;p460"/>
          <p:cNvSpPr/>
          <p:nvPr/>
        </p:nvSpPr>
        <p:spPr>
          <a:xfrm>
            <a:off x="1585625" y="436220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460"/>
          <p:cNvSpPr txBox="1"/>
          <p:nvPr/>
        </p:nvSpPr>
        <p:spPr>
          <a:xfrm>
            <a:off x="1953175" y="4670550"/>
            <a:ext cx="4974300" cy="5598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Create from </a:t>
            </a:r>
            <a:r>
              <a:rPr b="1" lang="en" sz="1300">
                <a:solidFill>
                  <a:srgbClr val="EBEBEB"/>
                </a:solidFill>
                <a:latin typeface="Red Hat Text"/>
                <a:ea typeface="Red Hat Text"/>
                <a:cs typeface="Red Hat Text"/>
                <a:sym typeface="Red Hat Text"/>
              </a:rPr>
              <a:t>Container image</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Create a database user with the proper settings and roles</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Create a Secret</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Update </a:t>
            </a:r>
            <a:r>
              <a:rPr lang="en" sz="1250">
                <a:solidFill>
                  <a:srgbClr val="EBEBEB"/>
                </a:solidFill>
                <a:highlight>
                  <a:srgbClr val="FFFFFF"/>
                </a:highlight>
              </a:rPr>
              <a:t>Environment Variables for the backend</a:t>
            </a:r>
            <a:endParaRPr sz="1250">
              <a:solidFill>
                <a:srgbClr val="EBEBEB"/>
              </a:solidFill>
              <a:highlight>
                <a:srgbClr val="FFFFFF"/>
              </a:highlight>
            </a:endParaRPr>
          </a:p>
          <a:p>
            <a:pPr indent="-307975" lvl="0" marL="457200" rtl="0" algn="l">
              <a:spcBef>
                <a:spcPts val="0"/>
              </a:spcBef>
              <a:spcAft>
                <a:spcPts val="0"/>
              </a:spcAft>
              <a:buClr>
                <a:srgbClr val="EBEBEB"/>
              </a:buClr>
              <a:buSzPts val="1250"/>
              <a:buChar char="●"/>
            </a:pPr>
            <a:r>
              <a:rPr lang="en" sz="1250">
                <a:solidFill>
                  <a:srgbClr val="EBEBEB"/>
                </a:solidFill>
                <a:highlight>
                  <a:srgbClr val="FFFFFF"/>
                </a:highlight>
              </a:rPr>
              <a:t>Fix Mongodb and Backend labels</a:t>
            </a:r>
            <a:endParaRPr sz="1250">
              <a:solidFill>
                <a:srgbClr val="EBEBEB"/>
              </a:solidFill>
              <a:highlight>
                <a:srgbClr val="FFFFFF"/>
              </a:highlight>
            </a:endParaRPr>
          </a:p>
          <a:p>
            <a:pPr indent="-307975" lvl="0" marL="457200" rtl="0" algn="l">
              <a:spcBef>
                <a:spcPts val="0"/>
              </a:spcBef>
              <a:spcAft>
                <a:spcPts val="0"/>
              </a:spcAft>
              <a:buClr>
                <a:srgbClr val="EBEBEB"/>
              </a:buClr>
              <a:buSzPts val="1250"/>
              <a:buChar char="●"/>
            </a:pPr>
            <a:r>
              <a:rPr lang="en" sz="1250">
                <a:solidFill>
                  <a:srgbClr val="EBEBEB"/>
                </a:solidFill>
                <a:highlight>
                  <a:srgbClr val="FFFFFF"/>
                </a:highlight>
              </a:rPr>
              <a:t>Load data into the Db</a:t>
            </a:r>
            <a:endParaRPr sz="1250">
              <a:solidFill>
                <a:srgbClr val="EBEBEB"/>
              </a:solidFill>
              <a:highlight>
                <a:srgbClr val="FFFFFF"/>
              </a:highlight>
            </a:endParaRPr>
          </a:p>
        </p:txBody>
      </p:sp>
      <p:sp>
        <p:nvSpPr>
          <p:cNvPr id="5727" name="Google Shape;5727;p460"/>
          <p:cNvSpPr txBox="1"/>
          <p:nvPr/>
        </p:nvSpPr>
        <p:spPr>
          <a:xfrm>
            <a:off x="1953175" y="4071857"/>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EBEBEB"/>
                </a:solidFill>
                <a:latin typeface="Overpass SemiBold"/>
                <a:ea typeface="Overpass SemiBold"/>
                <a:cs typeface="Overpass SemiBold"/>
                <a:sym typeface="Overpass SemiBold"/>
              </a:rPr>
              <a:t>Database</a:t>
            </a:r>
            <a:endParaRPr sz="1600">
              <a:solidFill>
                <a:srgbClr val="EBEBEB"/>
              </a:solidFill>
              <a:latin typeface="Overpass SemiBold"/>
              <a:ea typeface="Overpass SemiBold"/>
              <a:cs typeface="Overpass SemiBold"/>
              <a:sym typeface="Overpass SemiBold"/>
            </a:endParaRPr>
          </a:p>
        </p:txBody>
      </p:sp>
      <p:pic>
        <p:nvPicPr>
          <p:cNvPr id="5728" name="Google Shape;5728;p460"/>
          <p:cNvPicPr preferRelativeResize="0"/>
          <p:nvPr/>
        </p:nvPicPr>
        <p:blipFill>
          <a:blip r:embed="rId3">
            <a:alphaModFix/>
          </a:blip>
          <a:stretch>
            <a:fillRect/>
          </a:stretch>
        </p:blipFill>
        <p:spPr>
          <a:xfrm>
            <a:off x="6862050" y="311150"/>
            <a:ext cx="5446420" cy="6608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5" name="Shape 4465"/>
        <p:cNvGrpSpPr/>
        <p:nvPr/>
      </p:nvGrpSpPr>
      <p:grpSpPr>
        <a:xfrm>
          <a:off x="0" y="0"/>
          <a:ext cx="0" cy="0"/>
          <a:chOff x="0" y="0"/>
          <a:chExt cx="0" cy="0"/>
        </a:xfrm>
      </p:grpSpPr>
      <p:sp>
        <p:nvSpPr>
          <p:cNvPr id="4466" name="Google Shape;4466;p425"/>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The Monolith Application</a:t>
            </a:r>
            <a:endParaRPr>
              <a:latin typeface="Red Hat Display"/>
              <a:ea typeface="Red Hat Display"/>
              <a:cs typeface="Red Hat Display"/>
              <a:sym typeface="Red Hat Display"/>
            </a:endParaRPr>
          </a:p>
        </p:txBody>
      </p:sp>
      <p:sp>
        <p:nvSpPr>
          <p:cNvPr id="4467" name="Google Shape;4467;p4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101</a:t>
            </a:r>
            <a:endParaRPr/>
          </a:p>
        </p:txBody>
      </p:sp>
      <p:sp>
        <p:nvSpPr>
          <p:cNvPr id="4468" name="Google Shape;4468;p4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69" name="Google Shape;4469;p42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470" name="Google Shape;4470;p425"/>
          <p:cNvSpPr/>
          <p:nvPr/>
        </p:nvSpPr>
        <p:spPr>
          <a:xfrm>
            <a:off x="4538908" y="2095525"/>
            <a:ext cx="3477000" cy="33069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25"/>
          <p:cNvSpPr/>
          <p:nvPr/>
        </p:nvSpPr>
        <p:spPr>
          <a:xfrm>
            <a:off x="4926158" y="2231950"/>
            <a:ext cx="2917200" cy="2963700"/>
          </a:xfrm>
          <a:prstGeom prst="ellipse">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25"/>
          <p:cNvSpPr/>
          <p:nvPr/>
        </p:nvSpPr>
        <p:spPr>
          <a:xfrm>
            <a:off x="4538733" y="2096575"/>
            <a:ext cx="3477000" cy="3306900"/>
          </a:xfrm>
          <a:prstGeom prst="decagon">
            <a:avLst>
              <a:gd fmla="val 105146" name="vf"/>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25"/>
          <p:cNvSpPr/>
          <p:nvPr/>
        </p:nvSpPr>
        <p:spPr>
          <a:xfrm>
            <a:off x="4962250" y="26889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25"/>
          <p:cNvSpPr/>
          <p:nvPr/>
        </p:nvSpPr>
        <p:spPr>
          <a:xfrm>
            <a:off x="5114650" y="32985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25"/>
          <p:cNvSpPr/>
          <p:nvPr/>
        </p:nvSpPr>
        <p:spPr>
          <a:xfrm>
            <a:off x="5648050" y="27651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25"/>
          <p:cNvSpPr/>
          <p:nvPr/>
        </p:nvSpPr>
        <p:spPr>
          <a:xfrm>
            <a:off x="5724250" y="32985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25"/>
          <p:cNvSpPr/>
          <p:nvPr/>
        </p:nvSpPr>
        <p:spPr>
          <a:xfrm>
            <a:off x="6410050" y="26889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25"/>
          <p:cNvSpPr/>
          <p:nvPr/>
        </p:nvSpPr>
        <p:spPr>
          <a:xfrm>
            <a:off x="6410050" y="32985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25"/>
          <p:cNvSpPr/>
          <p:nvPr/>
        </p:nvSpPr>
        <p:spPr>
          <a:xfrm>
            <a:off x="6029050" y="37557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25"/>
          <p:cNvSpPr/>
          <p:nvPr/>
        </p:nvSpPr>
        <p:spPr>
          <a:xfrm>
            <a:off x="4809850" y="38319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25"/>
          <p:cNvSpPr/>
          <p:nvPr/>
        </p:nvSpPr>
        <p:spPr>
          <a:xfrm>
            <a:off x="5495650" y="39843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25"/>
          <p:cNvSpPr/>
          <p:nvPr/>
        </p:nvSpPr>
        <p:spPr>
          <a:xfrm>
            <a:off x="5114650" y="44415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25"/>
          <p:cNvSpPr/>
          <p:nvPr/>
        </p:nvSpPr>
        <p:spPr>
          <a:xfrm>
            <a:off x="5648050" y="46701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25"/>
          <p:cNvSpPr/>
          <p:nvPr/>
        </p:nvSpPr>
        <p:spPr>
          <a:xfrm>
            <a:off x="6714850" y="45941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25"/>
          <p:cNvSpPr/>
          <p:nvPr/>
        </p:nvSpPr>
        <p:spPr>
          <a:xfrm>
            <a:off x="6181450" y="428917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25"/>
          <p:cNvSpPr/>
          <p:nvPr/>
        </p:nvSpPr>
        <p:spPr>
          <a:xfrm>
            <a:off x="6029050" y="22319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25"/>
          <p:cNvSpPr/>
          <p:nvPr/>
        </p:nvSpPr>
        <p:spPr>
          <a:xfrm>
            <a:off x="6410050" y="26891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25"/>
          <p:cNvSpPr/>
          <p:nvPr/>
        </p:nvSpPr>
        <p:spPr>
          <a:xfrm>
            <a:off x="7095850" y="29177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25"/>
          <p:cNvSpPr/>
          <p:nvPr/>
        </p:nvSpPr>
        <p:spPr>
          <a:xfrm>
            <a:off x="6791050" y="37559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25"/>
          <p:cNvSpPr/>
          <p:nvPr/>
        </p:nvSpPr>
        <p:spPr>
          <a:xfrm>
            <a:off x="7324450" y="34511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25"/>
          <p:cNvSpPr/>
          <p:nvPr/>
        </p:nvSpPr>
        <p:spPr>
          <a:xfrm>
            <a:off x="7248250" y="42131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2" name="Shape 5732"/>
        <p:cNvGrpSpPr/>
        <p:nvPr/>
      </p:nvGrpSpPr>
      <p:grpSpPr>
        <a:xfrm>
          <a:off x="0" y="0"/>
          <a:ext cx="0" cy="0"/>
          <a:chOff x="0" y="0"/>
          <a:chExt cx="0" cy="0"/>
        </a:xfrm>
      </p:grpSpPr>
      <p:sp>
        <p:nvSpPr>
          <p:cNvPr id="5733" name="Google Shape;5733;p4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734" name="Google Shape;5734;p461"/>
          <p:cNvSpPr txBox="1"/>
          <p:nvPr/>
        </p:nvSpPr>
        <p:spPr>
          <a:xfrm>
            <a:off x="775575" y="453800"/>
            <a:ext cx="10334400" cy="981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400">
                <a:solidFill>
                  <a:schemeClr val="dk1"/>
                </a:solidFill>
                <a:latin typeface="Red Hat Display"/>
                <a:ea typeface="Red Hat Display"/>
                <a:cs typeface="Red Hat Display"/>
                <a:sym typeface="Red Hat Display"/>
              </a:rPr>
              <a:t>Parksmap: Exploring OpenShift</a:t>
            </a:r>
            <a:endParaRPr sz="3400">
              <a:latin typeface="Red Hat Display"/>
              <a:ea typeface="Red Hat Display"/>
              <a:cs typeface="Red Hat Display"/>
              <a:sym typeface="Red Hat Display"/>
            </a:endParaRPr>
          </a:p>
        </p:txBody>
      </p:sp>
      <p:sp>
        <p:nvSpPr>
          <p:cNvPr id="5735" name="Google Shape;5735;p461"/>
          <p:cNvSpPr txBox="1"/>
          <p:nvPr/>
        </p:nvSpPr>
        <p:spPr>
          <a:xfrm>
            <a:off x="6532750" y="1434800"/>
            <a:ext cx="5059500" cy="4715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000000"/>
              </a:buClr>
              <a:buSzPts val="1900"/>
              <a:buFont typeface="Red Hat Text"/>
              <a:buChar char="●"/>
            </a:pPr>
            <a:r>
              <a:rPr lang="en" sz="1900">
                <a:latin typeface="Red Hat Text"/>
                <a:ea typeface="Red Hat Text"/>
                <a:cs typeface="Red Hat Text"/>
                <a:sym typeface="Red Hat Text"/>
              </a:rPr>
              <a:t>Scaling Apps</a:t>
            </a:r>
            <a:endParaRPr sz="1900">
              <a:latin typeface="Red Hat Text"/>
              <a:ea typeface="Red Hat Text"/>
              <a:cs typeface="Red Hat Text"/>
              <a:sym typeface="Red Hat Text"/>
            </a:endParaRPr>
          </a:p>
          <a:p>
            <a:pPr indent="-349250" lvl="0" marL="457200" rtl="0" algn="l">
              <a:lnSpc>
                <a:spcPct val="115000"/>
              </a:lnSpc>
              <a:spcBef>
                <a:spcPts val="0"/>
              </a:spcBef>
              <a:spcAft>
                <a:spcPts val="0"/>
              </a:spcAft>
              <a:buClr>
                <a:srgbClr val="000000"/>
              </a:buClr>
              <a:buSzPts val="1900"/>
              <a:buFont typeface="Red Hat Text"/>
              <a:buChar char="●"/>
            </a:pPr>
            <a:r>
              <a:rPr lang="en" sz="1900">
                <a:latin typeface="Red Hat Text"/>
                <a:ea typeface="Red Hat Text"/>
                <a:cs typeface="Red Hat Text"/>
                <a:sym typeface="Red Hat Text"/>
              </a:rPr>
              <a:t>Logging </a:t>
            </a:r>
            <a:endParaRPr sz="1900">
              <a:latin typeface="Red Hat Text"/>
              <a:ea typeface="Red Hat Text"/>
              <a:cs typeface="Red Hat Text"/>
              <a:sym typeface="Red Hat Text"/>
            </a:endParaRPr>
          </a:p>
          <a:p>
            <a:pPr indent="-349250" lvl="0" marL="457200" rtl="0" algn="l">
              <a:lnSpc>
                <a:spcPct val="115000"/>
              </a:lnSpc>
              <a:spcBef>
                <a:spcPts val="0"/>
              </a:spcBef>
              <a:spcAft>
                <a:spcPts val="0"/>
              </a:spcAft>
              <a:buClr>
                <a:srgbClr val="000000"/>
              </a:buClr>
              <a:buSzPts val="1900"/>
              <a:buFont typeface="Red Hat Text"/>
              <a:buChar char="●"/>
            </a:pPr>
            <a:r>
              <a:rPr lang="en" sz="1900">
                <a:latin typeface="Red Hat Text"/>
                <a:ea typeface="Red Hat Text"/>
                <a:cs typeface="Red Hat Text"/>
                <a:sym typeface="Red Hat Text"/>
              </a:rPr>
              <a:t>Labels</a:t>
            </a:r>
            <a:endParaRPr sz="1900">
              <a:latin typeface="Red Hat Text"/>
              <a:ea typeface="Red Hat Text"/>
              <a:cs typeface="Red Hat Text"/>
              <a:sym typeface="Red Hat Text"/>
            </a:endParaRPr>
          </a:p>
          <a:p>
            <a:pPr indent="-349250" lvl="0" marL="457200" rtl="0" algn="l">
              <a:lnSpc>
                <a:spcPct val="115000"/>
              </a:lnSpc>
              <a:spcBef>
                <a:spcPts val="0"/>
              </a:spcBef>
              <a:spcAft>
                <a:spcPts val="0"/>
              </a:spcAft>
              <a:buClr>
                <a:srgbClr val="000000"/>
              </a:buClr>
              <a:buSzPts val="1900"/>
              <a:buFont typeface="Red Hat Text"/>
              <a:buChar char="●"/>
            </a:pPr>
            <a:r>
              <a:rPr lang="en" sz="1900">
                <a:latin typeface="Red Hat Text"/>
                <a:ea typeface="Red Hat Text"/>
                <a:cs typeface="Red Hat Text"/>
                <a:sym typeface="Red Hat Text"/>
              </a:rPr>
              <a:t>Permissions</a:t>
            </a:r>
            <a:endParaRPr sz="1900">
              <a:latin typeface="Red Hat Text"/>
              <a:ea typeface="Red Hat Text"/>
              <a:cs typeface="Red Hat Text"/>
              <a:sym typeface="Red Hat Text"/>
            </a:endParaRPr>
          </a:p>
          <a:p>
            <a:pPr indent="-349250" lvl="0" marL="457200" rtl="0" algn="l">
              <a:lnSpc>
                <a:spcPct val="115000"/>
              </a:lnSpc>
              <a:spcBef>
                <a:spcPts val="0"/>
              </a:spcBef>
              <a:spcAft>
                <a:spcPts val="0"/>
              </a:spcAft>
              <a:buClr>
                <a:srgbClr val="000000"/>
              </a:buClr>
              <a:buSzPts val="1900"/>
              <a:buFont typeface="Red Hat Text"/>
              <a:buChar char="●"/>
            </a:pPr>
            <a:r>
              <a:rPr lang="en" sz="1900">
                <a:latin typeface="Red Hat Text"/>
                <a:ea typeface="Red Hat Text"/>
                <a:cs typeface="Red Hat Text"/>
                <a:sym typeface="Red Hat Text"/>
              </a:rPr>
              <a:t>Accessing and debugging Containers</a:t>
            </a:r>
            <a:endParaRPr sz="1900">
              <a:latin typeface="Red Hat Text"/>
              <a:ea typeface="Red Hat Text"/>
              <a:cs typeface="Red Hat Text"/>
              <a:sym typeface="Red Hat Text"/>
            </a:endParaRPr>
          </a:p>
          <a:p>
            <a:pPr indent="0" lvl="0" marL="457200" rtl="0" algn="l">
              <a:lnSpc>
                <a:spcPct val="115000"/>
              </a:lnSpc>
              <a:spcBef>
                <a:spcPts val="1600"/>
              </a:spcBef>
              <a:spcAft>
                <a:spcPts val="1600"/>
              </a:spcAft>
              <a:buNone/>
            </a:pPr>
            <a:r>
              <a:t/>
            </a:r>
            <a:endParaRPr>
              <a:latin typeface="Red Hat Text"/>
              <a:ea typeface="Red Hat Text"/>
              <a:cs typeface="Red Hat Text"/>
              <a:sym typeface="Red Hat Text"/>
            </a:endParaRPr>
          </a:p>
        </p:txBody>
      </p:sp>
      <p:pic>
        <p:nvPicPr>
          <p:cNvPr id="5736" name="Google Shape;5736;p461"/>
          <p:cNvPicPr preferRelativeResize="0"/>
          <p:nvPr/>
        </p:nvPicPr>
        <p:blipFill>
          <a:blip r:embed="rId3">
            <a:alphaModFix/>
          </a:blip>
          <a:stretch>
            <a:fillRect/>
          </a:stretch>
        </p:blipFill>
        <p:spPr>
          <a:xfrm>
            <a:off x="813675" y="1488675"/>
            <a:ext cx="4620524" cy="4428349"/>
          </a:xfrm>
          <a:prstGeom prst="rect">
            <a:avLst/>
          </a:prstGeom>
          <a:noFill/>
          <a:ln>
            <a:noFill/>
          </a:ln>
        </p:spPr>
      </p:pic>
      <p:pic>
        <p:nvPicPr>
          <p:cNvPr id="5737" name="Google Shape;5737;p461"/>
          <p:cNvPicPr preferRelativeResize="0"/>
          <p:nvPr/>
        </p:nvPicPr>
        <p:blipFill>
          <a:blip r:embed="rId4">
            <a:alphaModFix/>
          </a:blip>
          <a:stretch>
            <a:fillRect/>
          </a:stretch>
        </p:blipFill>
        <p:spPr>
          <a:xfrm>
            <a:off x="6381222" y="3472619"/>
            <a:ext cx="5144792" cy="211358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1" name="Shape 5741"/>
        <p:cNvGrpSpPr/>
        <p:nvPr/>
      </p:nvGrpSpPr>
      <p:grpSpPr>
        <a:xfrm>
          <a:off x="0" y="0"/>
          <a:ext cx="0" cy="0"/>
          <a:chOff x="0" y="0"/>
          <a:chExt cx="0" cy="0"/>
        </a:xfrm>
      </p:grpSpPr>
      <p:sp>
        <p:nvSpPr>
          <p:cNvPr id="5742" name="Google Shape;5742;p4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5743" name="Google Shape;5743;p462"/>
          <p:cNvSpPr txBox="1"/>
          <p:nvPr/>
        </p:nvSpPr>
        <p:spPr>
          <a:xfrm>
            <a:off x="2953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OpenShift 101</a:t>
            </a:r>
            <a:endParaRPr sz="900">
              <a:solidFill>
                <a:srgbClr val="EE0000"/>
              </a:solidFill>
              <a:latin typeface="Overpass SemiBold"/>
              <a:ea typeface="Overpass SemiBold"/>
              <a:cs typeface="Overpass SemiBold"/>
              <a:sym typeface="Overpass SemiBold"/>
            </a:endParaRPr>
          </a:p>
        </p:txBody>
      </p:sp>
      <p:cxnSp>
        <p:nvCxnSpPr>
          <p:cNvPr id="5744" name="Google Shape;5744;p462"/>
          <p:cNvCxnSpPr/>
          <p:nvPr/>
        </p:nvCxnSpPr>
        <p:spPr>
          <a:xfrm>
            <a:off x="1631814" y="0"/>
            <a:ext cx="0" cy="6907800"/>
          </a:xfrm>
          <a:prstGeom prst="straightConnector1">
            <a:avLst/>
          </a:prstGeom>
          <a:noFill/>
          <a:ln cap="flat" cmpd="sng" w="28575">
            <a:solidFill>
              <a:srgbClr val="D5D5D5"/>
            </a:solidFill>
            <a:prstDash val="solid"/>
            <a:round/>
            <a:headEnd len="med" w="med" type="none"/>
            <a:tailEnd len="med" w="med" type="none"/>
          </a:ln>
        </p:spPr>
      </p:cxnSp>
      <p:sp>
        <p:nvSpPr>
          <p:cNvPr id="5745" name="Google Shape;5745;p462"/>
          <p:cNvSpPr/>
          <p:nvPr/>
        </p:nvSpPr>
        <p:spPr>
          <a:xfrm>
            <a:off x="1585625" y="12125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462"/>
          <p:cNvSpPr txBox="1"/>
          <p:nvPr/>
        </p:nvSpPr>
        <p:spPr>
          <a:xfrm>
            <a:off x="1953175" y="1639950"/>
            <a:ext cx="6792000" cy="864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Create from </a:t>
            </a:r>
            <a:r>
              <a:rPr b="1" lang="en" sz="1300">
                <a:solidFill>
                  <a:srgbClr val="EBEBEB"/>
                </a:solidFill>
                <a:latin typeface="Red Hat Text"/>
                <a:ea typeface="Red Hat Text"/>
                <a:cs typeface="Red Hat Text"/>
                <a:sym typeface="Red Hat Text"/>
              </a:rPr>
              <a:t>Container image</a:t>
            </a:r>
            <a:endParaRPr b="1"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Scale the application</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Self Healing</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Route</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Logs</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Permissions</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Connecting to a Container</a:t>
            </a:r>
            <a:endParaRPr sz="1300">
              <a:solidFill>
                <a:srgbClr val="EBEBEB"/>
              </a:solidFill>
              <a:latin typeface="Red Hat Text"/>
              <a:ea typeface="Red Hat Text"/>
              <a:cs typeface="Red Hat Text"/>
              <a:sym typeface="Red Hat Text"/>
            </a:endParaRPr>
          </a:p>
        </p:txBody>
      </p:sp>
      <p:sp>
        <p:nvSpPr>
          <p:cNvPr id="5747" name="Google Shape;5747;p462"/>
          <p:cNvSpPr txBox="1"/>
          <p:nvPr/>
        </p:nvSpPr>
        <p:spPr>
          <a:xfrm>
            <a:off x="1953175" y="916069"/>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EBEBEB"/>
                </a:solidFill>
                <a:latin typeface="Overpass SemiBold"/>
                <a:ea typeface="Overpass SemiBold"/>
                <a:cs typeface="Overpass SemiBold"/>
                <a:sym typeface="Overpass SemiBold"/>
              </a:rPr>
              <a:t>Frontend</a:t>
            </a:r>
            <a:endParaRPr sz="1600">
              <a:solidFill>
                <a:srgbClr val="EBEBEB"/>
              </a:solidFill>
              <a:latin typeface="Overpass SemiBold"/>
              <a:ea typeface="Overpass SemiBold"/>
              <a:cs typeface="Overpass SemiBold"/>
              <a:sym typeface="Overpass SemiBold"/>
            </a:endParaRPr>
          </a:p>
        </p:txBody>
      </p:sp>
      <p:sp>
        <p:nvSpPr>
          <p:cNvPr id="5748" name="Google Shape;5748;p462"/>
          <p:cNvSpPr/>
          <p:nvPr/>
        </p:nvSpPr>
        <p:spPr>
          <a:xfrm>
            <a:off x="1585625" y="3393427"/>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462"/>
          <p:cNvSpPr txBox="1"/>
          <p:nvPr/>
        </p:nvSpPr>
        <p:spPr>
          <a:xfrm>
            <a:off x="1953175" y="3701775"/>
            <a:ext cx="5968200" cy="5598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Create from </a:t>
            </a:r>
            <a:r>
              <a:rPr b="1" lang="en" sz="1300">
                <a:solidFill>
                  <a:schemeClr val="dk1"/>
                </a:solidFill>
                <a:latin typeface="Red Hat Text"/>
                <a:ea typeface="Red Hat Text"/>
                <a:cs typeface="Red Hat Text"/>
                <a:sym typeface="Red Hat Text"/>
              </a:rPr>
              <a:t>Source to Image (s2i)</a:t>
            </a:r>
            <a:endParaRPr b="1" sz="13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300">
              <a:solidFill>
                <a:srgbClr val="000000"/>
              </a:solidFill>
              <a:latin typeface="Red Hat Text"/>
              <a:ea typeface="Red Hat Text"/>
              <a:cs typeface="Red Hat Text"/>
              <a:sym typeface="Red Hat Text"/>
            </a:endParaRPr>
          </a:p>
          <a:p>
            <a:pPr indent="0" lvl="0" marL="0" rtl="0" algn="l">
              <a:spcBef>
                <a:spcPts val="0"/>
              </a:spcBef>
              <a:spcAft>
                <a:spcPts val="0"/>
              </a:spcAft>
              <a:buNone/>
            </a:pPr>
            <a:r>
              <a:t/>
            </a:r>
            <a:endParaRPr sz="1300">
              <a:solidFill>
                <a:srgbClr val="000000"/>
              </a:solidFill>
              <a:latin typeface="Red Hat Text"/>
              <a:ea typeface="Red Hat Text"/>
              <a:cs typeface="Red Hat Text"/>
              <a:sym typeface="Red Hat Text"/>
            </a:endParaRPr>
          </a:p>
          <a:p>
            <a:pPr indent="0" lvl="0" marL="0" rtl="0" algn="l">
              <a:lnSpc>
                <a:spcPct val="140000"/>
              </a:lnSpc>
              <a:spcBef>
                <a:spcPts val="0"/>
              </a:spcBef>
              <a:spcAft>
                <a:spcPts val="0"/>
              </a:spcAft>
              <a:buNone/>
            </a:pPr>
            <a:r>
              <a:t/>
            </a:r>
            <a:endParaRPr sz="1200">
              <a:solidFill>
                <a:srgbClr val="000000"/>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rgbClr val="000000"/>
              </a:solidFill>
              <a:latin typeface="Overpass Light"/>
              <a:ea typeface="Overpass Light"/>
              <a:cs typeface="Overpass Light"/>
              <a:sym typeface="Overpass Light"/>
            </a:endParaRPr>
          </a:p>
        </p:txBody>
      </p:sp>
      <p:sp>
        <p:nvSpPr>
          <p:cNvPr id="5750" name="Google Shape;5750;p462"/>
          <p:cNvSpPr txBox="1"/>
          <p:nvPr/>
        </p:nvSpPr>
        <p:spPr>
          <a:xfrm>
            <a:off x="1953175" y="3096925"/>
            <a:ext cx="59682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latin typeface="Overpass SemiBold"/>
                <a:ea typeface="Overpass SemiBold"/>
                <a:cs typeface="Overpass SemiBold"/>
                <a:sym typeface="Overpass SemiBold"/>
              </a:rPr>
              <a:t>Backend</a:t>
            </a:r>
            <a:endParaRPr sz="1600">
              <a:solidFill>
                <a:srgbClr val="000000"/>
              </a:solidFill>
              <a:latin typeface="Overpass SemiBold"/>
              <a:ea typeface="Overpass SemiBold"/>
              <a:cs typeface="Overpass SemiBold"/>
              <a:sym typeface="Overpass SemiBold"/>
            </a:endParaRPr>
          </a:p>
        </p:txBody>
      </p:sp>
      <p:sp>
        <p:nvSpPr>
          <p:cNvPr id="5751" name="Google Shape;5751;p462"/>
          <p:cNvSpPr/>
          <p:nvPr/>
        </p:nvSpPr>
        <p:spPr>
          <a:xfrm>
            <a:off x="1585625" y="436220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462"/>
          <p:cNvSpPr txBox="1"/>
          <p:nvPr/>
        </p:nvSpPr>
        <p:spPr>
          <a:xfrm>
            <a:off x="1953175" y="4670550"/>
            <a:ext cx="4974300" cy="5598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Create from </a:t>
            </a:r>
            <a:r>
              <a:rPr b="1" lang="en" sz="1300">
                <a:solidFill>
                  <a:srgbClr val="EBEBEB"/>
                </a:solidFill>
                <a:latin typeface="Red Hat Text"/>
                <a:ea typeface="Red Hat Text"/>
                <a:cs typeface="Red Hat Text"/>
                <a:sym typeface="Red Hat Text"/>
              </a:rPr>
              <a:t>Container image</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Create a database user with the proper settings and roles</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Create a Secret</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Update </a:t>
            </a:r>
            <a:r>
              <a:rPr lang="en" sz="1250">
                <a:solidFill>
                  <a:srgbClr val="EBEBEB"/>
                </a:solidFill>
                <a:highlight>
                  <a:srgbClr val="FFFFFF"/>
                </a:highlight>
              </a:rPr>
              <a:t>Environment Variables for the backend</a:t>
            </a:r>
            <a:endParaRPr sz="1250">
              <a:solidFill>
                <a:srgbClr val="EBEBEB"/>
              </a:solidFill>
              <a:highlight>
                <a:srgbClr val="FFFFFF"/>
              </a:highlight>
            </a:endParaRPr>
          </a:p>
          <a:p>
            <a:pPr indent="-307975" lvl="0" marL="457200" rtl="0" algn="l">
              <a:spcBef>
                <a:spcPts val="0"/>
              </a:spcBef>
              <a:spcAft>
                <a:spcPts val="0"/>
              </a:spcAft>
              <a:buClr>
                <a:srgbClr val="EBEBEB"/>
              </a:buClr>
              <a:buSzPts val="1250"/>
              <a:buChar char="●"/>
            </a:pPr>
            <a:r>
              <a:rPr lang="en" sz="1250">
                <a:solidFill>
                  <a:srgbClr val="EBEBEB"/>
                </a:solidFill>
                <a:highlight>
                  <a:srgbClr val="FFFFFF"/>
                </a:highlight>
              </a:rPr>
              <a:t>Fix Mongodb and Backend labels</a:t>
            </a:r>
            <a:endParaRPr sz="1250">
              <a:solidFill>
                <a:srgbClr val="EBEBEB"/>
              </a:solidFill>
              <a:highlight>
                <a:srgbClr val="FFFFFF"/>
              </a:highlight>
            </a:endParaRPr>
          </a:p>
          <a:p>
            <a:pPr indent="-307975" lvl="0" marL="457200" rtl="0" algn="l">
              <a:spcBef>
                <a:spcPts val="0"/>
              </a:spcBef>
              <a:spcAft>
                <a:spcPts val="0"/>
              </a:spcAft>
              <a:buClr>
                <a:srgbClr val="EBEBEB"/>
              </a:buClr>
              <a:buSzPts val="1250"/>
              <a:buChar char="●"/>
            </a:pPr>
            <a:r>
              <a:rPr lang="en" sz="1250">
                <a:solidFill>
                  <a:srgbClr val="EBEBEB"/>
                </a:solidFill>
                <a:highlight>
                  <a:srgbClr val="FFFFFF"/>
                </a:highlight>
              </a:rPr>
              <a:t>Load data into the Db</a:t>
            </a:r>
            <a:endParaRPr sz="1250">
              <a:solidFill>
                <a:srgbClr val="EBEBEB"/>
              </a:solidFill>
              <a:highlight>
                <a:srgbClr val="FFFFFF"/>
              </a:highlight>
            </a:endParaRPr>
          </a:p>
        </p:txBody>
      </p:sp>
      <p:sp>
        <p:nvSpPr>
          <p:cNvPr id="5753" name="Google Shape;5753;p462"/>
          <p:cNvSpPr txBox="1"/>
          <p:nvPr/>
        </p:nvSpPr>
        <p:spPr>
          <a:xfrm>
            <a:off x="1953175" y="4071857"/>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EBEBEB"/>
                </a:solidFill>
                <a:latin typeface="Overpass SemiBold"/>
                <a:ea typeface="Overpass SemiBold"/>
                <a:cs typeface="Overpass SemiBold"/>
                <a:sym typeface="Overpass SemiBold"/>
              </a:rPr>
              <a:t>Database</a:t>
            </a:r>
            <a:endParaRPr sz="1600">
              <a:solidFill>
                <a:srgbClr val="EBEBEB"/>
              </a:solidFill>
              <a:latin typeface="Overpass SemiBold"/>
              <a:ea typeface="Overpass SemiBold"/>
              <a:cs typeface="Overpass SemiBold"/>
              <a:sym typeface="Overpass SemiBold"/>
            </a:endParaRPr>
          </a:p>
        </p:txBody>
      </p:sp>
      <p:pic>
        <p:nvPicPr>
          <p:cNvPr id="5754" name="Google Shape;5754;p462"/>
          <p:cNvPicPr preferRelativeResize="0"/>
          <p:nvPr/>
        </p:nvPicPr>
        <p:blipFill>
          <a:blip r:embed="rId3">
            <a:alphaModFix/>
          </a:blip>
          <a:stretch>
            <a:fillRect/>
          </a:stretch>
        </p:blipFill>
        <p:spPr>
          <a:xfrm>
            <a:off x="6862050" y="311150"/>
            <a:ext cx="5446420" cy="66089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8" name="Shape 5758"/>
        <p:cNvGrpSpPr/>
        <p:nvPr/>
      </p:nvGrpSpPr>
      <p:grpSpPr>
        <a:xfrm>
          <a:off x="0" y="0"/>
          <a:ext cx="0" cy="0"/>
          <a:chOff x="0" y="0"/>
          <a:chExt cx="0" cy="0"/>
        </a:xfrm>
      </p:grpSpPr>
      <p:sp>
        <p:nvSpPr>
          <p:cNvPr id="5759" name="Google Shape;5759;p46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5760" name="Google Shape;5760;p463"/>
          <p:cNvSpPr txBox="1"/>
          <p:nvPr/>
        </p:nvSpPr>
        <p:spPr>
          <a:xfrm>
            <a:off x="2953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OpenShift 101</a:t>
            </a:r>
            <a:endParaRPr sz="900">
              <a:solidFill>
                <a:srgbClr val="EE0000"/>
              </a:solidFill>
              <a:latin typeface="Overpass SemiBold"/>
              <a:ea typeface="Overpass SemiBold"/>
              <a:cs typeface="Overpass SemiBold"/>
              <a:sym typeface="Overpass SemiBold"/>
            </a:endParaRPr>
          </a:p>
        </p:txBody>
      </p:sp>
      <p:cxnSp>
        <p:nvCxnSpPr>
          <p:cNvPr id="5761" name="Google Shape;5761;p463"/>
          <p:cNvCxnSpPr/>
          <p:nvPr/>
        </p:nvCxnSpPr>
        <p:spPr>
          <a:xfrm>
            <a:off x="1631814" y="0"/>
            <a:ext cx="0" cy="6907800"/>
          </a:xfrm>
          <a:prstGeom prst="straightConnector1">
            <a:avLst/>
          </a:prstGeom>
          <a:noFill/>
          <a:ln cap="flat" cmpd="sng" w="28575">
            <a:solidFill>
              <a:srgbClr val="D5D5D5"/>
            </a:solidFill>
            <a:prstDash val="solid"/>
            <a:round/>
            <a:headEnd len="med" w="med" type="none"/>
            <a:tailEnd len="med" w="med" type="none"/>
          </a:ln>
        </p:spPr>
      </p:cxnSp>
      <p:sp>
        <p:nvSpPr>
          <p:cNvPr id="5762" name="Google Shape;5762;p463"/>
          <p:cNvSpPr/>
          <p:nvPr/>
        </p:nvSpPr>
        <p:spPr>
          <a:xfrm>
            <a:off x="1585625" y="12125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463"/>
          <p:cNvSpPr txBox="1"/>
          <p:nvPr/>
        </p:nvSpPr>
        <p:spPr>
          <a:xfrm>
            <a:off x="1953175" y="1639950"/>
            <a:ext cx="6792000" cy="864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Create from </a:t>
            </a:r>
            <a:r>
              <a:rPr b="1" lang="en" sz="1300">
                <a:solidFill>
                  <a:srgbClr val="EBEBEB"/>
                </a:solidFill>
                <a:latin typeface="Red Hat Text"/>
                <a:ea typeface="Red Hat Text"/>
                <a:cs typeface="Red Hat Text"/>
                <a:sym typeface="Red Hat Text"/>
              </a:rPr>
              <a:t>Container image</a:t>
            </a:r>
            <a:endParaRPr b="1"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Scale the application</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Self Healing</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Route</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Logs</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Permissions</a:t>
            </a:r>
            <a:endParaRPr sz="1300">
              <a:solidFill>
                <a:srgbClr val="EBEBEB"/>
              </a:solidFill>
              <a:latin typeface="Red Hat Text"/>
              <a:ea typeface="Red Hat Text"/>
              <a:cs typeface="Red Hat Text"/>
              <a:sym typeface="Red Hat Text"/>
            </a:endParaRPr>
          </a:p>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Connecting to a Container</a:t>
            </a:r>
            <a:endParaRPr sz="1300">
              <a:solidFill>
                <a:srgbClr val="EBEBEB"/>
              </a:solidFill>
              <a:latin typeface="Red Hat Text"/>
              <a:ea typeface="Red Hat Text"/>
              <a:cs typeface="Red Hat Text"/>
              <a:sym typeface="Red Hat Text"/>
            </a:endParaRPr>
          </a:p>
        </p:txBody>
      </p:sp>
      <p:sp>
        <p:nvSpPr>
          <p:cNvPr id="5764" name="Google Shape;5764;p463"/>
          <p:cNvSpPr txBox="1"/>
          <p:nvPr/>
        </p:nvSpPr>
        <p:spPr>
          <a:xfrm>
            <a:off x="1953175" y="916069"/>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EBEBEB"/>
                </a:solidFill>
                <a:latin typeface="Overpass SemiBold"/>
                <a:ea typeface="Overpass SemiBold"/>
                <a:cs typeface="Overpass SemiBold"/>
                <a:sym typeface="Overpass SemiBold"/>
              </a:rPr>
              <a:t>Frontend</a:t>
            </a:r>
            <a:endParaRPr sz="1600">
              <a:solidFill>
                <a:srgbClr val="EBEBEB"/>
              </a:solidFill>
              <a:latin typeface="Overpass SemiBold"/>
              <a:ea typeface="Overpass SemiBold"/>
              <a:cs typeface="Overpass SemiBold"/>
              <a:sym typeface="Overpass SemiBold"/>
            </a:endParaRPr>
          </a:p>
        </p:txBody>
      </p:sp>
      <p:sp>
        <p:nvSpPr>
          <p:cNvPr id="5765" name="Google Shape;5765;p463"/>
          <p:cNvSpPr/>
          <p:nvPr/>
        </p:nvSpPr>
        <p:spPr>
          <a:xfrm>
            <a:off x="1585625" y="3393427"/>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463"/>
          <p:cNvSpPr txBox="1"/>
          <p:nvPr/>
        </p:nvSpPr>
        <p:spPr>
          <a:xfrm>
            <a:off x="1953175" y="3701775"/>
            <a:ext cx="5968200" cy="5598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EBEBEB"/>
              </a:buClr>
              <a:buSzPts val="1300"/>
              <a:buFont typeface="Red Hat Text"/>
              <a:buChar char="●"/>
            </a:pPr>
            <a:r>
              <a:rPr lang="en" sz="1300">
                <a:solidFill>
                  <a:srgbClr val="EBEBEB"/>
                </a:solidFill>
                <a:latin typeface="Red Hat Text"/>
                <a:ea typeface="Red Hat Text"/>
                <a:cs typeface="Red Hat Text"/>
                <a:sym typeface="Red Hat Text"/>
              </a:rPr>
              <a:t>Create from </a:t>
            </a:r>
            <a:r>
              <a:rPr b="1" lang="en" sz="1300">
                <a:solidFill>
                  <a:srgbClr val="EBEBEB"/>
                </a:solidFill>
                <a:latin typeface="Red Hat Text"/>
                <a:ea typeface="Red Hat Text"/>
                <a:cs typeface="Red Hat Text"/>
                <a:sym typeface="Red Hat Text"/>
              </a:rPr>
              <a:t>Source to Image (s2i)</a:t>
            </a:r>
            <a:endParaRPr b="1" sz="1300">
              <a:solidFill>
                <a:srgbClr val="EBEBEB"/>
              </a:solidFill>
              <a:latin typeface="Red Hat Text"/>
              <a:ea typeface="Red Hat Text"/>
              <a:cs typeface="Red Hat Text"/>
              <a:sym typeface="Red Hat Text"/>
            </a:endParaRPr>
          </a:p>
          <a:p>
            <a:pPr indent="0" lvl="0" marL="0" rtl="0" algn="l">
              <a:spcBef>
                <a:spcPts val="0"/>
              </a:spcBef>
              <a:spcAft>
                <a:spcPts val="0"/>
              </a:spcAft>
              <a:buNone/>
            </a:pPr>
            <a:r>
              <a:t/>
            </a:r>
            <a:endParaRPr sz="1300">
              <a:solidFill>
                <a:srgbClr val="EBEBEB"/>
              </a:solidFill>
              <a:latin typeface="Red Hat Text"/>
              <a:ea typeface="Red Hat Text"/>
              <a:cs typeface="Red Hat Text"/>
              <a:sym typeface="Red Hat Text"/>
            </a:endParaRPr>
          </a:p>
          <a:p>
            <a:pPr indent="0" lvl="0" marL="0" rtl="0" algn="l">
              <a:spcBef>
                <a:spcPts val="0"/>
              </a:spcBef>
              <a:spcAft>
                <a:spcPts val="0"/>
              </a:spcAft>
              <a:buNone/>
            </a:pPr>
            <a:r>
              <a:t/>
            </a:r>
            <a:endParaRPr sz="1300">
              <a:solidFill>
                <a:srgbClr val="EBEBEB"/>
              </a:solidFill>
              <a:latin typeface="Red Hat Text"/>
              <a:ea typeface="Red Hat Text"/>
              <a:cs typeface="Red Hat Text"/>
              <a:sym typeface="Red Hat Text"/>
            </a:endParaRPr>
          </a:p>
          <a:p>
            <a:pPr indent="0" lvl="0" marL="0" rtl="0" algn="l">
              <a:lnSpc>
                <a:spcPct val="140000"/>
              </a:lnSpc>
              <a:spcBef>
                <a:spcPts val="0"/>
              </a:spcBef>
              <a:spcAft>
                <a:spcPts val="0"/>
              </a:spcAft>
              <a:buNone/>
            </a:pPr>
            <a:r>
              <a:t/>
            </a:r>
            <a:endParaRPr sz="1200">
              <a:solidFill>
                <a:srgbClr val="EBEBEB"/>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rgbClr val="EBEBEB"/>
              </a:solidFill>
              <a:latin typeface="Overpass Light"/>
              <a:ea typeface="Overpass Light"/>
              <a:cs typeface="Overpass Light"/>
              <a:sym typeface="Overpass Light"/>
            </a:endParaRPr>
          </a:p>
        </p:txBody>
      </p:sp>
      <p:sp>
        <p:nvSpPr>
          <p:cNvPr id="5767" name="Google Shape;5767;p463"/>
          <p:cNvSpPr txBox="1"/>
          <p:nvPr/>
        </p:nvSpPr>
        <p:spPr>
          <a:xfrm>
            <a:off x="1953175" y="3096925"/>
            <a:ext cx="59682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EBEBEB"/>
                </a:solidFill>
                <a:latin typeface="Overpass SemiBold"/>
                <a:ea typeface="Overpass SemiBold"/>
                <a:cs typeface="Overpass SemiBold"/>
                <a:sym typeface="Overpass SemiBold"/>
              </a:rPr>
              <a:t>Backend</a:t>
            </a:r>
            <a:endParaRPr sz="1600">
              <a:solidFill>
                <a:srgbClr val="EBEBEB"/>
              </a:solidFill>
              <a:latin typeface="Overpass SemiBold"/>
              <a:ea typeface="Overpass SemiBold"/>
              <a:cs typeface="Overpass SemiBold"/>
              <a:sym typeface="Overpass SemiBold"/>
            </a:endParaRPr>
          </a:p>
        </p:txBody>
      </p:sp>
      <p:sp>
        <p:nvSpPr>
          <p:cNvPr id="5768" name="Google Shape;5768;p463"/>
          <p:cNvSpPr/>
          <p:nvPr/>
        </p:nvSpPr>
        <p:spPr>
          <a:xfrm>
            <a:off x="1585625" y="436220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463"/>
          <p:cNvSpPr txBox="1"/>
          <p:nvPr/>
        </p:nvSpPr>
        <p:spPr>
          <a:xfrm>
            <a:off x="1953175" y="4670550"/>
            <a:ext cx="4974300" cy="5598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000000"/>
              </a:buClr>
              <a:buSzPts val="1300"/>
              <a:buFont typeface="Red Hat Text"/>
              <a:buChar char="●"/>
            </a:pPr>
            <a:r>
              <a:rPr lang="en" sz="1300">
                <a:solidFill>
                  <a:schemeClr val="dk1"/>
                </a:solidFill>
                <a:latin typeface="Red Hat Text"/>
                <a:ea typeface="Red Hat Text"/>
                <a:cs typeface="Red Hat Text"/>
                <a:sym typeface="Red Hat Text"/>
              </a:rPr>
              <a:t>Create a Secret</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solidFill>
                  <a:schemeClr val="dk1"/>
                </a:solidFill>
                <a:latin typeface="Red Hat Text"/>
                <a:ea typeface="Red Hat Text"/>
                <a:cs typeface="Red Hat Text"/>
                <a:sym typeface="Red Hat Text"/>
              </a:rPr>
              <a:t>Create from </a:t>
            </a:r>
            <a:r>
              <a:rPr b="1" lang="en" sz="1300">
                <a:solidFill>
                  <a:schemeClr val="dk1"/>
                </a:solidFill>
                <a:latin typeface="Red Hat Text"/>
                <a:ea typeface="Red Hat Text"/>
                <a:cs typeface="Red Hat Text"/>
                <a:sym typeface="Red Hat Text"/>
              </a:rPr>
              <a:t>Container image</a:t>
            </a:r>
            <a:endParaRPr sz="1300">
              <a:solidFill>
                <a:srgbClr val="000000"/>
              </a:solidFill>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Create a database user with the proper settings and roles</a:t>
            </a:r>
            <a:endParaRPr sz="1300">
              <a:solidFill>
                <a:srgbClr val="000000"/>
              </a:solidFill>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Create a Secret</a:t>
            </a:r>
            <a:endParaRPr sz="1300">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Update </a:t>
            </a:r>
            <a:r>
              <a:rPr lang="en" sz="1250">
                <a:solidFill>
                  <a:srgbClr val="333333"/>
                </a:solidFill>
                <a:highlight>
                  <a:srgbClr val="FFFFFF"/>
                </a:highlight>
              </a:rPr>
              <a:t>Environment Variables for the backend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50">
                <a:solidFill>
                  <a:srgbClr val="333333"/>
                </a:solidFill>
                <a:highlight>
                  <a:srgbClr val="FFFFFF"/>
                </a:highlight>
              </a:rPr>
              <a:t>Fix Mongodb and Backend labels</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50">
                <a:solidFill>
                  <a:srgbClr val="333333"/>
                </a:solidFill>
                <a:highlight>
                  <a:srgbClr val="FFFFFF"/>
                </a:highlight>
              </a:rPr>
              <a:t>Load data into the Db</a:t>
            </a:r>
            <a:endParaRPr sz="1250">
              <a:solidFill>
                <a:srgbClr val="333333"/>
              </a:solidFill>
              <a:highlight>
                <a:srgbClr val="FFFFFF"/>
              </a:highlight>
            </a:endParaRPr>
          </a:p>
        </p:txBody>
      </p:sp>
      <p:sp>
        <p:nvSpPr>
          <p:cNvPr id="5770" name="Google Shape;5770;p463"/>
          <p:cNvSpPr txBox="1"/>
          <p:nvPr/>
        </p:nvSpPr>
        <p:spPr>
          <a:xfrm>
            <a:off x="1953175" y="4071857"/>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latin typeface="Overpass SemiBold"/>
                <a:ea typeface="Overpass SemiBold"/>
                <a:cs typeface="Overpass SemiBold"/>
                <a:sym typeface="Overpass SemiBold"/>
              </a:rPr>
              <a:t>Database</a:t>
            </a:r>
            <a:endParaRPr sz="1600">
              <a:latin typeface="Overpass SemiBold"/>
              <a:ea typeface="Overpass SemiBold"/>
              <a:cs typeface="Overpass SemiBold"/>
              <a:sym typeface="Overpass SemiBold"/>
            </a:endParaRPr>
          </a:p>
        </p:txBody>
      </p:sp>
      <p:pic>
        <p:nvPicPr>
          <p:cNvPr id="5771" name="Google Shape;5771;p463"/>
          <p:cNvPicPr preferRelativeResize="0"/>
          <p:nvPr/>
        </p:nvPicPr>
        <p:blipFill>
          <a:blip r:embed="rId3">
            <a:alphaModFix/>
          </a:blip>
          <a:stretch>
            <a:fillRect/>
          </a:stretch>
        </p:blipFill>
        <p:spPr>
          <a:xfrm>
            <a:off x="6862050" y="311150"/>
            <a:ext cx="5446420" cy="66089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5" name="Shape 5775"/>
        <p:cNvGrpSpPr/>
        <p:nvPr/>
      </p:nvGrpSpPr>
      <p:grpSpPr>
        <a:xfrm>
          <a:off x="0" y="0"/>
          <a:ext cx="0" cy="0"/>
          <a:chOff x="0" y="0"/>
          <a:chExt cx="0" cy="0"/>
        </a:xfrm>
      </p:grpSpPr>
      <p:sp>
        <p:nvSpPr>
          <p:cNvPr id="5776" name="Google Shape;5776;p4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5777" name="Google Shape;5777;p464"/>
          <p:cNvSpPr txBox="1"/>
          <p:nvPr/>
        </p:nvSpPr>
        <p:spPr>
          <a:xfrm>
            <a:off x="2953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OpenShift 101</a:t>
            </a:r>
            <a:endParaRPr sz="900">
              <a:solidFill>
                <a:srgbClr val="EE0000"/>
              </a:solidFill>
              <a:latin typeface="Overpass SemiBold"/>
              <a:ea typeface="Overpass SemiBold"/>
              <a:cs typeface="Overpass SemiBold"/>
              <a:sym typeface="Overpass SemiBold"/>
            </a:endParaRPr>
          </a:p>
        </p:txBody>
      </p:sp>
      <p:cxnSp>
        <p:nvCxnSpPr>
          <p:cNvPr id="5778" name="Google Shape;5778;p464"/>
          <p:cNvCxnSpPr/>
          <p:nvPr/>
        </p:nvCxnSpPr>
        <p:spPr>
          <a:xfrm>
            <a:off x="1631814" y="0"/>
            <a:ext cx="0" cy="6907800"/>
          </a:xfrm>
          <a:prstGeom prst="straightConnector1">
            <a:avLst/>
          </a:prstGeom>
          <a:noFill/>
          <a:ln cap="flat" cmpd="sng" w="28575">
            <a:solidFill>
              <a:srgbClr val="D5D5D5"/>
            </a:solidFill>
            <a:prstDash val="solid"/>
            <a:round/>
            <a:headEnd len="med" w="med" type="none"/>
            <a:tailEnd len="med" w="med" type="none"/>
          </a:ln>
        </p:spPr>
      </p:cxnSp>
      <p:sp>
        <p:nvSpPr>
          <p:cNvPr id="5779" name="Google Shape;5779;p464"/>
          <p:cNvSpPr/>
          <p:nvPr/>
        </p:nvSpPr>
        <p:spPr>
          <a:xfrm>
            <a:off x="1585625" y="12125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464"/>
          <p:cNvSpPr txBox="1"/>
          <p:nvPr/>
        </p:nvSpPr>
        <p:spPr>
          <a:xfrm>
            <a:off x="1953175" y="1639950"/>
            <a:ext cx="6792000" cy="864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Create from </a:t>
            </a:r>
            <a:r>
              <a:rPr b="1" lang="en" sz="1300">
                <a:solidFill>
                  <a:schemeClr val="dk1"/>
                </a:solidFill>
                <a:latin typeface="Red Hat Text"/>
                <a:ea typeface="Red Hat Text"/>
                <a:cs typeface="Red Hat Text"/>
                <a:sym typeface="Red Hat Text"/>
              </a:rPr>
              <a:t>Container image</a:t>
            </a:r>
            <a:endParaRPr b="1"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Scale the application</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Self Healing</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Route</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Logs</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Permissions</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Connecting to a Container</a:t>
            </a:r>
            <a:endParaRPr sz="1300">
              <a:solidFill>
                <a:schemeClr val="dk1"/>
              </a:solidFill>
              <a:latin typeface="Red Hat Text"/>
              <a:ea typeface="Red Hat Text"/>
              <a:cs typeface="Red Hat Text"/>
              <a:sym typeface="Red Hat Text"/>
            </a:endParaRPr>
          </a:p>
        </p:txBody>
      </p:sp>
      <p:sp>
        <p:nvSpPr>
          <p:cNvPr id="5781" name="Google Shape;5781;p464"/>
          <p:cNvSpPr txBox="1"/>
          <p:nvPr/>
        </p:nvSpPr>
        <p:spPr>
          <a:xfrm>
            <a:off x="1953175" y="916069"/>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chemeClr val="dk1"/>
                </a:solidFill>
                <a:latin typeface="Overpass SemiBold"/>
                <a:ea typeface="Overpass SemiBold"/>
                <a:cs typeface="Overpass SemiBold"/>
                <a:sym typeface="Overpass SemiBold"/>
              </a:rPr>
              <a:t>Frontend</a:t>
            </a:r>
            <a:endParaRPr sz="1600">
              <a:solidFill>
                <a:schemeClr val="dk1"/>
              </a:solidFill>
              <a:latin typeface="Overpass SemiBold"/>
              <a:ea typeface="Overpass SemiBold"/>
              <a:cs typeface="Overpass SemiBold"/>
              <a:sym typeface="Overpass SemiBold"/>
            </a:endParaRPr>
          </a:p>
        </p:txBody>
      </p:sp>
      <p:sp>
        <p:nvSpPr>
          <p:cNvPr id="5782" name="Google Shape;5782;p464"/>
          <p:cNvSpPr/>
          <p:nvPr/>
        </p:nvSpPr>
        <p:spPr>
          <a:xfrm>
            <a:off x="1585625" y="3393427"/>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464"/>
          <p:cNvSpPr txBox="1"/>
          <p:nvPr/>
        </p:nvSpPr>
        <p:spPr>
          <a:xfrm>
            <a:off x="1953175" y="3701775"/>
            <a:ext cx="5968200" cy="5598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Create from </a:t>
            </a:r>
            <a:r>
              <a:rPr b="1" lang="en" sz="1300">
                <a:solidFill>
                  <a:schemeClr val="dk1"/>
                </a:solidFill>
                <a:latin typeface="Red Hat Text"/>
                <a:ea typeface="Red Hat Text"/>
                <a:cs typeface="Red Hat Text"/>
                <a:sym typeface="Red Hat Text"/>
              </a:rPr>
              <a:t>Source to Image (s2i)</a:t>
            </a:r>
            <a:endParaRPr b="1" sz="13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3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300">
              <a:solidFill>
                <a:schemeClr val="dk1"/>
              </a:solidFill>
              <a:latin typeface="Red Hat Text"/>
              <a:ea typeface="Red Hat Text"/>
              <a:cs typeface="Red Hat Text"/>
              <a:sym typeface="Red Hat Tex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5784" name="Google Shape;5784;p464"/>
          <p:cNvSpPr txBox="1"/>
          <p:nvPr/>
        </p:nvSpPr>
        <p:spPr>
          <a:xfrm>
            <a:off x="1953175" y="3096925"/>
            <a:ext cx="59682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chemeClr val="dk1"/>
                </a:solidFill>
                <a:latin typeface="Overpass SemiBold"/>
                <a:ea typeface="Overpass SemiBold"/>
                <a:cs typeface="Overpass SemiBold"/>
                <a:sym typeface="Overpass SemiBold"/>
              </a:rPr>
              <a:t>Backend</a:t>
            </a:r>
            <a:endParaRPr sz="1600">
              <a:solidFill>
                <a:schemeClr val="dk1"/>
              </a:solidFill>
              <a:latin typeface="Overpass SemiBold"/>
              <a:ea typeface="Overpass SemiBold"/>
              <a:cs typeface="Overpass SemiBold"/>
              <a:sym typeface="Overpass SemiBold"/>
            </a:endParaRPr>
          </a:p>
        </p:txBody>
      </p:sp>
      <p:sp>
        <p:nvSpPr>
          <p:cNvPr id="5785" name="Google Shape;5785;p464"/>
          <p:cNvSpPr/>
          <p:nvPr/>
        </p:nvSpPr>
        <p:spPr>
          <a:xfrm>
            <a:off x="1585625" y="436220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464"/>
          <p:cNvSpPr txBox="1"/>
          <p:nvPr/>
        </p:nvSpPr>
        <p:spPr>
          <a:xfrm>
            <a:off x="1953175" y="4670550"/>
            <a:ext cx="4974300" cy="5598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000000"/>
              </a:buClr>
              <a:buSzPts val="1300"/>
              <a:buFont typeface="Red Hat Text"/>
              <a:buChar char="●"/>
            </a:pPr>
            <a:r>
              <a:rPr lang="en" sz="1300">
                <a:solidFill>
                  <a:schemeClr val="dk1"/>
                </a:solidFill>
                <a:latin typeface="Red Hat Text"/>
                <a:ea typeface="Red Hat Text"/>
                <a:cs typeface="Red Hat Text"/>
                <a:sym typeface="Red Hat Text"/>
              </a:rPr>
              <a:t>Create from </a:t>
            </a:r>
            <a:r>
              <a:rPr b="1" lang="en" sz="1300">
                <a:solidFill>
                  <a:schemeClr val="dk1"/>
                </a:solidFill>
                <a:latin typeface="Red Hat Text"/>
                <a:ea typeface="Red Hat Text"/>
                <a:cs typeface="Red Hat Text"/>
                <a:sym typeface="Red Hat Text"/>
              </a:rPr>
              <a:t>Container image</a:t>
            </a:r>
            <a:endParaRPr sz="1300">
              <a:solidFill>
                <a:srgbClr val="000000"/>
              </a:solidFill>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Create a database user with the proper settings and roles</a:t>
            </a:r>
            <a:endParaRPr sz="1300">
              <a:solidFill>
                <a:srgbClr val="000000"/>
              </a:solidFill>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Create a Secret</a:t>
            </a:r>
            <a:endParaRPr sz="1300">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Update </a:t>
            </a:r>
            <a:r>
              <a:rPr lang="en" sz="1250">
                <a:solidFill>
                  <a:srgbClr val="333333"/>
                </a:solidFill>
                <a:highlight>
                  <a:srgbClr val="FFFFFF"/>
                </a:highlight>
              </a:rPr>
              <a:t>Environment Variables for the backend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50">
                <a:solidFill>
                  <a:srgbClr val="333333"/>
                </a:solidFill>
                <a:highlight>
                  <a:srgbClr val="FFFFFF"/>
                </a:highlight>
              </a:rPr>
              <a:t>Fix Mongodb and Backend labels</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50">
                <a:solidFill>
                  <a:srgbClr val="333333"/>
                </a:solidFill>
                <a:highlight>
                  <a:srgbClr val="FFFFFF"/>
                </a:highlight>
              </a:rPr>
              <a:t>Load data into the Db</a:t>
            </a:r>
            <a:endParaRPr sz="1250">
              <a:solidFill>
                <a:srgbClr val="333333"/>
              </a:solidFill>
              <a:highlight>
                <a:srgbClr val="FFFFFF"/>
              </a:highlight>
            </a:endParaRPr>
          </a:p>
        </p:txBody>
      </p:sp>
      <p:sp>
        <p:nvSpPr>
          <p:cNvPr id="5787" name="Google Shape;5787;p464"/>
          <p:cNvSpPr txBox="1"/>
          <p:nvPr/>
        </p:nvSpPr>
        <p:spPr>
          <a:xfrm>
            <a:off x="1953175" y="4071857"/>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latin typeface="Overpass SemiBold"/>
                <a:ea typeface="Overpass SemiBold"/>
                <a:cs typeface="Overpass SemiBold"/>
                <a:sym typeface="Overpass SemiBold"/>
              </a:rPr>
              <a:t>Database</a:t>
            </a:r>
            <a:endParaRPr sz="1600">
              <a:latin typeface="Overpass SemiBold"/>
              <a:ea typeface="Overpass SemiBold"/>
              <a:cs typeface="Overpass SemiBold"/>
              <a:sym typeface="Overpass SemiBold"/>
            </a:endParaRPr>
          </a:p>
        </p:txBody>
      </p:sp>
      <p:pic>
        <p:nvPicPr>
          <p:cNvPr id="5788" name="Google Shape;5788;p464"/>
          <p:cNvPicPr preferRelativeResize="0"/>
          <p:nvPr/>
        </p:nvPicPr>
        <p:blipFill>
          <a:blip r:embed="rId3">
            <a:alphaModFix/>
          </a:blip>
          <a:stretch>
            <a:fillRect/>
          </a:stretch>
        </p:blipFill>
        <p:spPr>
          <a:xfrm>
            <a:off x="6862050" y="311150"/>
            <a:ext cx="5446420" cy="66089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2" name="Shape 5792"/>
        <p:cNvGrpSpPr/>
        <p:nvPr/>
      </p:nvGrpSpPr>
      <p:grpSpPr>
        <a:xfrm>
          <a:off x="0" y="0"/>
          <a:ext cx="0" cy="0"/>
          <a:chOff x="0" y="0"/>
          <a:chExt cx="0" cy="0"/>
        </a:xfrm>
      </p:grpSpPr>
      <p:sp>
        <p:nvSpPr>
          <p:cNvPr id="5793" name="Google Shape;5793;p4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794" name="Google Shape;5794;p465"/>
          <p:cNvSpPr txBox="1"/>
          <p:nvPr>
            <p:ph type="title"/>
          </p:nvPr>
        </p:nvSpPr>
        <p:spPr>
          <a:xfrm>
            <a:off x="5674100" y="1632950"/>
            <a:ext cx="6072600" cy="3882600"/>
          </a:xfrm>
          <a:prstGeom prst="rect">
            <a:avLst/>
          </a:prstGeom>
          <a:noFill/>
          <a:ln>
            <a:noFill/>
          </a:ln>
        </p:spPr>
        <p:txBody>
          <a:bodyPr anchorCtr="0" anchor="t" bIns="0" lIns="0" spcFirstLastPara="1" rIns="0" wrap="square" tIns="0">
            <a:noAutofit/>
          </a:bodyPr>
          <a:lstStyle/>
          <a:p>
            <a:pPr indent="0" lvl="0" marL="0" rtl="0" algn="l">
              <a:lnSpc>
                <a:spcPct val="108000"/>
              </a:lnSpc>
              <a:spcBef>
                <a:spcPts val="0"/>
              </a:spcBef>
              <a:spcAft>
                <a:spcPts val="0"/>
              </a:spcAft>
              <a:buSzPts val="3400"/>
              <a:buNone/>
            </a:pPr>
            <a:r>
              <a:rPr lang="en">
                <a:latin typeface="Red Hat Display"/>
                <a:ea typeface="Red Hat Display"/>
                <a:cs typeface="Red Hat Display"/>
                <a:sym typeface="Red Hat Display"/>
              </a:rPr>
              <a:t>GitOps</a:t>
            </a:r>
            <a:endParaRPr>
              <a:latin typeface="Red Hat Display"/>
              <a:ea typeface="Red Hat Display"/>
              <a:cs typeface="Red Hat Display"/>
              <a:sym typeface="Red Hat Displ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8" name="Shape 5798"/>
        <p:cNvGrpSpPr/>
        <p:nvPr/>
      </p:nvGrpSpPr>
      <p:grpSpPr>
        <a:xfrm>
          <a:off x="0" y="0"/>
          <a:ext cx="0" cy="0"/>
          <a:chOff x="0" y="0"/>
          <a:chExt cx="0" cy="0"/>
        </a:xfrm>
      </p:grpSpPr>
      <p:sp>
        <p:nvSpPr>
          <p:cNvPr id="5799" name="Google Shape;5799;p4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800" name="Google Shape;5800;p46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5801" name="Google Shape;5801;p466"/>
          <p:cNvSpPr txBox="1"/>
          <p:nvPr>
            <p:ph idx="4" type="body"/>
          </p:nvPr>
        </p:nvSpPr>
        <p:spPr>
          <a:xfrm>
            <a:off x="2438400" y="2228700"/>
            <a:ext cx="7315200" cy="3657600"/>
          </a:xfrm>
          <a:prstGeom prst="rect">
            <a:avLst/>
          </a:prstGeom>
        </p:spPr>
        <p:txBody>
          <a:bodyPr anchorCtr="0" anchor="t" bIns="0" lIns="0" spcFirstLastPara="1" rIns="0" wrap="square" tIns="0">
            <a:noAutofit/>
          </a:bodyPr>
          <a:lstStyle/>
          <a:p>
            <a:pPr indent="0" lvl="0" marL="0" rtl="0" algn="l">
              <a:spcBef>
                <a:spcPts val="1000"/>
              </a:spcBef>
              <a:spcAft>
                <a:spcPts val="1000"/>
              </a:spcAft>
              <a:buNone/>
            </a:pPr>
            <a:r>
              <a:rPr lang="en"/>
              <a:t>GitOps is a set of practices that leverages Git workflows to manage </a:t>
            </a:r>
            <a:r>
              <a:rPr lang="en">
                <a:solidFill>
                  <a:schemeClr val="accent1"/>
                </a:solidFill>
              </a:rPr>
              <a:t>infrastructure</a:t>
            </a:r>
            <a:r>
              <a:rPr lang="en"/>
              <a:t> and </a:t>
            </a:r>
            <a:r>
              <a:rPr lang="en">
                <a:solidFill>
                  <a:schemeClr val="accent1"/>
                </a:solidFill>
              </a:rPr>
              <a:t>application</a:t>
            </a:r>
            <a:r>
              <a:rPr lang="en"/>
              <a:t> configurations. By using Git repositories as the </a:t>
            </a:r>
            <a:r>
              <a:rPr b="1" lang="en"/>
              <a:t>source of truth</a:t>
            </a:r>
            <a:r>
              <a:rPr lang="en"/>
              <a:t>, it allows the DevOps team to store the entire state of the cluster configuration in Git so that the trail of changes are visible and auditable.</a:t>
            </a:r>
            <a:endParaRPr/>
          </a:p>
        </p:txBody>
      </p:sp>
      <p:sp>
        <p:nvSpPr>
          <p:cNvPr id="5802" name="Google Shape;5802;p466"/>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Overview</a:t>
            </a:r>
            <a:endParaRPr/>
          </a:p>
        </p:txBody>
      </p:sp>
      <p:sp>
        <p:nvSpPr>
          <p:cNvPr id="5803" name="Google Shape;5803;p46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is GitOps?</a:t>
            </a:r>
            <a:endParaRPr/>
          </a:p>
        </p:txBody>
      </p:sp>
      <p:sp>
        <p:nvSpPr>
          <p:cNvPr id="5804" name="Google Shape;5804;p466"/>
          <p:cNvSpPr txBox="1"/>
          <p:nvPr>
            <p:ph idx="1" type="subTitle"/>
          </p:nvPr>
        </p:nvSpPr>
        <p:spPr>
          <a:xfrm>
            <a:off x="447775" y="10766"/>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ArgoCD</a:t>
            </a:r>
            <a:endParaRPr/>
          </a:p>
        </p:txBody>
      </p:sp>
      <p:pic>
        <p:nvPicPr>
          <p:cNvPr id="5805" name="Google Shape;5805;p466"/>
          <p:cNvPicPr preferRelativeResize="0"/>
          <p:nvPr/>
        </p:nvPicPr>
        <p:blipFill rotWithShape="1">
          <a:blip r:embed="rId3">
            <a:alphaModFix/>
          </a:blip>
          <a:srcRect b="0" l="0" r="0" t="0"/>
          <a:stretch/>
        </p:blipFill>
        <p:spPr>
          <a:xfrm>
            <a:off x="5759213" y="4510637"/>
            <a:ext cx="1008925" cy="1008925"/>
          </a:xfrm>
          <a:prstGeom prst="rect">
            <a:avLst/>
          </a:prstGeom>
          <a:noFill/>
          <a:ln>
            <a:noFill/>
          </a:ln>
        </p:spPr>
      </p:pic>
      <p:pic>
        <p:nvPicPr>
          <p:cNvPr id="5806" name="Google Shape;5806;p466"/>
          <p:cNvPicPr preferRelativeResize="0"/>
          <p:nvPr/>
        </p:nvPicPr>
        <p:blipFill>
          <a:blip r:embed="rId4">
            <a:alphaModFix/>
          </a:blip>
          <a:stretch>
            <a:fillRect/>
          </a:stretch>
        </p:blipFill>
        <p:spPr>
          <a:xfrm>
            <a:off x="3231458" y="4566249"/>
            <a:ext cx="897667" cy="897667"/>
          </a:xfrm>
          <a:prstGeom prst="rect">
            <a:avLst/>
          </a:prstGeom>
          <a:noFill/>
          <a:ln>
            <a:noFill/>
          </a:ln>
        </p:spPr>
      </p:pic>
      <p:sp>
        <p:nvSpPr>
          <p:cNvPr id="5807" name="Google Shape;5807;p466"/>
          <p:cNvSpPr txBox="1"/>
          <p:nvPr/>
        </p:nvSpPr>
        <p:spPr>
          <a:xfrm>
            <a:off x="3062075" y="5471025"/>
            <a:ext cx="52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Display"/>
                <a:ea typeface="Red Hat Display"/>
                <a:cs typeface="Red Hat Display"/>
                <a:sym typeface="Red Hat Display"/>
              </a:rPr>
              <a:t>Desired State</a:t>
            </a:r>
            <a:endParaRPr>
              <a:latin typeface="Red Hat Display"/>
              <a:ea typeface="Red Hat Display"/>
              <a:cs typeface="Red Hat Display"/>
              <a:sym typeface="Red Hat Display"/>
            </a:endParaRPr>
          </a:p>
        </p:txBody>
      </p:sp>
      <p:sp>
        <p:nvSpPr>
          <p:cNvPr id="5808" name="Google Shape;5808;p466"/>
          <p:cNvSpPr txBox="1"/>
          <p:nvPr/>
        </p:nvSpPr>
        <p:spPr>
          <a:xfrm>
            <a:off x="5607000" y="5471025"/>
            <a:ext cx="52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Display"/>
                <a:ea typeface="Red Hat Display"/>
                <a:cs typeface="Red Hat Display"/>
                <a:sym typeface="Red Hat Display"/>
              </a:rPr>
              <a:t>GitOps Controller</a:t>
            </a:r>
            <a:endParaRPr>
              <a:latin typeface="Red Hat Display"/>
              <a:ea typeface="Red Hat Display"/>
              <a:cs typeface="Red Hat Display"/>
              <a:sym typeface="Red Hat Display"/>
            </a:endParaRPr>
          </a:p>
        </p:txBody>
      </p:sp>
      <p:pic>
        <p:nvPicPr>
          <p:cNvPr id="5809" name="Google Shape;5809;p466"/>
          <p:cNvPicPr preferRelativeResize="0"/>
          <p:nvPr/>
        </p:nvPicPr>
        <p:blipFill rotWithShape="1">
          <a:blip r:embed="rId5">
            <a:alphaModFix/>
          </a:blip>
          <a:srcRect b="0" l="0" r="0" t="0"/>
          <a:stretch/>
        </p:blipFill>
        <p:spPr>
          <a:xfrm>
            <a:off x="8398250" y="4511761"/>
            <a:ext cx="1008925" cy="1006652"/>
          </a:xfrm>
          <a:prstGeom prst="rect">
            <a:avLst/>
          </a:prstGeom>
          <a:noFill/>
          <a:ln>
            <a:noFill/>
          </a:ln>
        </p:spPr>
      </p:pic>
      <p:sp>
        <p:nvSpPr>
          <p:cNvPr id="5810" name="Google Shape;5810;p466"/>
          <p:cNvSpPr txBox="1"/>
          <p:nvPr/>
        </p:nvSpPr>
        <p:spPr>
          <a:xfrm>
            <a:off x="8398250" y="5471025"/>
            <a:ext cx="52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Display"/>
                <a:ea typeface="Red Hat Display"/>
                <a:cs typeface="Red Hat Display"/>
                <a:sym typeface="Red Hat Display"/>
              </a:rPr>
              <a:t>Final State</a:t>
            </a:r>
            <a:endParaRPr>
              <a:latin typeface="Red Hat Display"/>
              <a:ea typeface="Red Hat Display"/>
              <a:cs typeface="Red Hat Display"/>
              <a:sym typeface="Red Hat Display"/>
            </a:endParaRPr>
          </a:p>
        </p:txBody>
      </p:sp>
      <p:cxnSp>
        <p:nvCxnSpPr>
          <p:cNvPr id="5811" name="Google Shape;5811;p466"/>
          <p:cNvCxnSpPr>
            <a:stCxn id="5805" idx="1"/>
            <a:endCxn id="5806" idx="3"/>
          </p:cNvCxnSpPr>
          <p:nvPr/>
        </p:nvCxnSpPr>
        <p:spPr>
          <a:xfrm rot="10800000">
            <a:off x="4129013" y="5015100"/>
            <a:ext cx="1630200" cy="0"/>
          </a:xfrm>
          <a:prstGeom prst="straightConnector1">
            <a:avLst/>
          </a:prstGeom>
          <a:noFill/>
          <a:ln cap="flat" cmpd="sng" w="9525">
            <a:solidFill>
              <a:schemeClr val="dk2"/>
            </a:solidFill>
            <a:prstDash val="solid"/>
            <a:round/>
            <a:headEnd len="med" w="med" type="none"/>
            <a:tailEnd len="med" w="med" type="triangle"/>
          </a:ln>
        </p:spPr>
      </p:cxnSp>
      <p:cxnSp>
        <p:nvCxnSpPr>
          <p:cNvPr id="5812" name="Google Shape;5812;p466"/>
          <p:cNvCxnSpPr>
            <a:stCxn id="5805" idx="3"/>
            <a:endCxn id="5809" idx="1"/>
          </p:cNvCxnSpPr>
          <p:nvPr/>
        </p:nvCxnSpPr>
        <p:spPr>
          <a:xfrm>
            <a:off x="6768138" y="5015100"/>
            <a:ext cx="1630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6" name="Shape 5816"/>
        <p:cNvGrpSpPr/>
        <p:nvPr/>
      </p:nvGrpSpPr>
      <p:grpSpPr>
        <a:xfrm>
          <a:off x="0" y="0"/>
          <a:ext cx="0" cy="0"/>
          <a:chOff x="0" y="0"/>
          <a:chExt cx="0" cy="0"/>
        </a:xfrm>
      </p:grpSpPr>
      <p:sp>
        <p:nvSpPr>
          <p:cNvPr id="5817" name="Google Shape;5817;p46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818" name="Google Shape;5818;p467"/>
          <p:cNvSpPr txBox="1"/>
          <p:nvPr>
            <p:ph idx="4" type="subTitle"/>
          </p:nvPr>
        </p:nvSpPr>
        <p:spPr>
          <a:xfrm>
            <a:off x="5913575" y="1796450"/>
            <a:ext cx="4660800" cy="291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500"/>
              </a:spcAft>
              <a:buClr>
                <a:schemeClr val="dk1"/>
              </a:buClr>
              <a:buSzPts val="1100"/>
              <a:buFont typeface="Arial"/>
              <a:buNone/>
            </a:pPr>
            <a:r>
              <a:rPr lang="en"/>
              <a:t>Developer Centric</a:t>
            </a:r>
            <a:endParaRPr/>
          </a:p>
        </p:txBody>
      </p:sp>
      <p:sp>
        <p:nvSpPr>
          <p:cNvPr id="5819" name="Google Shape;5819;p467"/>
          <p:cNvSpPr txBox="1"/>
          <p:nvPr>
            <p:ph idx="5" type="subTitle"/>
          </p:nvPr>
        </p:nvSpPr>
        <p:spPr>
          <a:xfrm>
            <a:off x="5913575" y="1240700"/>
            <a:ext cx="4660800" cy="3474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a:t>Deploy faster / Innovation Velocity</a:t>
            </a:r>
            <a:endParaRPr/>
          </a:p>
        </p:txBody>
      </p:sp>
      <p:pic>
        <p:nvPicPr>
          <p:cNvPr id="5820" name="Google Shape;5820;p467"/>
          <p:cNvPicPr preferRelativeResize="0"/>
          <p:nvPr/>
        </p:nvPicPr>
        <p:blipFill rotWithShape="1">
          <a:blip r:embed="rId3">
            <a:alphaModFix/>
          </a:blip>
          <a:srcRect b="0" l="20688" r="20688" t="0"/>
          <a:stretch/>
        </p:blipFill>
        <p:spPr>
          <a:xfrm>
            <a:off x="3934649" y="6181381"/>
            <a:ext cx="327274" cy="559800"/>
          </a:xfrm>
          <a:prstGeom prst="rect">
            <a:avLst/>
          </a:prstGeom>
          <a:noFill/>
          <a:ln>
            <a:noFill/>
          </a:ln>
        </p:spPr>
      </p:pic>
      <p:sp>
        <p:nvSpPr>
          <p:cNvPr id="5821" name="Google Shape;5821;p467"/>
          <p:cNvSpPr txBox="1"/>
          <p:nvPr>
            <p:ph type="title"/>
          </p:nvPr>
        </p:nvSpPr>
        <p:spPr>
          <a:xfrm>
            <a:off x="885050" y="1926500"/>
            <a:ext cx="4114800" cy="96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Benefits of using a GitOps Model</a:t>
            </a:r>
            <a:endParaRPr/>
          </a:p>
        </p:txBody>
      </p:sp>
      <p:sp>
        <p:nvSpPr>
          <p:cNvPr id="5822" name="Google Shape;5822;p467"/>
          <p:cNvSpPr txBox="1"/>
          <p:nvPr>
            <p:ph idx="4" type="subTitle"/>
          </p:nvPr>
        </p:nvSpPr>
        <p:spPr>
          <a:xfrm>
            <a:off x="5913575" y="2750525"/>
            <a:ext cx="4660800" cy="291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500"/>
              </a:spcAft>
              <a:buClr>
                <a:schemeClr val="dk1"/>
              </a:buClr>
              <a:buSzPts val="1100"/>
              <a:buFont typeface="Arial"/>
              <a:buNone/>
            </a:pPr>
            <a:r>
              <a:rPr lang="en"/>
              <a:t>Secure / Separation of Concerns CI - CD</a:t>
            </a:r>
            <a:endParaRPr/>
          </a:p>
        </p:txBody>
      </p:sp>
      <p:sp>
        <p:nvSpPr>
          <p:cNvPr id="5823" name="Google Shape;5823;p467"/>
          <p:cNvSpPr txBox="1"/>
          <p:nvPr>
            <p:ph idx="5" type="subTitle"/>
          </p:nvPr>
        </p:nvSpPr>
        <p:spPr>
          <a:xfrm>
            <a:off x="5913575" y="2194775"/>
            <a:ext cx="4764300" cy="3474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a:t>Quick and Easy Recovery (Mean Time To Recover - MTTR)</a:t>
            </a:r>
            <a:endParaRPr/>
          </a:p>
        </p:txBody>
      </p:sp>
      <p:sp>
        <p:nvSpPr>
          <p:cNvPr id="5824" name="Google Shape;5824;p467"/>
          <p:cNvSpPr txBox="1"/>
          <p:nvPr>
            <p:ph idx="4" type="subTitle"/>
          </p:nvPr>
        </p:nvSpPr>
        <p:spPr>
          <a:xfrm>
            <a:off x="5913575" y="3704600"/>
            <a:ext cx="4660800" cy="291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500"/>
              </a:spcAft>
              <a:buClr>
                <a:schemeClr val="dk1"/>
              </a:buClr>
              <a:buSzPts val="1100"/>
              <a:buFont typeface="Arial"/>
              <a:buNone/>
            </a:pPr>
            <a:r>
              <a:rPr lang="en"/>
              <a:t>Rollout based on PRs / Rollback with Revert</a:t>
            </a:r>
            <a:endParaRPr/>
          </a:p>
        </p:txBody>
      </p:sp>
      <p:sp>
        <p:nvSpPr>
          <p:cNvPr id="5825" name="Google Shape;5825;p467"/>
          <p:cNvSpPr txBox="1"/>
          <p:nvPr>
            <p:ph idx="5" type="subTitle"/>
          </p:nvPr>
        </p:nvSpPr>
        <p:spPr>
          <a:xfrm>
            <a:off x="5913575" y="3148850"/>
            <a:ext cx="4764300" cy="3474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a:t>Auditability / Audit Log outside of Cluster</a:t>
            </a:r>
            <a:endParaRPr/>
          </a:p>
        </p:txBody>
      </p:sp>
      <p:sp>
        <p:nvSpPr>
          <p:cNvPr id="5826" name="Google Shape;5826;p467"/>
          <p:cNvSpPr txBox="1"/>
          <p:nvPr>
            <p:ph idx="4" type="subTitle"/>
          </p:nvPr>
        </p:nvSpPr>
        <p:spPr>
          <a:xfrm>
            <a:off x="5913575" y="4658675"/>
            <a:ext cx="4920600" cy="291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500"/>
              </a:spcAft>
              <a:buClr>
                <a:schemeClr val="dk1"/>
              </a:buClr>
              <a:buSzPts val="1100"/>
              <a:buFont typeface="Arial"/>
              <a:buNone/>
            </a:pPr>
            <a:r>
              <a:rPr lang="en"/>
              <a:t>Observability / Single Source of Truth &amp; Detect Config Drifts</a:t>
            </a:r>
            <a:endParaRPr/>
          </a:p>
        </p:txBody>
      </p:sp>
      <p:sp>
        <p:nvSpPr>
          <p:cNvPr id="5827" name="Google Shape;5827;p467"/>
          <p:cNvSpPr txBox="1"/>
          <p:nvPr>
            <p:ph idx="5" type="subTitle"/>
          </p:nvPr>
        </p:nvSpPr>
        <p:spPr>
          <a:xfrm>
            <a:off x="5913575" y="4102925"/>
            <a:ext cx="4764300" cy="3474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a:t>Code is Reviewed</a:t>
            </a:r>
            <a:endParaRPr/>
          </a:p>
        </p:txBody>
      </p:sp>
      <p:sp>
        <p:nvSpPr>
          <p:cNvPr id="5828" name="Google Shape;5828;p467"/>
          <p:cNvSpPr txBox="1"/>
          <p:nvPr>
            <p:ph idx="5" type="subTitle"/>
          </p:nvPr>
        </p:nvSpPr>
        <p:spPr>
          <a:xfrm>
            <a:off x="5913575" y="5057000"/>
            <a:ext cx="4764300" cy="3474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a:t>Increase Stability and Reliability</a:t>
            </a:r>
            <a:endParaRPr/>
          </a:p>
        </p:txBody>
      </p:sp>
      <p:pic>
        <p:nvPicPr>
          <p:cNvPr id="5829" name="Google Shape;5829;p467" title="Chart"/>
          <p:cNvPicPr preferRelativeResize="0"/>
          <p:nvPr/>
        </p:nvPicPr>
        <p:blipFill>
          <a:blip r:embed="rId4">
            <a:alphaModFix/>
          </a:blip>
          <a:stretch>
            <a:fillRect/>
          </a:stretch>
        </p:blipFill>
        <p:spPr>
          <a:xfrm>
            <a:off x="1397488" y="3087175"/>
            <a:ext cx="2267025" cy="1421101"/>
          </a:xfrm>
          <a:prstGeom prst="rect">
            <a:avLst/>
          </a:prstGeom>
          <a:noFill/>
          <a:ln>
            <a:noFill/>
          </a:ln>
        </p:spPr>
      </p:pic>
      <p:sp>
        <p:nvSpPr>
          <p:cNvPr id="5830" name="Google Shape;5830;p467"/>
          <p:cNvSpPr/>
          <p:nvPr/>
        </p:nvSpPr>
        <p:spPr>
          <a:xfrm>
            <a:off x="1964751" y="3199851"/>
            <a:ext cx="1132500" cy="1148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EE0000"/>
                </a:solidFill>
                <a:latin typeface="Red Hat Display"/>
                <a:ea typeface="Red Hat Display"/>
                <a:cs typeface="Red Hat Display"/>
                <a:sym typeface="Red Hat Display"/>
              </a:rPr>
              <a:t>+%</a:t>
            </a:r>
            <a:endParaRPr sz="3200">
              <a:solidFill>
                <a:srgbClr val="EE0000"/>
              </a:solidFill>
              <a:latin typeface="Red Hat Display"/>
              <a:ea typeface="Red Hat Display"/>
              <a:cs typeface="Red Hat Display"/>
              <a:sym typeface="Red Hat Display"/>
            </a:endParaRPr>
          </a:p>
        </p:txBody>
      </p:sp>
      <p:sp>
        <p:nvSpPr>
          <p:cNvPr id="5831" name="Google Shape;5831;p467"/>
          <p:cNvSpPr txBox="1"/>
          <p:nvPr>
            <p:ph idx="2" type="subTitle"/>
          </p:nvPr>
        </p:nvSpPr>
        <p:spPr>
          <a:xfrm>
            <a:off x="447775" y="10766"/>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ArgoCD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5" name="Shape 5835"/>
        <p:cNvGrpSpPr/>
        <p:nvPr/>
      </p:nvGrpSpPr>
      <p:grpSpPr>
        <a:xfrm>
          <a:off x="0" y="0"/>
          <a:ext cx="0" cy="0"/>
          <a:chOff x="0" y="0"/>
          <a:chExt cx="0" cy="0"/>
        </a:xfrm>
      </p:grpSpPr>
      <p:sp>
        <p:nvSpPr>
          <p:cNvPr id="5836" name="Google Shape;5836;p468"/>
          <p:cNvSpPr txBox="1"/>
          <p:nvPr>
            <p:ph type="title"/>
          </p:nvPr>
        </p:nvSpPr>
        <p:spPr>
          <a:xfrm>
            <a:off x="2076025" y="1959450"/>
            <a:ext cx="79920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ArgoCD</a:t>
            </a:r>
            <a:endParaRPr/>
          </a:p>
        </p:txBody>
      </p:sp>
      <p:sp>
        <p:nvSpPr>
          <p:cNvPr id="5837" name="Google Shape;5837;p4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838" name="Google Shape;5838;p468"/>
          <p:cNvPicPr preferRelativeResize="0"/>
          <p:nvPr/>
        </p:nvPicPr>
        <p:blipFill>
          <a:blip r:embed="rId3">
            <a:alphaModFix/>
          </a:blip>
          <a:stretch>
            <a:fillRect/>
          </a:stretch>
        </p:blipFill>
        <p:spPr>
          <a:xfrm>
            <a:off x="2571425" y="3122025"/>
            <a:ext cx="2043600" cy="2043600"/>
          </a:xfrm>
          <a:prstGeom prst="rect">
            <a:avLst/>
          </a:prstGeom>
          <a:noFill/>
          <a:ln>
            <a:noFill/>
          </a:ln>
        </p:spPr>
      </p:pic>
      <p:sp>
        <p:nvSpPr>
          <p:cNvPr id="5839" name="Google Shape;5839;p468"/>
          <p:cNvSpPr txBox="1"/>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p>
            <a:pPr indent="0" lvl="0" marL="0" rtl="0" algn="l">
              <a:spcBef>
                <a:spcPts val="0"/>
              </a:spcBef>
              <a:spcAft>
                <a:spcPts val="0"/>
              </a:spcAft>
              <a:buNone/>
            </a:pPr>
            <a:r>
              <a:rPr lang="en" sz="1000">
                <a:solidFill>
                  <a:srgbClr val="FFFFFF"/>
                </a:solidFill>
                <a:latin typeface="Red Hat Display Medium"/>
                <a:ea typeface="Red Hat Display Medium"/>
                <a:cs typeface="Red Hat Display Medium"/>
                <a:sym typeface="Red Hat Display Medium"/>
              </a:rPr>
              <a:t>ArgoCD</a:t>
            </a:r>
            <a:endParaRPr sz="1000">
              <a:solidFill>
                <a:srgbClr val="FFFFFF"/>
              </a:solidFill>
              <a:latin typeface="Red Hat Display Medium"/>
              <a:ea typeface="Red Hat Display Medium"/>
              <a:cs typeface="Red Hat Display Medium"/>
              <a:sym typeface="Red Hat Display Medium"/>
            </a:endParaRPr>
          </a:p>
        </p:txBody>
      </p:sp>
      <p:sp>
        <p:nvSpPr>
          <p:cNvPr id="5840" name="Google Shape;5840;p468"/>
          <p:cNvSpPr txBox="1"/>
          <p:nvPr>
            <p:ph idx="4294967295" type="title"/>
          </p:nvPr>
        </p:nvSpPr>
        <p:spPr>
          <a:xfrm>
            <a:off x="5900300" y="2115675"/>
            <a:ext cx="5166000" cy="2425800"/>
          </a:xfrm>
          <a:prstGeom prst="rect">
            <a:avLst/>
          </a:prstGeom>
        </p:spPr>
        <p:txBody>
          <a:bodyPr anchorCtr="0" anchor="ctr" bIns="0" lIns="0" spcFirstLastPara="1" rIns="0" wrap="square" tIns="0">
            <a:noAutofit/>
          </a:bodyPr>
          <a:lstStyle/>
          <a:p>
            <a:pPr indent="0" lvl="0" marL="0" rtl="0" algn="ctr">
              <a:lnSpc>
                <a:spcPct val="150000"/>
              </a:lnSpc>
              <a:spcBef>
                <a:spcPts val="0"/>
              </a:spcBef>
              <a:spcAft>
                <a:spcPts val="0"/>
              </a:spcAft>
              <a:buNone/>
            </a:pPr>
            <a:r>
              <a:rPr lang="en" sz="2400"/>
              <a:t>Argo CD is a declarative, GitOps continuous delivery tool for Kubernetes.</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4" name="Shape 5844"/>
        <p:cNvGrpSpPr/>
        <p:nvPr/>
      </p:nvGrpSpPr>
      <p:grpSpPr>
        <a:xfrm>
          <a:off x="0" y="0"/>
          <a:ext cx="0" cy="0"/>
          <a:chOff x="0" y="0"/>
          <a:chExt cx="0" cy="0"/>
        </a:xfrm>
      </p:grpSpPr>
      <p:sp>
        <p:nvSpPr>
          <p:cNvPr id="5845" name="Google Shape;5845;p46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ArgoCD Kubernetes Objects Generator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5846" name="Google Shape;5846;p4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ArgoCD</a:t>
            </a:r>
            <a:endParaRPr/>
          </a:p>
        </p:txBody>
      </p:sp>
      <p:sp>
        <p:nvSpPr>
          <p:cNvPr id="5847" name="Google Shape;5847;p46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5848" name="Google Shape;5848;p469"/>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Manifests and third-party integrations</a:t>
            </a:r>
            <a:endParaRPr/>
          </a:p>
          <a:p>
            <a:pPr indent="0" lvl="0" marL="0" rtl="0" algn="ctr">
              <a:spcBef>
                <a:spcPts val="500"/>
              </a:spcBef>
              <a:spcAft>
                <a:spcPts val="0"/>
              </a:spcAft>
              <a:buClr>
                <a:schemeClr val="dk1"/>
              </a:buClr>
              <a:buSzPts val="1100"/>
              <a:buFont typeface="Arial"/>
              <a:buNone/>
            </a:pPr>
            <a:r>
              <a:t/>
            </a:r>
            <a:endParaRPr/>
          </a:p>
          <a:p>
            <a:pPr indent="0" lvl="0" marL="0" rtl="0" algn="ctr">
              <a:spcBef>
                <a:spcPts val="500"/>
              </a:spcBef>
              <a:spcAft>
                <a:spcPts val="500"/>
              </a:spcAft>
              <a:buNone/>
            </a:pPr>
            <a:r>
              <a:t/>
            </a:r>
            <a:endParaRPr/>
          </a:p>
        </p:txBody>
      </p:sp>
      <p:sp>
        <p:nvSpPr>
          <p:cNvPr id="5849" name="Google Shape;5849;p469"/>
          <p:cNvSpPr txBox="1"/>
          <p:nvPr/>
        </p:nvSpPr>
        <p:spPr>
          <a:xfrm>
            <a:off x="728312" y="4221520"/>
            <a:ext cx="31953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2300">
                <a:solidFill>
                  <a:srgbClr val="EE0000"/>
                </a:solidFill>
                <a:latin typeface="Red Hat Text Medium"/>
                <a:ea typeface="Red Hat Text Medium"/>
                <a:cs typeface="Red Hat Text Medium"/>
                <a:sym typeface="Red Hat Text Medium"/>
              </a:rPr>
              <a:t>Helm</a:t>
            </a:r>
            <a:endParaRPr sz="2300">
              <a:solidFill>
                <a:srgbClr val="EE0000"/>
              </a:solidFill>
              <a:latin typeface="Red Hat Text Medium"/>
              <a:ea typeface="Red Hat Text Medium"/>
              <a:cs typeface="Red Hat Text Medium"/>
              <a:sym typeface="Red Hat Text Medium"/>
            </a:endParaRPr>
          </a:p>
        </p:txBody>
      </p:sp>
      <p:sp>
        <p:nvSpPr>
          <p:cNvPr id="5850" name="Google Shape;5850;p469"/>
          <p:cNvSpPr txBox="1"/>
          <p:nvPr/>
        </p:nvSpPr>
        <p:spPr>
          <a:xfrm>
            <a:off x="1045125" y="4756325"/>
            <a:ext cx="2561700" cy="17871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600">
                <a:latin typeface="Red Hat Text"/>
                <a:ea typeface="Red Hat Text"/>
                <a:cs typeface="Red Hat Text"/>
                <a:sym typeface="Red Hat Text"/>
              </a:rPr>
              <a:t>Helm uses a packaging format called charts. A chart is a collection of files that describe a related set of Kubernetes resources</a:t>
            </a:r>
            <a:endParaRPr sz="1600">
              <a:latin typeface="Red Hat Text"/>
              <a:ea typeface="Red Hat Text"/>
              <a:cs typeface="Red Hat Text"/>
              <a:sym typeface="Red Hat Text"/>
            </a:endParaRPr>
          </a:p>
        </p:txBody>
      </p:sp>
      <p:sp>
        <p:nvSpPr>
          <p:cNvPr id="5851" name="Google Shape;5851;p469"/>
          <p:cNvSpPr txBox="1"/>
          <p:nvPr/>
        </p:nvSpPr>
        <p:spPr>
          <a:xfrm>
            <a:off x="4240150" y="4217795"/>
            <a:ext cx="31953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2300">
                <a:solidFill>
                  <a:srgbClr val="EE0000"/>
                </a:solidFill>
                <a:latin typeface="Red Hat Text Medium"/>
                <a:ea typeface="Red Hat Text Medium"/>
                <a:cs typeface="Red Hat Text Medium"/>
                <a:sym typeface="Red Hat Text Medium"/>
              </a:rPr>
              <a:t>Kustomize</a:t>
            </a:r>
            <a:endParaRPr sz="2300">
              <a:solidFill>
                <a:srgbClr val="EE0000"/>
              </a:solidFill>
              <a:latin typeface="Red Hat Text Medium"/>
              <a:ea typeface="Red Hat Text Medium"/>
              <a:cs typeface="Red Hat Text Medium"/>
              <a:sym typeface="Red Hat Text Medium"/>
            </a:endParaRPr>
          </a:p>
        </p:txBody>
      </p:sp>
      <p:sp>
        <p:nvSpPr>
          <p:cNvPr id="5852" name="Google Shape;5852;p469"/>
          <p:cNvSpPr txBox="1"/>
          <p:nvPr/>
        </p:nvSpPr>
        <p:spPr>
          <a:xfrm>
            <a:off x="4556950" y="4752600"/>
            <a:ext cx="2561700" cy="17871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600">
                <a:latin typeface="Red Hat Text"/>
                <a:ea typeface="Red Hat Text"/>
                <a:cs typeface="Red Hat Text"/>
                <a:sym typeface="Red Hat Text"/>
              </a:rPr>
              <a:t>Template-free way to customize application configuration that simplifies the use of off-the-shelf applications</a:t>
            </a:r>
            <a:endParaRPr sz="1600">
              <a:latin typeface="Red Hat Text"/>
              <a:ea typeface="Red Hat Text"/>
              <a:cs typeface="Red Hat Text"/>
              <a:sym typeface="Red Hat Text"/>
            </a:endParaRPr>
          </a:p>
        </p:txBody>
      </p:sp>
      <p:sp>
        <p:nvSpPr>
          <p:cNvPr id="5853" name="Google Shape;5853;p469"/>
          <p:cNvSpPr txBox="1"/>
          <p:nvPr/>
        </p:nvSpPr>
        <p:spPr>
          <a:xfrm>
            <a:off x="7811450" y="4221520"/>
            <a:ext cx="31953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2300">
                <a:solidFill>
                  <a:srgbClr val="EE0000"/>
                </a:solidFill>
                <a:latin typeface="Red Hat Text Medium"/>
                <a:ea typeface="Red Hat Text Medium"/>
                <a:cs typeface="Red Hat Text Medium"/>
                <a:sym typeface="Red Hat Text Medium"/>
              </a:rPr>
              <a:t>Kubernetes Manifests</a:t>
            </a:r>
            <a:endParaRPr sz="2300">
              <a:solidFill>
                <a:srgbClr val="EE0000"/>
              </a:solidFill>
              <a:latin typeface="Red Hat Text Medium"/>
              <a:ea typeface="Red Hat Text Medium"/>
              <a:cs typeface="Red Hat Text Medium"/>
              <a:sym typeface="Red Hat Text Medium"/>
            </a:endParaRPr>
          </a:p>
        </p:txBody>
      </p:sp>
      <p:sp>
        <p:nvSpPr>
          <p:cNvPr id="5854" name="Google Shape;5854;p469"/>
          <p:cNvSpPr txBox="1"/>
          <p:nvPr/>
        </p:nvSpPr>
        <p:spPr>
          <a:xfrm>
            <a:off x="8128250" y="4752600"/>
            <a:ext cx="2561700" cy="17871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600">
                <a:latin typeface="Red Hat Text"/>
                <a:ea typeface="Red Hat Text"/>
                <a:cs typeface="Red Hat Text"/>
                <a:sym typeface="Red Hat Text"/>
              </a:rPr>
              <a:t>Plain text kubernetes object located in YAML or JSON format</a:t>
            </a:r>
            <a:endParaRPr sz="1600">
              <a:latin typeface="Red Hat Text"/>
              <a:ea typeface="Red Hat Text"/>
              <a:cs typeface="Red Hat Text"/>
              <a:sym typeface="Red Hat Text"/>
            </a:endParaRPr>
          </a:p>
        </p:txBody>
      </p:sp>
      <p:pic>
        <p:nvPicPr>
          <p:cNvPr id="5855" name="Google Shape;5855;p469"/>
          <p:cNvPicPr preferRelativeResize="0"/>
          <p:nvPr/>
        </p:nvPicPr>
        <p:blipFill>
          <a:blip r:embed="rId3">
            <a:alphaModFix/>
          </a:blip>
          <a:stretch>
            <a:fillRect/>
          </a:stretch>
        </p:blipFill>
        <p:spPr>
          <a:xfrm>
            <a:off x="1577300" y="2275150"/>
            <a:ext cx="1542913" cy="1787050"/>
          </a:xfrm>
          <a:prstGeom prst="rect">
            <a:avLst/>
          </a:prstGeom>
          <a:noFill/>
          <a:ln>
            <a:noFill/>
          </a:ln>
        </p:spPr>
      </p:pic>
      <p:pic>
        <p:nvPicPr>
          <p:cNvPr id="5856" name="Google Shape;5856;p469"/>
          <p:cNvPicPr preferRelativeResize="0"/>
          <p:nvPr/>
        </p:nvPicPr>
        <p:blipFill>
          <a:blip r:embed="rId4">
            <a:alphaModFix/>
          </a:blip>
          <a:stretch>
            <a:fillRect/>
          </a:stretch>
        </p:blipFill>
        <p:spPr>
          <a:xfrm>
            <a:off x="4990492" y="2355777"/>
            <a:ext cx="1694598" cy="1694607"/>
          </a:xfrm>
          <a:prstGeom prst="rect">
            <a:avLst/>
          </a:prstGeom>
          <a:noFill/>
          <a:ln>
            <a:noFill/>
          </a:ln>
        </p:spPr>
      </p:pic>
      <p:pic>
        <p:nvPicPr>
          <p:cNvPr id="5857" name="Google Shape;5857;p469"/>
          <p:cNvPicPr preferRelativeResize="0"/>
          <p:nvPr/>
        </p:nvPicPr>
        <p:blipFill>
          <a:blip r:embed="rId5">
            <a:alphaModFix/>
          </a:blip>
          <a:stretch>
            <a:fillRect/>
          </a:stretch>
        </p:blipFill>
        <p:spPr>
          <a:xfrm>
            <a:off x="8637638" y="2499300"/>
            <a:ext cx="1542924" cy="14978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1" name="Shape 5861"/>
        <p:cNvGrpSpPr/>
        <p:nvPr/>
      </p:nvGrpSpPr>
      <p:grpSpPr>
        <a:xfrm>
          <a:off x="0" y="0"/>
          <a:ext cx="0" cy="0"/>
          <a:chOff x="0" y="0"/>
          <a:chExt cx="0" cy="0"/>
        </a:xfrm>
      </p:grpSpPr>
      <p:sp>
        <p:nvSpPr>
          <p:cNvPr id="5862" name="Google Shape;5862;p470"/>
          <p:cNvSpPr/>
          <p:nvPr/>
        </p:nvSpPr>
        <p:spPr>
          <a:xfrm>
            <a:off x="5215013" y="4031250"/>
            <a:ext cx="1701600" cy="1333800"/>
          </a:xfrm>
          <a:prstGeom prst="rect">
            <a:avLst/>
          </a:prstGeom>
          <a:solidFill>
            <a:srgbClr val="EBEBE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OpenShift GitOps</a:t>
            </a:r>
            <a:endParaRPr sz="1200">
              <a:solidFill>
                <a:srgbClr val="EE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200">
              <a:solidFill>
                <a:srgbClr val="EE0000"/>
              </a:solidFill>
              <a:latin typeface="Red Hat Display Medium"/>
              <a:ea typeface="Red Hat Display Medium"/>
              <a:cs typeface="Red Hat Display Medium"/>
              <a:sym typeface="Red Hat Display Medium"/>
            </a:endParaRPr>
          </a:p>
        </p:txBody>
      </p:sp>
      <p:sp>
        <p:nvSpPr>
          <p:cNvPr id="5863" name="Google Shape;5863;p470"/>
          <p:cNvSpPr/>
          <p:nvPr/>
        </p:nvSpPr>
        <p:spPr>
          <a:xfrm>
            <a:off x="7490022" y="4083985"/>
            <a:ext cx="647100" cy="6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470"/>
          <p:cNvSpPr/>
          <p:nvPr/>
        </p:nvSpPr>
        <p:spPr>
          <a:xfrm>
            <a:off x="4100967" y="4046582"/>
            <a:ext cx="721800" cy="7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470"/>
          <p:cNvSpPr/>
          <p:nvPr/>
        </p:nvSpPr>
        <p:spPr>
          <a:xfrm>
            <a:off x="4100967" y="2765670"/>
            <a:ext cx="721800" cy="7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66" name="Google Shape;5866;p470"/>
          <p:cNvPicPr preferRelativeResize="0"/>
          <p:nvPr/>
        </p:nvPicPr>
        <p:blipFill>
          <a:blip r:embed="rId3">
            <a:alphaModFix/>
          </a:blip>
          <a:stretch>
            <a:fillRect/>
          </a:stretch>
        </p:blipFill>
        <p:spPr>
          <a:xfrm>
            <a:off x="4209585" y="2874287"/>
            <a:ext cx="504671" cy="504670"/>
          </a:xfrm>
          <a:prstGeom prst="rect">
            <a:avLst/>
          </a:prstGeom>
          <a:noFill/>
          <a:ln>
            <a:noFill/>
          </a:ln>
        </p:spPr>
      </p:pic>
      <p:sp>
        <p:nvSpPr>
          <p:cNvPr id="5867" name="Google Shape;5867;p4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868" name="Google Shape;5868;p470"/>
          <p:cNvSpPr/>
          <p:nvPr/>
        </p:nvSpPr>
        <p:spPr>
          <a:xfrm>
            <a:off x="5215012" y="1920050"/>
            <a:ext cx="1701600" cy="1539900"/>
          </a:xfrm>
          <a:prstGeom prst="rect">
            <a:avLst/>
          </a:prstGeom>
          <a:solidFill>
            <a:srgbClr val="EBEBE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EE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OpenShift Builds</a:t>
            </a:r>
            <a:endParaRPr sz="1200">
              <a:solidFill>
                <a:srgbClr val="EE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OpenShift Pipelines</a:t>
            </a:r>
            <a:endParaRPr sz="1200">
              <a:solidFill>
                <a:srgbClr val="EE0000"/>
              </a:solidFill>
              <a:latin typeface="Red Hat Display Medium"/>
              <a:ea typeface="Red Hat Display Medium"/>
              <a:cs typeface="Red Hat Display Medium"/>
              <a:sym typeface="Red Hat Display Medium"/>
            </a:endParaRPr>
          </a:p>
        </p:txBody>
      </p:sp>
      <p:pic>
        <p:nvPicPr>
          <p:cNvPr id="5869" name="Google Shape;5869;p470"/>
          <p:cNvPicPr preferRelativeResize="0"/>
          <p:nvPr/>
        </p:nvPicPr>
        <p:blipFill>
          <a:blip r:embed="rId4">
            <a:alphaModFix/>
          </a:blip>
          <a:stretch>
            <a:fillRect/>
          </a:stretch>
        </p:blipFill>
        <p:spPr>
          <a:xfrm rot="-5400000">
            <a:off x="5619113" y="2679463"/>
            <a:ext cx="892025" cy="894500"/>
          </a:xfrm>
          <a:prstGeom prst="rect">
            <a:avLst/>
          </a:prstGeom>
          <a:noFill/>
          <a:ln>
            <a:noFill/>
          </a:ln>
        </p:spPr>
      </p:pic>
      <p:pic>
        <p:nvPicPr>
          <p:cNvPr id="5870" name="Google Shape;5870;p470"/>
          <p:cNvPicPr preferRelativeResize="0"/>
          <p:nvPr/>
        </p:nvPicPr>
        <p:blipFill>
          <a:blip r:embed="rId5">
            <a:alphaModFix/>
          </a:blip>
          <a:stretch>
            <a:fillRect/>
          </a:stretch>
        </p:blipFill>
        <p:spPr>
          <a:xfrm>
            <a:off x="7453122" y="2765789"/>
            <a:ext cx="721853" cy="721847"/>
          </a:xfrm>
          <a:prstGeom prst="rect">
            <a:avLst/>
          </a:prstGeom>
          <a:noFill/>
          <a:ln>
            <a:noFill/>
          </a:ln>
        </p:spPr>
      </p:pic>
      <p:cxnSp>
        <p:nvCxnSpPr>
          <p:cNvPr id="5871" name="Google Shape;5871;p470"/>
          <p:cNvCxnSpPr>
            <a:stCxn id="5865" idx="3"/>
            <a:endCxn id="5869" idx="0"/>
          </p:cNvCxnSpPr>
          <p:nvPr/>
        </p:nvCxnSpPr>
        <p:spPr>
          <a:xfrm>
            <a:off x="4822767" y="3126570"/>
            <a:ext cx="795000" cy="0"/>
          </a:xfrm>
          <a:prstGeom prst="straightConnector1">
            <a:avLst/>
          </a:prstGeom>
          <a:noFill/>
          <a:ln cap="flat" cmpd="sng" w="9525">
            <a:solidFill>
              <a:schemeClr val="dk2"/>
            </a:solidFill>
            <a:prstDash val="solid"/>
            <a:round/>
            <a:headEnd len="med" w="med" type="none"/>
            <a:tailEnd len="med" w="med" type="triangle"/>
          </a:ln>
        </p:spPr>
      </p:cxnSp>
      <p:cxnSp>
        <p:nvCxnSpPr>
          <p:cNvPr id="5872" name="Google Shape;5872;p470"/>
          <p:cNvCxnSpPr>
            <a:stCxn id="5869" idx="2"/>
            <a:endCxn id="5870" idx="1"/>
          </p:cNvCxnSpPr>
          <p:nvPr/>
        </p:nvCxnSpPr>
        <p:spPr>
          <a:xfrm>
            <a:off x="6512375" y="3126713"/>
            <a:ext cx="940800" cy="0"/>
          </a:xfrm>
          <a:prstGeom prst="straightConnector1">
            <a:avLst/>
          </a:prstGeom>
          <a:noFill/>
          <a:ln cap="flat" cmpd="sng" w="9525">
            <a:solidFill>
              <a:schemeClr val="dk2"/>
            </a:solidFill>
            <a:prstDash val="solid"/>
            <a:round/>
            <a:headEnd len="med" w="med" type="none"/>
            <a:tailEnd len="med" w="med" type="triangle"/>
          </a:ln>
        </p:spPr>
      </p:cxnSp>
      <p:pic>
        <p:nvPicPr>
          <p:cNvPr id="5873" name="Google Shape;5873;p470"/>
          <p:cNvPicPr preferRelativeResize="0"/>
          <p:nvPr/>
        </p:nvPicPr>
        <p:blipFill>
          <a:blip r:embed="rId3">
            <a:alphaModFix/>
          </a:blip>
          <a:stretch>
            <a:fillRect/>
          </a:stretch>
        </p:blipFill>
        <p:spPr>
          <a:xfrm>
            <a:off x="4209585" y="4155199"/>
            <a:ext cx="504671" cy="504671"/>
          </a:xfrm>
          <a:prstGeom prst="rect">
            <a:avLst/>
          </a:prstGeom>
          <a:noFill/>
          <a:ln>
            <a:noFill/>
          </a:ln>
        </p:spPr>
      </p:pic>
      <p:sp>
        <p:nvSpPr>
          <p:cNvPr id="5874" name="Google Shape;5874;p470"/>
          <p:cNvSpPr txBox="1"/>
          <p:nvPr/>
        </p:nvSpPr>
        <p:spPr>
          <a:xfrm>
            <a:off x="2676478" y="2848293"/>
            <a:ext cx="14538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Source </a:t>
            </a:r>
            <a:br>
              <a:rPr lang="en" sz="1200">
                <a:latin typeface="Red Hat Display"/>
                <a:ea typeface="Red Hat Display"/>
                <a:cs typeface="Red Hat Display"/>
                <a:sym typeface="Red Hat Display"/>
              </a:rPr>
            </a:br>
            <a:r>
              <a:rPr lang="en" sz="1200">
                <a:latin typeface="Red Hat Display"/>
                <a:ea typeface="Red Hat Display"/>
                <a:cs typeface="Red Hat Display"/>
                <a:sym typeface="Red Hat Display"/>
              </a:rPr>
              <a:t>Git Repository</a:t>
            </a:r>
            <a:endParaRPr sz="1200">
              <a:latin typeface="Red Hat Display"/>
              <a:ea typeface="Red Hat Display"/>
              <a:cs typeface="Red Hat Display"/>
              <a:sym typeface="Red Hat Display"/>
            </a:endParaRPr>
          </a:p>
        </p:txBody>
      </p:sp>
      <p:sp>
        <p:nvSpPr>
          <p:cNvPr id="5875" name="Google Shape;5875;p470"/>
          <p:cNvSpPr txBox="1"/>
          <p:nvPr/>
        </p:nvSpPr>
        <p:spPr>
          <a:xfrm>
            <a:off x="2676478" y="4151597"/>
            <a:ext cx="14538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Config </a:t>
            </a:r>
            <a:br>
              <a:rPr lang="en" sz="1200">
                <a:latin typeface="Red Hat Display"/>
                <a:ea typeface="Red Hat Display"/>
                <a:cs typeface="Red Hat Display"/>
                <a:sym typeface="Red Hat Display"/>
              </a:rPr>
            </a:br>
            <a:r>
              <a:rPr lang="en" sz="1200">
                <a:latin typeface="Red Hat Display"/>
                <a:ea typeface="Red Hat Display"/>
                <a:cs typeface="Red Hat Display"/>
                <a:sym typeface="Red Hat Display"/>
              </a:rPr>
              <a:t>Git Repository</a:t>
            </a:r>
            <a:endParaRPr sz="1200">
              <a:latin typeface="Red Hat Display"/>
              <a:ea typeface="Red Hat Display"/>
              <a:cs typeface="Red Hat Display"/>
              <a:sym typeface="Red Hat Display"/>
            </a:endParaRPr>
          </a:p>
        </p:txBody>
      </p:sp>
      <p:pic>
        <p:nvPicPr>
          <p:cNvPr id="5876" name="Google Shape;5876;p470"/>
          <p:cNvPicPr preferRelativeResize="0"/>
          <p:nvPr/>
        </p:nvPicPr>
        <p:blipFill>
          <a:blip r:embed="rId6">
            <a:alphaModFix/>
          </a:blip>
          <a:stretch>
            <a:fillRect/>
          </a:stretch>
        </p:blipFill>
        <p:spPr>
          <a:xfrm>
            <a:off x="5728100" y="4070510"/>
            <a:ext cx="674050" cy="674050"/>
          </a:xfrm>
          <a:prstGeom prst="rect">
            <a:avLst/>
          </a:prstGeom>
          <a:noFill/>
          <a:ln>
            <a:noFill/>
          </a:ln>
        </p:spPr>
      </p:pic>
      <p:cxnSp>
        <p:nvCxnSpPr>
          <p:cNvPr id="5877" name="Google Shape;5877;p470"/>
          <p:cNvCxnSpPr>
            <a:stCxn id="5864" idx="3"/>
            <a:endCxn id="5876" idx="1"/>
          </p:cNvCxnSpPr>
          <p:nvPr/>
        </p:nvCxnSpPr>
        <p:spPr>
          <a:xfrm>
            <a:off x="4822767" y="4407482"/>
            <a:ext cx="905400" cy="0"/>
          </a:xfrm>
          <a:prstGeom prst="straightConnector1">
            <a:avLst/>
          </a:prstGeom>
          <a:noFill/>
          <a:ln cap="flat" cmpd="sng" w="9525">
            <a:solidFill>
              <a:schemeClr val="dk2"/>
            </a:solidFill>
            <a:prstDash val="solid"/>
            <a:round/>
            <a:headEnd len="med" w="med" type="none"/>
            <a:tailEnd len="med" w="med" type="triangle"/>
          </a:ln>
        </p:spPr>
      </p:cxnSp>
      <p:sp>
        <p:nvSpPr>
          <p:cNvPr id="5878" name="Google Shape;5878;p470"/>
          <p:cNvSpPr txBox="1"/>
          <p:nvPr/>
        </p:nvSpPr>
        <p:spPr>
          <a:xfrm>
            <a:off x="7906671" y="2848293"/>
            <a:ext cx="11199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Image Registry</a:t>
            </a:r>
            <a:endParaRPr sz="1200">
              <a:latin typeface="Red Hat Display"/>
              <a:ea typeface="Red Hat Display"/>
              <a:cs typeface="Red Hat Display"/>
              <a:sym typeface="Red Hat Display"/>
            </a:endParaRPr>
          </a:p>
        </p:txBody>
      </p:sp>
      <p:cxnSp>
        <p:nvCxnSpPr>
          <p:cNvPr id="5879" name="Google Shape;5879;p470"/>
          <p:cNvCxnSpPr>
            <a:stCxn id="5876" idx="3"/>
            <a:endCxn id="5863" idx="1"/>
          </p:cNvCxnSpPr>
          <p:nvPr/>
        </p:nvCxnSpPr>
        <p:spPr>
          <a:xfrm>
            <a:off x="6402150" y="4407535"/>
            <a:ext cx="1087800" cy="0"/>
          </a:xfrm>
          <a:prstGeom prst="straightConnector1">
            <a:avLst/>
          </a:prstGeom>
          <a:noFill/>
          <a:ln cap="flat" cmpd="sng" w="9525">
            <a:solidFill>
              <a:schemeClr val="dk2"/>
            </a:solidFill>
            <a:prstDash val="solid"/>
            <a:round/>
            <a:headEnd len="med" w="med" type="none"/>
            <a:tailEnd len="med" w="med" type="triangle"/>
          </a:ln>
        </p:spPr>
      </p:cxnSp>
      <p:cxnSp>
        <p:nvCxnSpPr>
          <p:cNvPr id="5880" name="Google Shape;5880;p470"/>
          <p:cNvCxnSpPr>
            <a:stCxn id="5870" idx="2"/>
            <a:endCxn id="5863" idx="0"/>
          </p:cNvCxnSpPr>
          <p:nvPr/>
        </p:nvCxnSpPr>
        <p:spPr>
          <a:xfrm flipH="1">
            <a:off x="7813448" y="3487636"/>
            <a:ext cx="600" cy="596400"/>
          </a:xfrm>
          <a:prstGeom prst="straightConnector1">
            <a:avLst/>
          </a:prstGeom>
          <a:noFill/>
          <a:ln cap="flat" cmpd="sng" w="9525">
            <a:solidFill>
              <a:schemeClr val="dk2"/>
            </a:solidFill>
            <a:prstDash val="dot"/>
            <a:round/>
            <a:headEnd len="med" w="med" type="none"/>
            <a:tailEnd len="med" w="med" type="triangle"/>
          </a:ln>
        </p:spPr>
      </p:cxnSp>
      <p:sp>
        <p:nvSpPr>
          <p:cNvPr id="5881" name="Google Shape;5881;p470"/>
          <p:cNvSpPr txBox="1"/>
          <p:nvPr>
            <p:ph idx="4294967295" type="title"/>
          </p:nvPr>
        </p:nvSpPr>
        <p:spPr>
          <a:xfrm>
            <a:off x="885050" y="795550"/>
            <a:ext cx="10422000" cy="553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t>Application Delivery Model on OpenShift</a:t>
            </a:r>
            <a:endParaRPr sz="2800"/>
          </a:p>
        </p:txBody>
      </p:sp>
      <p:cxnSp>
        <p:nvCxnSpPr>
          <p:cNvPr id="5882" name="Google Shape;5882;p470"/>
          <p:cNvCxnSpPr>
            <a:stCxn id="5869" idx="1"/>
            <a:endCxn id="5864" idx="0"/>
          </p:cNvCxnSpPr>
          <p:nvPr/>
        </p:nvCxnSpPr>
        <p:spPr>
          <a:xfrm rot="5400000">
            <a:off x="5026525" y="3008125"/>
            <a:ext cx="474000" cy="1603200"/>
          </a:xfrm>
          <a:prstGeom prst="curvedConnector3">
            <a:avLst>
              <a:gd fmla="val 49985" name="adj1"/>
            </a:avLst>
          </a:prstGeom>
          <a:noFill/>
          <a:ln cap="flat" cmpd="sng" w="9525">
            <a:solidFill>
              <a:schemeClr val="dk2"/>
            </a:solidFill>
            <a:prstDash val="dot"/>
            <a:round/>
            <a:headEnd len="med" w="med" type="none"/>
            <a:tailEnd len="med" w="med" type="triangle"/>
          </a:ln>
        </p:spPr>
      </p:cxnSp>
      <p:sp>
        <p:nvSpPr>
          <p:cNvPr id="5883" name="Google Shape;5883;p470"/>
          <p:cNvSpPr txBox="1"/>
          <p:nvPr/>
        </p:nvSpPr>
        <p:spPr>
          <a:xfrm>
            <a:off x="4398883" y="3467095"/>
            <a:ext cx="11199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Red Hat Display"/>
                <a:ea typeface="Red Hat Display"/>
                <a:cs typeface="Red Hat Display"/>
                <a:sym typeface="Red Hat Display"/>
              </a:rPr>
              <a:t>Pull Request</a:t>
            </a:r>
            <a:endParaRPr sz="1000">
              <a:solidFill>
                <a:srgbClr val="666666"/>
              </a:solidFill>
              <a:latin typeface="Red Hat Display"/>
              <a:ea typeface="Red Hat Display"/>
              <a:cs typeface="Red Hat Display"/>
              <a:sym typeface="Red Hat Display"/>
            </a:endParaRPr>
          </a:p>
        </p:txBody>
      </p:sp>
      <p:sp>
        <p:nvSpPr>
          <p:cNvPr id="5884" name="Google Shape;5884;p470"/>
          <p:cNvSpPr txBox="1"/>
          <p:nvPr/>
        </p:nvSpPr>
        <p:spPr>
          <a:xfrm>
            <a:off x="6505575" y="4000600"/>
            <a:ext cx="99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Push</a:t>
            </a:r>
            <a:endParaRPr sz="1200">
              <a:latin typeface="Red Hat Display"/>
              <a:ea typeface="Red Hat Display"/>
              <a:cs typeface="Red Hat Display"/>
              <a:sym typeface="Red Hat Display"/>
            </a:endParaRPr>
          </a:p>
        </p:txBody>
      </p:sp>
      <p:sp>
        <p:nvSpPr>
          <p:cNvPr id="5885" name="Google Shape;5885;p470"/>
          <p:cNvSpPr txBox="1"/>
          <p:nvPr/>
        </p:nvSpPr>
        <p:spPr>
          <a:xfrm>
            <a:off x="6505575" y="4381600"/>
            <a:ext cx="99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Pull</a:t>
            </a:r>
            <a:endParaRPr sz="1200">
              <a:latin typeface="Red Hat Display"/>
              <a:ea typeface="Red Hat Display"/>
              <a:cs typeface="Red Hat Display"/>
              <a:sym typeface="Red Hat Display"/>
            </a:endParaRPr>
          </a:p>
        </p:txBody>
      </p:sp>
      <p:pic>
        <p:nvPicPr>
          <p:cNvPr id="5886" name="Google Shape;5886;p470"/>
          <p:cNvPicPr preferRelativeResize="0"/>
          <p:nvPr/>
        </p:nvPicPr>
        <p:blipFill>
          <a:blip r:embed="rId7">
            <a:alphaModFix/>
          </a:blip>
          <a:stretch>
            <a:fillRect/>
          </a:stretch>
        </p:blipFill>
        <p:spPr>
          <a:xfrm>
            <a:off x="7653457" y="4211725"/>
            <a:ext cx="558250" cy="596398"/>
          </a:xfrm>
          <a:prstGeom prst="rect">
            <a:avLst/>
          </a:prstGeom>
          <a:noFill/>
          <a:ln>
            <a:noFill/>
          </a:ln>
        </p:spPr>
      </p:pic>
      <p:sp>
        <p:nvSpPr>
          <p:cNvPr id="5887" name="Google Shape;5887;p470"/>
          <p:cNvSpPr txBox="1"/>
          <p:nvPr>
            <p:ph idx="1" type="subTitle"/>
          </p:nvPr>
        </p:nvSpPr>
        <p:spPr>
          <a:xfrm>
            <a:off x="463229" y="0"/>
            <a:ext cx="3377400" cy="10569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ArgoCD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5" name="Shape 4495"/>
        <p:cNvGrpSpPr/>
        <p:nvPr/>
      </p:nvGrpSpPr>
      <p:grpSpPr>
        <a:xfrm>
          <a:off x="0" y="0"/>
          <a:ext cx="0" cy="0"/>
          <a:chOff x="0" y="0"/>
          <a:chExt cx="0" cy="0"/>
        </a:xfrm>
      </p:grpSpPr>
      <p:sp>
        <p:nvSpPr>
          <p:cNvPr id="4496" name="Google Shape;4496;p426"/>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Microservices</a:t>
            </a:r>
            <a:endParaRPr>
              <a:latin typeface="Red Hat Display"/>
              <a:ea typeface="Red Hat Display"/>
              <a:cs typeface="Red Hat Display"/>
              <a:sym typeface="Red Hat Display"/>
            </a:endParaRPr>
          </a:p>
        </p:txBody>
      </p:sp>
      <p:sp>
        <p:nvSpPr>
          <p:cNvPr id="4497" name="Google Shape;4497;p4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498" name="Google Shape;4498;p4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99" name="Google Shape;4499;p42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500" name="Google Shape;4500;p426"/>
          <p:cNvSpPr/>
          <p:nvPr/>
        </p:nvSpPr>
        <p:spPr>
          <a:xfrm>
            <a:off x="3341525" y="36598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26"/>
          <p:cNvSpPr/>
          <p:nvPr/>
        </p:nvSpPr>
        <p:spPr>
          <a:xfrm>
            <a:off x="3874925" y="25930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26"/>
          <p:cNvSpPr/>
          <p:nvPr/>
        </p:nvSpPr>
        <p:spPr>
          <a:xfrm>
            <a:off x="4332125" y="33550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26"/>
          <p:cNvSpPr/>
          <p:nvPr/>
        </p:nvSpPr>
        <p:spPr>
          <a:xfrm>
            <a:off x="4560725" y="42694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26"/>
          <p:cNvSpPr/>
          <p:nvPr/>
        </p:nvSpPr>
        <p:spPr>
          <a:xfrm>
            <a:off x="3874925" y="48028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26"/>
          <p:cNvSpPr/>
          <p:nvPr/>
        </p:nvSpPr>
        <p:spPr>
          <a:xfrm>
            <a:off x="5398925" y="30502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26"/>
          <p:cNvSpPr/>
          <p:nvPr/>
        </p:nvSpPr>
        <p:spPr>
          <a:xfrm>
            <a:off x="5475125" y="38122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26"/>
          <p:cNvSpPr/>
          <p:nvPr/>
        </p:nvSpPr>
        <p:spPr>
          <a:xfrm>
            <a:off x="6008525" y="50314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26"/>
          <p:cNvSpPr/>
          <p:nvPr/>
        </p:nvSpPr>
        <p:spPr>
          <a:xfrm>
            <a:off x="6237125" y="42694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26"/>
          <p:cNvSpPr/>
          <p:nvPr/>
        </p:nvSpPr>
        <p:spPr>
          <a:xfrm>
            <a:off x="6389525" y="35074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26"/>
          <p:cNvSpPr/>
          <p:nvPr/>
        </p:nvSpPr>
        <p:spPr>
          <a:xfrm>
            <a:off x="6465725" y="26692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26"/>
          <p:cNvSpPr/>
          <p:nvPr/>
        </p:nvSpPr>
        <p:spPr>
          <a:xfrm>
            <a:off x="5932325" y="20596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26"/>
          <p:cNvSpPr/>
          <p:nvPr/>
        </p:nvSpPr>
        <p:spPr>
          <a:xfrm>
            <a:off x="7380125" y="31264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26"/>
          <p:cNvSpPr/>
          <p:nvPr/>
        </p:nvSpPr>
        <p:spPr>
          <a:xfrm>
            <a:off x="7227725" y="41170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26"/>
          <p:cNvSpPr/>
          <p:nvPr/>
        </p:nvSpPr>
        <p:spPr>
          <a:xfrm>
            <a:off x="8294525" y="34312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26"/>
          <p:cNvSpPr/>
          <p:nvPr/>
        </p:nvSpPr>
        <p:spPr>
          <a:xfrm>
            <a:off x="8294525" y="26692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426"/>
          <p:cNvSpPr/>
          <p:nvPr/>
        </p:nvSpPr>
        <p:spPr>
          <a:xfrm>
            <a:off x="8065925" y="41932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426"/>
          <p:cNvSpPr/>
          <p:nvPr/>
        </p:nvSpPr>
        <p:spPr>
          <a:xfrm>
            <a:off x="8370725" y="48790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26"/>
          <p:cNvSpPr/>
          <p:nvPr/>
        </p:nvSpPr>
        <p:spPr>
          <a:xfrm>
            <a:off x="8065925" y="19072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426"/>
          <p:cNvSpPr/>
          <p:nvPr/>
        </p:nvSpPr>
        <p:spPr>
          <a:xfrm>
            <a:off x="7989725" y="5488638"/>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1" name="Shape 5891"/>
        <p:cNvGrpSpPr/>
        <p:nvPr/>
      </p:nvGrpSpPr>
      <p:grpSpPr>
        <a:xfrm>
          <a:off x="0" y="0"/>
          <a:ext cx="0" cy="0"/>
          <a:chOff x="0" y="0"/>
          <a:chExt cx="0" cy="0"/>
        </a:xfrm>
      </p:grpSpPr>
      <p:sp>
        <p:nvSpPr>
          <p:cNvPr id="5892" name="Google Shape;5892;p471"/>
          <p:cNvSpPr/>
          <p:nvPr/>
        </p:nvSpPr>
        <p:spPr>
          <a:xfrm>
            <a:off x="5215013" y="4031250"/>
            <a:ext cx="1701600" cy="1333800"/>
          </a:xfrm>
          <a:prstGeom prst="rect">
            <a:avLst/>
          </a:prstGeom>
          <a:solidFill>
            <a:srgbClr val="EBEBE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OpenShift GitOps</a:t>
            </a:r>
            <a:endParaRPr sz="1200">
              <a:solidFill>
                <a:srgbClr val="EE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200">
              <a:solidFill>
                <a:srgbClr val="EE0000"/>
              </a:solidFill>
              <a:latin typeface="Red Hat Display Medium"/>
              <a:ea typeface="Red Hat Display Medium"/>
              <a:cs typeface="Red Hat Display Medium"/>
              <a:sym typeface="Red Hat Display Medium"/>
            </a:endParaRPr>
          </a:p>
        </p:txBody>
      </p:sp>
      <p:sp>
        <p:nvSpPr>
          <p:cNvPr id="5893" name="Google Shape;5893;p471"/>
          <p:cNvSpPr/>
          <p:nvPr/>
        </p:nvSpPr>
        <p:spPr>
          <a:xfrm>
            <a:off x="7490022" y="4083985"/>
            <a:ext cx="647100" cy="6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471"/>
          <p:cNvSpPr/>
          <p:nvPr/>
        </p:nvSpPr>
        <p:spPr>
          <a:xfrm>
            <a:off x="4100967" y="4046582"/>
            <a:ext cx="721800" cy="7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471"/>
          <p:cNvSpPr/>
          <p:nvPr/>
        </p:nvSpPr>
        <p:spPr>
          <a:xfrm>
            <a:off x="4100967" y="2765670"/>
            <a:ext cx="721800" cy="7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6" name="Google Shape;5896;p471"/>
          <p:cNvPicPr preferRelativeResize="0"/>
          <p:nvPr/>
        </p:nvPicPr>
        <p:blipFill>
          <a:blip r:embed="rId3">
            <a:alphaModFix/>
          </a:blip>
          <a:stretch>
            <a:fillRect/>
          </a:stretch>
        </p:blipFill>
        <p:spPr>
          <a:xfrm>
            <a:off x="4209585" y="2874287"/>
            <a:ext cx="504671" cy="504670"/>
          </a:xfrm>
          <a:prstGeom prst="rect">
            <a:avLst/>
          </a:prstGeom>
          <a:noFill/>
          <a:ln>
            <a:noFill/>
          </a:ln>
        </p:spPr>
      </p:pic>
      <p:sp>
        <p:nvSpPr>
          <p:cNvPr id="5897" name="Google Shape;5897;p4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898" name="Google Shape;5898;p471"/>
          <p:cNvSpPr/>
          <p:nvPr/>
        </p:nvSpPr>
        <p:spPr>
          <a:xfrm>
            <a:off x="5215012" y="1920050"/>
            <a:ext cx="1701600" cy="1539900"/>
          </a:xfrm>
          <a:prstGeom prst="rect">
            <a:avLst/>
          </a:prstGeom>
          <a:solidFill>
            <a:srgbClr val="EBEBE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EE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OpenShift Builds</a:t>
            </a:r>
            <a:endParaRPr sz="1200">
              <a:solidFill>
                <a:srgbClr val="EE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OpenShift Pipelines</a:t>
            </a:r>
            <a:endParaRPr sz="1200">
              <a:solidFill>
                <a:srgbClr val="EE0000"/>
              </a:solidFill>
              <a:latin typeface="Red Hat Display Medium"/>
              <a:ea typeface="Red Hat Display Medium"/>
              <a:cs typeface="Red Hat Display Medium"/>
              <a:sym typeface="Red Hat Display Medium"/>
            </a:endParaRPr>
          </a:p>
        </p:txBody>
      </p:sp>
      <p:pic>
        <p:nvPicPr>
          <p:cNvPr id="5899" name="Google Shape;5899;p471"/>
          <p:cNvPicPr preferRelativeResize="0"/>
          <p:nvPr/>
        </p:nvPicPr>
        <p:blipFill>
          <a:blip r:embed="rId4">
            <a:alphaModFix/>
          </a:blip>
          <a:stretch>
            <a:fillRect/>
          </a:stretch>
        </p:blipFill>
        <p:spPr>
          <a:xfrm rot="-5400000">
            <a:off x="5619113" y="2679463"/>
            <a:ext cx="892025" cy="894500"/>
          </a:xfrm>
          <a:prstGeom prst="rect">
            <a:avLst/>
          </a:prstGeom>
          <a:noFill/>
          <a:ln>
            <a:noFill/>
          </a:ln>
        </p:spPr>
      </p:pic>
      <p:pic>
        <p:nvPicPr>
          <p:cNvPr id="5900" name="Google Shape;5900;p471"/>
          <p:cNvPicPr preferRelativeResize="0"/>
          <p:nvPr/>
        </p:nvPicPr>
        <p:blipFill>
          <a:blip r:embed="rId5">
            <a:alphaModFix/>
          </a:blip>
          <a:stretch>
            <a:fillRect/>
          </a:stretch>
        </p:blipFill>
        <p:spPr>
          <a:xfrm>
            <a:off x="7453122" y="2765789"/>
            <a:ext cx="721853" cy="721847"/>
          </a:xfrm>
          <a:prstGeom prst="rect">
            <a:avLst/>
          </a:prstGeom>
          <a:noFill/>
          <a:ln>
            <a:noFill/>
          </a:ln>
        </p:spPr>
      </p:pic>
      <p:cxnSp>
        <p:nvCxnSpPr>
          <p:cNvPr id="5901" name="Google Shape;5901;p471"/>
          <p:cNvCxnSpPr>
            <a:stCxn id="5895" idx="3"/>
            <a:endCxn id="5899" idx="0"/>
          </p:cNvCxnSpPr>
          <p:nvPr/>
        </p:nvCxnSpPr>
        <p:spPr>
          <a:xfrm>
            <a:off x="4822767" y="3126570"/>
            <a:ext cx="795000" cy="0"/>
          </a:xfrm>
          <a:prstGeom prst="straightConnector1">
            <a:avLst/>
          </a:prstGeom>
          <a:noFill/>
          <a:ln cap="flat" cmpd="sng" w="9525">
            <a:solidFill>
              <a:schemeClr val="dk2"/>
            </a:solidFill>
            <a:prstDash val="solid"/>
            <a:round/>
            <a:headEnd len="med" w="med" type="none"/>
            <a:tailEnd len="med" w="med" type="triangle"/>
          </a:ln>
        </p:spPr>
      </p:cxnSp>
      <p:cxnSp>
        <p:nvCxnSpPr>
          <p:cNvPr id="5902" name="Google Shape;5902;p471"/>
          <p:cNvCxnSpPr>
            <a:stCxn id="5899" idx="2"/>
            <a:endCxn id="5900" idx="1"/>
          </p:cNvCxnSpPr>
          <p:nvPr/>
        </p:nvCxnSpPr>
        <p:spPr>
          <a:xfrm>
            <a:off x="6512375" y="3126713"/>
            <a:ext cx="940800" cy="0"/>
          </a:xfrm>
          <a:prstGeom prst="straightConnector1">
            <a:avLst/>
          </a:prstGeom>
          <a:noFill/>
          <a:ln cap="flat" cmpd="sng" w="9525">
            <a:solidFill>
              <a:schemeClr val="dk2"/>
            </a:solidFill>
            <a:prstDash val="solid"/>
            <a:round/>
            <a:headEnd len="med" w="med" type="none"/>
            <a:tailEnd len="med" w="med" type="triangle"/>
          </a:ln>
        </p:spPr>
      </p:cxnSp>
      <p:pic>
        <p:nvPicPr>
          <p:cNvPr id="5903" name="Google Shape;5903;p471"/>
          <p:cNvPicPr preferRelativeResize="0"/>
          <p:nvPr/>
        </p:nvPicPr>
        <p:blipFill>
          <a:blip r:embed="rId3">
            <a:alphaModFix/>
          </a:blip>
          <a:stretch>
            <a:fillRect/>
          </a:stretch>
        </p:blipFill>
        <p:spPr>
          <a:xfrm>
            <a:off x="4209585" y="4155199"/>
            <a:ext cx="504671" cy="504671"/>
          </a:xfrm>
          <a:prstGeom prst="rect">
            <a:avLst/>
          </a:prstGeom>
          <a:noFill/>
          <a:ln>
            <a:noFill/>
          </a:ln>
        </p:spPr>
      </p:pic>
      <p:sp>
        <p:nvSpPr>
          <p:cNvPr id="5904" name="Google Shape;5904;p471"/>
          <p:cNvSpPr txBox="1"/>
          <p:nvPr/>
        </p:nvSpPr>
        <p:spPr>
          <a:xfrm>
            <a:off x="2676478" y="2848293"/>
            <a:ext cx="14538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Source </a:t>
            </a:r>
            <a:br>
              <a:rPr lang="en" sz="1200">
                <a:latin typeface="Red Hat Display"/>
                <a:ea typeface="Red Hat Display"/>
                <a:cs typeface="Red Hat Display"/>
                <a:sym typeface="Red Hat Display"/>
              </a:rPr>
            </a:br>
            <a:r>
              <a:rPr lang="en" sz="1200">
                <a:latin typeface="Red Hat Display"/>
                <a:ea typeface="Red Hat Display"/>
                <a:cs typeface="Red Hat Display"/>
                <a:sym typeface="Red Hat Display"/>
              </a:rPr>
              <a:t>Git Repository</a:t>
            </a:r>
            <a:endParaRPr sz="1200">
              <a:latin typeface="Red Hat Display"/>
              <a:ea typeface="Red Hat Display"/>
              <a:cs typeface="Red Hat Display"/>
              <a:sym typeface="Red Hat Display"/>
            </a:endParaRPr>
          </a:p>
        </p:txBody>
      </p:sp>
      <p:sp>
        <p:nvSpPr>
          <p:cNvPr id="5905" name="Google Shape;5905;p471"/>
          <p:cNvSpPr txBox="1"/>
          <p:nvPr/>
        </p:nvSpPr>
        <p:spPr>
          <a:xfrm>
            <a:off x="2676478" y="4151597"/>
            <a:ext cx="14538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Config </a:t>
            </a:r>
            <a:br>
              <a:rPr lang="en" sz="1200">
                <a:latin typeface="Red Hat Display"/>
                <a:ea typeface="Red Hat Display"/>
                <a:cs typeface="Red Hat Display"/>
                <a:sym typeface="Red Hat Display"/>
              </a:rPr>
            </a:br>
            <a:r>
              <a:rPr lang="en" sz="1200">
                <a:latin typeface="Red Hat Display"/>
                <a:ea typeface="Red Hat Display"/>
                <a:cs typeface="Red Hat Display"/>
                <a:sym typeface="Red Hat Display"/>
              </a:rPr>
              <a:t>Git Repository</a:t>
            </a:r>
            <a:endParaRPr sz="1200">
              <a:latin typeface="Red Hat Display"/>
              <a:ea typeface="Red Hat Display"/>
              <a:cs typeface="Red Hat Display"/>
              <a:sym typeface="Red Hat Display"/>
            </a:endParaRPr>
          </a:p>
        </p:txBody>
      </p:sp>
      <p:pic>
        <p:nvPicPr>
          <p:cNvPr id="5906" name="Google Shape;5906;p471"/>
          <p:cNvPicPr preferRelativeResize="0"/>
          <p:nvPr/>
        </p:nvPicPr>
        <p:blipFill>
          <a:blip r:embed="rId6">
            <a:alphaModFix/>
          </a:blip>
          <a:stretch>
            <a:fillRect/>
          </a:stretch>
        </p:blipFill>
        <p:spPr>
          <a:xfrm>
            <a:off x="5728100" y="4070510"/>
            <a:ext cx="674050" cy="674050"/>
          </a:xfrm>
          <a:prstGeom prst="rect">
            <a:avLst/>
          </a:prstGeom>
          <a:noFill/>
          <a:ln>
            <a:noFill/>
          </a:ln>
        </p:spPr>
      </p:pic>
      <p:cxnSp>
        <p:nvCxnSpPr>
          <p:cNvPr id="5907" name="Google Shape;5907;p471"/>
          <p:cNvCxnSpPr>
            <a:stCxn id="5894" idx="3"/>
            <a:endCxn id="5906" idx="1"/>
          </p:cNvCxnSpPr>
          <p:nvPr/>
        </p:nvCxnSpPr>
        <p:spPr>
          <a:xfrm>
            <a:off x="4822767" y="4407482"/>
            <a:ext cx="905400" cy="0"/>
          </a:xfrm>
          <a:prstGeom prst="straightConnector1">
            <a:avLst/>
          </a:prstGeom>
          <a:noFill/>
          <a:ln cap="flat" cmpd="sng" w="9525">
            <a:solidFill>
              <a:schemeClr val="dk2"/>
            </a:solidFill>
            <a:prstDash val="solid"/>
            <a:round/>
            <a:headEnd len="med" w="med" type="none"/>
            <a:tailEnd len="med" w="med" type="triangle"/>
          </a:ln>
        </p:spPr>
      </p:cxnSp>
      <p:sp>
        <p:nvSpPr>
          <p:cNvPr id="5908" name="Google Shape;5908;p471"/>
          <p:cNvSpPr txBox="1"/>
          <p:nvPr/>
        </p:nvSpPr>
        <p:spPr>
          <a:xfrm>
            <a:off x="7906671" y="2848293"/>
            <a:ext cx="11199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Image Registry</a:t>
            </a:r>
            <a:endParaRPr sz="1200">
              <a:latin typeface="Red Hat Display"/>
              <a:ea typeface="Red Hat Display"/>
              <a:cs typeface="Red Hat Display"/>
              <a:sym typeface="Red Hat Display"/>
            </a:endParaRPr>
          </a:p>
        </p:txBody>
      </p:sp>
      <p:cxnSp>
        <p:nvCxnSpPr>
          <p:cNvPr id="5909" name="Google Shape;5909;p471"/>
          <p:cNvCxnSpPr>
            <a:stCxn id="5906" idx="3"/>
            <a:endCxn id="5893" idx="1"/>
          </p:cNvCxnSpPr>
          <p:nvPr/>
        </p:nvCxnSpPr>
        <p:spPr>
          <a:xfrm>
            <a:off x="6402150" y="4407535"/>
            <a:ext cx="1087800" cy="0"/>
          </a:xfrm>
          <a:prstGeom prst="straightConnector1">
            <a:avLst/>
          </a:prstGeom>
          <a:noFill/>
          <a:ln cap="flat" cmpd="sng" w="9525">
            <a:solidFill>
              <a:schemeClr val="dk2"/>
            </a:solidFill>
            <a:prstDash val="solid"/>
            <a:round/>
            <a:headEnd len="med" w="med" type="none"/>
            <a:tailEnd len="med" w="med" type="triangle"/>
          </a:ln>
        </p:spPr>
      </p:cxnSp>
      <p:cxnSp>
        <p:nvCxnSpPr>
          <p:cNvPr id="5910" name="Google Shape;5910;p471"/>
          <p:cNvCxnSpPr>
            <a:stCxn id="5900" idx="2"/>
            <a:endCxn id="5893" idx="0"/>
          </p:cNvCxnSpPr>
          <p:nvPr/>
        </p:nvCxnSpPr>
        <p:spPr>
          <a:xfrm flipH="1">
            <a:off x="7813448" y="3487636"/>
            <a:ext cx="600" cy="596400"/>
          </a:xfrm>
          <a:prstGeom prst="straightConnector1">
            <a:avLst/>
          </a:prstGeom>
          <a:noFill/>
          <a:ln cap="flat" cmpd="sng" w="9525">
            <a:solidFill>
              <a:schemeClr val="dk2"/>
            </a:solidFill>
            <a:prstDash val="dot"/>
            <a:round/>
            <a:headEnd len="med" w="med" type="none"/>
            <a:tailEnd len="med" w="med" type="triangle"/>
          </a:ln>
        </p:spPr>
      </p:cxnSp>
      <p:sp>
        <p:nvSpPr>
          <p:cNvPr id="5911" name="Google Shape;5911;p471"/>
          <p:cNvSpPr txBox="1"/>
          <p:nvPr>
            <p:ph idx="4294967295" type="title"/>
          </p:nvPr>
        </p:nvSpPr>
        <p:spPr>
          <a:xfrm>
            <a:off x="885050" y="795550"/>
            <a:ext cx="10422000" cy="553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t>Continuous Integration</a:t>
            </a:r>
            <a:endParaRPr sz="2800"/>
          </a:p>
        </p:txBody>
      </p:sp>
      <p:cxnSp>
        <p:nvCxnSpPr>
          <p:cNvPr id="5912" name="Google Shape;5912;p471"/>
          <p:cNvCxnSpPr>
            <a:stCxn id="5899" idx="1"/>
            <a:endCxn id="5894" idx="0"/>
          </p:cNvCxnSpPr>
          <p:nvPr/>
        </p:nvCxnSpPr>
        <p:spPr>
          <a:xfrm rot="5400000">
            <a:off x="5026525" y="3008125"/>
            <a:ext cx="474000" cy="1603200"/>
          </a:xfrm>
          <a:prstGeom prst="curvedConnector3">
            <a:avLst>
              <a:gd fmla="val 49985" name="adj1"/>
            </a:avLst>
          </a:prstGeom>
          <a:noFill/>
          <a:ln cap="flat" cmpd="sng" w="9525">
            <a:solidFill>
              <a:schemeClr val="dk2"/>
            </a:solidFill>
            <a:prstDash val="dot"/>
            <a:round/>
            <a:headEnd len="med" w="med" type="none"/>
            <a:tailEnd len="med" w="med" type="triangle"/>
          </a:ln>
        </p:spPr>
      </p:cxnSp>
      <p:sp>
        <p:nvSpPr>
          <p:cNvPr id="5913" name="Google Shape;5913;p471"/>
          <p:cNvSpPr txBox="1"/>
          <p:nvPr/>
        </p:nvSpPr>
        <p:spPr>
          <a:xfrm>
            <a:off x="4398883" y="3467095"/>
            <a:ext cx="11199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Red Hat Display"/>
                <a:ea typeface="Red Hat Display"/>
                <a:cs typeface="Red Hat Display"/>
                <a:sym typeface="Red Hat Display"/>
              </a:rPr>
              <a:t>Pull Request</a:t>
            </a:r>
            <a:endParaRPr sz="1000">
              <a:solidFill>
                <a:srgbClr val="666666"/>
              </a:solidFill>
              <a:latin typeface="Red Hat Display"/>
              <a:ea typeface="Red Hat Display"/>
              <a:cs typeface="Red Hat Display"/>
              <a:sym typeface="Red Hat Display"/>
            </a:endParaRPr>
          </a:p>
        </p:txBody>
      </p:sp>
      <p:sp>
        <p:nvSpPr>
          <p:cNvPr id="5914" name="Google Shape;5914;p471"/>
          <p:cNvSpPr txBox="1"/>
          <p:nvPr/>
        </p:nvSpPr>
        <p:spPr>
          <a:xfrm>
            <a:off x="6505575" y="4000600"/>
            <a:ext cx="99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Push</a:t>
            </a:r>
            <a:endParaRPr sz="1200">
              <a:latin typeface="Red Hat Display"/>
              <a:ea typeface="Red Hat Display"/>
              <a:cs typeface="Red Hat Display"/>
              <a:sym typeface="Red Hat Display"/>
            </a:endParaRPr>
          </a:p>
        </p:txBody>
      </p:sp>
      <p:sp>
        <p:nvSpPr>
          <p:cNvPr id="5915" name="Google Shape;5915;p471"/>
          <p:cNvSpPr txBox="1"/>
          <p:nvPr/>
        </p:nvSpPr>
        <p:spPr>
          <a:xfrm>
            <a:off x="6505575" y="4381600"/>
            <a:ext cx="99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Pull</a:t>
            </a:r>
            <a:endParaRPr sz="1200">
              <a:latin typeface="Red Hat Display"/>
              <a:ea typeface="Red Hat Display"/>
              <a:cs typeface="Red Hat Display"/>
              <a:sym typeface="Red Hat Display"/>
            </a:endParaRPr>
          </a:p>
        </p:txBody>
      </p:sp>
      <p:pic>
        <p:nvPicPr>
          <p:cNvPr id="5916" name="Google Shape;5916;p471"/>
          <p:cNvPicPr preferRelativeResize="0"/>
          <p:nvPr/>
        </p:nvPicPr>
        <p:blipFill>
          <a:blip r:embed="rId7">
            <a:alphaModFix/>
          </a:blip>
          <a:stretch>
            <a:fillRect/>
          </a:stretch>
        </p:blipFill>
        <p:spPr>
          <a:xfrm>
            <a:off x="7653457" y="4211725"/>
            <a:ext cx="558250" cy="596398"/>
          </a:xfrm>
          <a:prstGeom prst="rect">
            <a:avLst/>
          </a:prstGeom>
          <a:noFill/>
          <a:ln>
            <a:noFill/>
          </a:ln>
        </p:spPr>
      </p:pic>
      <p:sp>
        <p:nvSpPr>
          <p:cNvPr id="5917" name="Google Shape;5917;p471"/>
          <p:cNvSpPr txBox="1"/>
          <p:nvPr>
            <p:ph idx="1" type="subTitle"/>
          </p:nvPr>
        </p:nvSpPr>
        <p:spPr>
          <a:xfrm>
            <a:off x="463229" y="0"/>
            <a:ext cx="3377400" cy="10569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ArgoCD</a:t>
            </a:r>
            <a:endParaRPr/>
          </a:p>
        </p:txBody>
      </p:sp>
      <p:sp>
        <p:nvSpPr>
          <p:cNvPr id="5918" name="Google Shape;5918;p471"/>
          <p:cNvSpPr/>
          <p:nvPr/>
        </p:nvSpPr>
        <p:spPr>
          <a:xfrm>
            <a:off x="2566725" y="1819050"/>
            <a:ext cx="7085400" cy="19614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2" name="Shape 5922"/>
        <p:cNvGrpSpPr/>
        <p:nvPr/>
      </p:nvGrpSpPr>
      <p:grpSpPr>
        <a:xfrm>
          <a:off x="0" y="0"/>
          <a:ext cx="0" cy="0"/>
          <a:chOff x="0" y="0"/>
          <a:chExt cx="0" cy="0"/>
        </a:xfrm>
      </p:grpSpPr>
      <p:sp>
        <p:nvSpPr>
          <p:cNvPr id="5923" name="Google Shape;5923;p472"/>
          <p:cNvSpPr/>
          <p:nvPr/>
        </p:nvSpPr>
        <p:spPr>
          <a:xfrm>
            <a:off x="5215013" y="4031250"/>
            <a:ext cx="1701600" cy="1333800"/>
          </a:xfrm>
          <a:prstGeom prst="rect">
            <a:avLst/>
          </a:prstGeom>
          <a:solidFill>
            <a:srgbClr val="EBEBE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OpenShift GitOps</a:t>
            </a:r>
            <a:endParaRPr sz="1200">
              <a:solidFill>
                <a:srgbClr val="EE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200">
              <a:solidFill>
                <a:srgbClr val="EE0000"/>
              </a:solidFill>
              <a:latin typeface="Red Hat Display Medium"/>
              <a:ea typeface="Red Hat Display Medium"/>
              <a:cs typeface="Red Hat Display Medium"/>
              <a:sym typeface="Red Hat Display Medium"/>
            </a:endParaRPr>
          </a:p>
        </p:txBody>
      </p:sp>
      <p:sp>
        <p:nvSpPr>
          <p:cNvPr id="5924" name="Google Shape;5924;p472"/>
          <p:cNvSpPr/>
          <p:nvPr/>
        </p:nvSpPr>
        <p:spPr>
          <a:xfrm>
            <a:off x="7490022" y="4083985"/>
            <a:ext cx="647100" cy="6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472"/>
          <p:cNvSpPr/>
          <p:nvPr/>
        </p:nvSpPr>
        <p:spPr>
          <a:xfrm>
            <a:off x="4100967" y="4046582"/>
            <a:ext cx="721800" cy="7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472"/>
          <p:cNvSpPr/>
          <p:nvPr/>
        </p:nvSpPr>
        <p:spPr>
          <a:xfrm>
            <a:off x="4100967" y="2765670"/>
            <a:ext cx="721800" cy="72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7" name="Google Shape;5927;p472"/>
          <p:cNvPicPr preferRelativeResize="0"/>
          <p:nvPr/>
        </p:nvPicPr>
        <p:blipFill>
          <a:blip r:embed="rId3">
            <a:alphaModFix/>
          </a:blip>
          <a:stretch>
            <a:fillRect/>
          </a:stretch>
        </p:blipFill>
        <p:spPr>
          <a:xfrm>
            <a:off x="4209585" y="2874287"/>
            <a:ext cx="504671" cy="504670"/>
          </a:xfrm>
          <a:prstGeom prst="rect">
            <a:avLst/>
          </a:prstGeom>
          <a:noFill/>
          <a:ln>
            <a:noFill/>
          </a:ln>
        </p:spPr>
      </p:pic>
      <p:sp>
        <p:nvSpPr>
          <p:cNvPr id="5928" name="Google Shape;5928;p4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929" name="Google Shape;5929;p472"/>
          <p:cNvSpPr/>
          <p:nvPr/>
        </p:nvSpPr>
        <p:spPr>
          <a:xfrm>
            <a:off x="5215012" y="1920050"/>
            <a:ext cx="1701600" cy="1539900"/>
          </a:xfrm>
          <a:prstGeom prst="rect">
            <a:avLst/>
          </a:prstGeom>
          <a:solidFill>
            <a:srgbClr val="EBEBEB"/>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rgbClr val="EE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OpenShift Builds</a:t>
            </a:r>
            <a:endParaRPr sz="1200">
              <a:solidFill>
                <a:srgbClr val="EE0000"/>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solidFill>
                  <a:srgbClr val="EE0000"/>
                </a:solidFill>
                <a:latin typeface="Red Hat Display Medium"/>
                <a:ea typeface="Red Hat Display Medium"/>
                <a:cs typeface="Red Hat Display Medium"/>
                <a:sym typeface="Red Hat Display Medium"/>
              </a:rPr>
              <a:t>OpenShift Pipelines</a:t>
            </a:r>
            <a:endParaRPr sz="1200">
              <a:solidFill>
                <a:srgbClr val="EE0000"/>
              </a:solidFill>
              <a:latin typeface="Red Hat Display Medium"/>
              <a:ea typeface="Red Hat Display Medium"/>
              <a:cs typeface="Red Hat Display Medium"/>
              <a:sym typeface="Red Hat Display Medium"/>
            </a:endParaRPr>
          </a:p>
        </p:txBody>
      </p:sp>
      <p:pic>
        <p:nvPicPr>
          <p:cNvPr id="5930" name="Google Shape;5930;p472"/>
          <p:cNvPicPr preferRelativeResize="0"/>
          <p:nvPr/>
        </p:nvPicPr>
        <p:blipFill>
          <a:blip r:embed="rId4">
            <a:alphaModFix/>
          </a:blip>
          <a:stretch>
            <a:fillRect/>
          </a:stretch>
        </p:blipFill>
        <p:spPr>
          <a:xfrm rot="-5400000">
            <a:off x="5619113" y="2679463"/>
            <a:ext cx="892025" cy="894500"/>
          </a:xfrm>
          <a:prstGeom prst="rect">
            <a:avLst/>
          </a:prstGeom>
          <a:noFill/>
          <a:ln>
            <a:noFill/>
          </a:ln>
        </p:spPr>
      </p:pic>
      <p:pic>
        <p:nvPicPr>
          <p:cNvPr id="5931" name="Google Shape;5931;p472"/>
          <p:cNvPicPr preferRelativeResize="0"/>
          <p:nvPr/>
        </p:nvPicPr>
        <p:blipFill>
          <a:blip r:embed="rId5">
            <a:alphaModFix/>
          </a:blip>
          <a:stretch>
            <a:fillRect/>
          </a:stretch>
        </p:blipFill>
        <p:spPr>
          <a:xfrm>
            <a:off x="7453122" y="2765789"/>
            <a:ext cx="721853" cy="721847"/>
          </a:xfrm>
          <a:prstGeom prst="rect">
            <a:avLst/>
          </a:prstGeom>
          <a:noFill/>
          <a:ln>
            <a:noFill/>
          </a:ln>
        </p:spPr>
      </p:pic>
      <p:cxnSp>
        <p:nvCxnSpPr>
          <p:cNvPr id="5932" name="Google Shape;5932;p472"/>
          <p:cNvCxnSpPr>
            <a:stCxn id="5926" idx="3"/>
            <a:endCxn id="5930" idx="0"/>
          </p:cNvCxnSpPr>
          <p:nvPr/>
        </p:nvCxnSpPr>
        <p:spPr>
          <a:xfrm>
            <a:off x="4822767" y="3126570"/>
            <a:ext cx="795000" cy="0"/>
          </a:xfrm>
          <a:prstGeom prst="straightConnector1">
            <a:avLst/>
          </a:prstGeom>
          <a:noFill/>
          <a:ln cap="flat" cmpd="sng" w="9525">
            <a:solidFill>
              <a:schemeClr val="dk2"/>
            </a:solidFill>
            <a:prstDash val="solid"/>
            <a:round/>
            <a:headEnd len="med" w="med" type="none"/>
            <a:tailEnd len="med" w="med" type="triangle"/>
          </a:ln>
        </p:spPr>
      </p:cxnSp>
      <p:cxnSp>
        <p:nvCxnSpPr>
          <p:cNvPr id="5933" name="Google Shape;5933;p472"/>
          <p:cNvCxnSpPr>
            <a:stCxn id="5930" idx="2"/>
            <a:endCxn id="5931" idx="1"/>
          </p:cNvCxnSpPr>
          <p:nvPr/>
        </p:nvCxnSpPr>
        <p:spPr>
          <a:xfrm>
            <a:off x="6512375" y="3126713"/>
            <a:ext cx="940800" cy="0"/>
          </a:xfrm>
          <a:prstGeom prst="straightConnector1">
            <a:avLst/>
          </a:prstGeom>
          <a:noFill/>
          <a:ln cap="flat" cmpd="sng" w="9525">
            <a:solidFill>
              <a:schemeClr val="dk2"/>
            </a:solidFill>
            <a:prstDash val="solid"/>
            <a:round/>
            <a:headEnd len="med" w="med" type="none"/>
            <a:tailEnd len="med" w="med" type="triangle"/>
          </a:ln>
        </p:spPr>
      </p:cxnSp>
      <p:pic>
        <p:nvPicPr>
          <p:cNvPr id="5934" name="Google Shape;5934;p472"/>
          <p:cNvPicPr preferRelativeResize="0"/>
          <p:nvPr/>
        </p:nvPicPr>
        <p:blipFill>
          <a:blip r:embed="rId3">
            <a:alphaModFix/>
          </a:blip>
          <a:stretch>
            <a:fillRect/>
          </a:stretch>
        </p:blipFill>
        <p:spPr>
          <a:xfrm>
            <a:off x="4209585" y="4155199"/>
            <a:ext cx="504671" cy="504671"/>
          </a:xfrm>
          <a:prstGeom prst="rect">
            <a:avLst/>
          </a:prstGeom>
          <a:noFill/>
          <a:ln>
            <a:noFill/>
          </a:ln>
        </p:spPr>
      </p:pic>
      <p:sp>
        <p:nvSpPr>
          <p:cNvPr id="5935" name="Google Shape;5935;p472"/>
          <p:cNvSpPr txBox="1"/>
          <p:nvPr/>
        </p:nvSpPr>
        <p:spPr>
          <a:xfrm>
            <a:off x="2676478" y="2848293"/>
            <a:ext cx="14538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Source </a:t>
            </a:r>
            <a:br>
              <a:rPr lang="en" sz="1200">
                <a:latin typeface="Red Hat Display"/>
                <a:ea typeface="Red Hat Display"/>
                <a:cs typeface="Red Hat Display"/>
                <a:sym typeface="Red Hat Display"/>
              </a:rPr>
            </a:br>
            <a:r>
              <a:rPr lang="en" sz="1200">
                <a:latin typeface="Red Hat Display"/>
                <a:ea typeface="Red Hat Display"/>
                <a:cs typeface="Red Hat Display"/>
                <a:sym typeface="Red Hat Display"/>
              </a:rPr>
              <a:t>Git Repository</a:t>
            </a:r>
            <a:endParaRPr sz="1200">
              <a:latin typeface="Red Hat Display"/>
              <a:ea typeface="Red Hat Display"/>
              <a:cs typeface="Red Hat Display"/>
              <a:sym typeface="Red Hat Display"/>
            </a:endParaRPr>
          </a:p>
        </p:txBody>
      </p:sp>
      <p:sp>
        <p:nvSpPr>
          <p:cNvPr id="5936" name="Google Shape;5936;p472"/>
          <p:cNvSpPr txBox="1"/>
          <p:nvPr/>
        </p:nvSpPr>
        <p:spPr>
          <a:xfrm>
            <a:off x="2676478" y="4151597"/>
            <a:ext cx="14538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Config </a:t>
            </a:r>
            <a:br>
              <a:rPr lang="en" sz="1200">
                <a:latin typeface="Red Hat Display"/>
                <a:ea typeface="Red Hat Display"/>
                <a:cs typeface="Red Hat Display"/>
                <a:sym typeface="Red Hat Display"/>
              </a:rPr>
            </a:br>
            <a:r>
              <a:rPr lang="en" sz="1200">
                <a:latin typeface="Red Hat Display"/>
                <a:ea typeface="Red Hat Display"/>
                <a:cs typeface="Red Hat Display"/>
                <a:sym typeface="Red Hat Display"/>
              </a:rPr>
              <a:t>Git Repository</a:t>
            </a:r>
            <a:endParaRPr sz="1200">
              <a:latin typeface="Red Hat Display"/>
              <a:ea typeface="Red Hat Display"/>
              <a:cs typeface="Red Hat Display"/>
              <a:sym typeface="Red Hat Display"/>
            </a:endParaRPr>
          </a:p>
        </p:txBody>
      </p:sp>
      <p:pic>
        <p:nvPicPr>
          <p:cNvPr id="5937" name="Google Shape;5937;p472"/>
          <p:cNvPicPr preferRelativeResize="0"/>
          <p:nvPr/>
        </p:nvPicPr>
        <p:blipFill>
          <a:blip r:embed="rId6">
            <a:alphaModFix/>
          </a:blip>
          <a:stretch>
            <a:fillRect/>
          </a:stretch>
        </p:blipFill>
        <p:spPr>
          <a:xfrm>
            <a:off x="5728100" y="4070510"/>
            <a:ext cx="674050" cy="674050"/>
          </a:xfrm>
          <a:prstGeom prst="rect">
            <a:avLst/>
          </a:prstGeom>
          <a:noFill/>
          <a:ln>
            <a:noFill/>
          </a:ln>
        </p:spPr>
      </p:pic>
      <p:cxnSp>
        <p:nvCxnSpPr>
          <p:cNvPr id="5938" name="Google Shape;5938;p472"/>
          <p:cNvCxnSpPr>
            <a:stCxn id="5925" idx="3"/>
            <a:endCxn id="5937" idx="1"/>
          </p:cNvCxnSpPr>
          <p:nvPr/>
        </p:nvCxnSpPr>
        <p:spPr>
          <a:xfrm>
            <a:off x="4822767" y="4407482"/>
            <a:ext cx="905400" cy="0"/>
          </a:xfrm>
          <a:prstGeom prst="straightConnector1">
            <a:avLst/>
          </a:prstGeom>
          <a:noFill/>
          <a:ln cap="flat" cmpd="sng" w="9525">
            <a:solidFill>
              <a:schemeClr val="dk2"/>
            </a:solidFill>
            <a:prstDash val="solid"/>
            <a:round/>
            <a:headEnd len="med" w="med" type="none"/>
            <a:tailEnd len="med" w="med" type="triangle"/>
          </a:ln>
        </p:spPr>
      </p:cxnSp>
      <p:sp>
        <p:nvSpPr>
          <p:cNvPr id="5939" name="Google Shape;5939;p472"/>
          <p:cNvSpPr txBox="1"/>
          <p:nvPr/>
        </p:nvSpPr>
        <p:spPr>
          <a:xfrm>
            <a:off x="7906671" y="2848293"/>
            <a:ext cx="11199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Image Registry</a:t>
            </a:r>
            <a:endParaRPr sz="1200">
              <a:latin typeface="Red Hat Display"/>
              <a:ea typeface="Red Hat Display"/>
              <a:cs typeface="Red Hat Display"/>
              <a:sym typeface="Red Hat Display"/>
            </a:endParaRPr>
          </a:p>
        </p:txBody>
      </p:sp>
      <p:cxnSp>
        <p:nvCxnSpPr>
          <p:cNvPr id="5940" name="Google Shape;5940;p472"/>
          <p:cNvCxnSpPr>
            <a:stCxn id="5937" idx="3"/>
            <a:endCxn id="5924" idx="1"/>
          </p:cNvCxnSpPr>
          <p:nvPr/>
        </p:nvCxnSpPr>
        <p:spPr>
          <a:xfrm>
            <a:off x="6402150" y="4407535"/>
            <a:ext cx="1087800" cy="0"/>
          </a:xfrm>
          <a:prstGeom prst="straightConnector1">
            <a:avLst/>
          </a:prstGeom>
          <a:noFill/>
          <a:ln cap="flat" cmpd="sng" w="9525">
            <a:solidFill>
              <a:schemeClr val="dk2"/>
            </a:solidFill>
            <a:prstDash val="solid"/>
            <a:round/>
            <a:headEnd len="med" w="med" type="none"/>
            <a:tailEnd len="med" w="med" type="triangle"/>
          </a:ln>
        </p:spPr>
      </p:cxnSp>
      <p:cxnSp>
        <p:nvCxnSpPr>
          <p:cNvPr id="5941" name="Google Shape;5941;p472"/>
          <p:cNvCxnSpPr>
            <a:stCxn id="5931" idx="2"/>
            <a:endCxn id="5924" idx="0"/>
          </p:cNvCxnSpPr>
          <p:nvPr/>
        </p:nvCxnSpPr>
        <p:spPr>
          <a:xfrm flipH="1">
            <a:off x="7813448" y="3487636"/>
            <a:ext cx="600" cy="596400"/>
          </a:xfrm>
          <a:prstGeom prst="straightConnector1">
            <a:avLst/>
          </a:prstGeom>
          <a:noFill/>
          <a:ln cap="flat" cmpd="sng" w="9525">
            <a:solidFill>
              <a:schemeClr val="dk2"/>
            </a:solidFill>
            <a:prstDash val="dot"/>
            <a:round/>
            <a:headEnd len="med" w="med" type="none"/>
            <a:tailEnd len="med" w="med" type="triangle"/>
          </a:ln>
        </p:spPr>
      </p:cxnSp>
      <p:sp>
        <p:nvSpPr>
          <p:cNvPr id="5942" name="Google Shape;5942;p472"/>
          <p:cNvSpPr txBox="1"/>
          <p:nvPr>
            <p:ph idx="4294967295" type="title"/>
          </p:nvPr>
        </p:nvSpPr>
        <p:spPr>
          <a:xfrm>
            <a:off x="885050" y="7955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2800"/>
              <a:t>Continuous Deployment</a:t>
            </a:r>
            <a:endParaRPr sz="2800"/>
          </a:p>
          <a:p>
            <a:pPr indent="0" lvl="0" marL="0" rtl="0" algn="ctr">
              <a:lnSpc>
                <a:spcPct val="100000"/>
              </a:lnSpc>
              <a:spcBef>
                <a:spcPts val="0"/>
              </a:spcBef>
              <a:spcAft>
                <a:spcPts val="0"/>
              </a:spcAft>
              <a:buNone/>
            </a:pPr>
            <a:r>
              <a:t/>
            </a:r>
            <a:endParaRPr sz="2800"/>
          </a:p>
        </p:txBody>
      </p:sp>
      <p:cxnSp>
        <p:nvCxnSpPr>
          <p:cNvPr id="5943" name="Google Shape;5943;p472"/>
          <p:cNvCxnSpPr>
            <a:stCxn id="5930" idx="1"/>
            <a:endCxn id="5925" idx="0"/>
          </p:cNvCxnSpPr>
          <p:nvPr/>
        </p:nvCxnSpPr>
        <p:spPr>
          <a:xfrm rot="5400000">
            <a:off x="5026525" y="3008125"/>
            <a:ext cx="474000" cy="1603200"/>
          </a:xfrm>
          <a:prstGeom prst="curvedConnector3">
            <a:avLst>
              <a:gd fmla="val 49985" name="adj1"/>
            </a:avLst>
          </a:prstGeom>
          <a:noFill/>
          <a:ln cap="flat" cmpd="sng" w="9525">
            <a:solidFill>
              <a:schemeClr val="dk2"/>
            </a:solidFill>
            <a:prstDash val="dot"/>
            <a:round/>
            <a:headEnd len="med" w="med" type="none"/>
            <a:tailEnd len="med" w="med" type="triangle"/>
          </a:ln>
        </p:spPr>
      </p:cxnSp>
      <p:sp>
        <p:nvSpPr>
          <p:cNvPr id="5944" name="Google Shape;5944;p472"/>
          <p:cNvSpPr txBox="1"/>
          <p:nvPr/>
        </p:nvSpPr>
        <p:spPr>
          <a:xfrm>
            <a:off x="4398883" y="3467095"/>
            <a:ext cx="11199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Red Hat Display"/>
                <a:ea typeface="Red Hat Display"/>
                <a:cs typeface="Red Hat Display"/>
                <a:sym typeface="Red Hat Display"/>
              </a:rPr>
              <a:t>Pull Request</a:t>
            </a:r>
            <a:endParaRPr sz="1000">
              <a:solidFill>
                <a:srgbClr val="666666"/>
              </a:solidFill>
              <a:latin typeface="Red Hat Display"/>
              <a:ea typeface="Red Hat Display"/>
              <a:cs typeface="Red Hat Display"/>
              <a:sym typeface="Red Hat Display"/>
            </a:endParaRPr>
          </a:p>
        </p:txBody>
      </p:sp>
      <p:sp>
        <p:nvSpPr>
          <p:cNvPr id="5945" name="Google Shape;5945;p472"/>
          <p:cNvSpPr txBox="1"/>
          <p:nvPr/>
        </p:nvSpPr>
        <p:spPr>
          <a:xfrm>
            <a:off x="6505575" y="4000600"/>
            <a:ext cx="99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Push</a:t>
            </a:r>
            <a:endParaRPr sz="1200">
              <a:latin typeface="Red Hat Display"/>
              <a:ea typeface="Red Hat Display"/>
              <a:cs typeface="Red Hat Display"/>
              <a:sym typeface="Red Hat Display"/>
            </a:endParaRPr>
          </a:p>
        </p:txBody>
      </p:sp>
      <p:sp>
        <p:nvSpPr>
          <p:cNvPr id="5946" name="Google Shape;5946;p472"/>
          <p:cNvSpPr txBox="1"/>
          <p:nvPr/>
        </p:nvSpPr>
        <p:spPr>
          <a:xfrm>
            <a:off x="6505575" y="4381600"/>
            <a:ext cx="99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Pull</a:t>
            </a:r>
            <a:endParaRPr sz="1200">
              <a:latin typeface="Red Hat Display"/>
              <a:ea typeface="Red Hat Display"/>
              <a:cs typeface="Red Hat Display"/>
              <a:sym typeface="Red Hat Display"/>
            </a:endParaRPr>
          </a:p>
        </p:txBody>
      </p:sp>
      <p:pic>
        <p:nvPicPr>
          <p:cNvPr id="5947" name="Google Shape;5947;p472"/>
          <p:cNvPicPr preferRelativeResize="0"/>
          <p:nvPr/>
        </p:nvPicPr>
        <p:blipFill>
          <a:blip r:embed="rId7">
            <a:alphaModFix/>
          </a:blip>
          <a:stretch>
            <a:fillRect/>
          </a:stretch>
        </p:blipFill>
        <p:spPr>
          <a:xfrm>
            <a:off x="7653457" y="4211725"/>
            <a:ext cx="558250" cy="596398"/>
          </a:xfrm>
          <a:prstGeom prst="rect">
            <a:avLst/>
          </a:prstGeom>
          <a:noFill/>
          <a:ln>
            <a:noFill/>
          </a:ln>
        </p:spPr>
      </p:pic>
      <p:sp>
        <p:nvSpPr>
          <p:cNvPr id="5948" name="Google Shape;5948;p472"/>
          <p:cNvSpPr txBox="1"/>
          <p:nvPr>
            <p:ph idx="1" type="subTitle"/>
          </p:nvPr>
        </p:nvSpPr>
        <p:spPr>
          <a:xfrm>
            <a:off x="463229" y="0"/>
            <a:ext cx="3377400" cy="10569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ArgoCD</a:t>
            </a:r>
            <a:endParaRPr/>
          </a:p>
        </p:txBody>
      </p:sp>
      <p:sp>
        <p:nvSpPr>
          <p:cNvPr id="5949" name="Google Shape;5949;p472"/>
          <p:cNvSpPr/>
          <p:nvPr/>
        </p:nvSpPr>
        <p:spPr>
          <a:xfrm>
            <a:off x="2522425" y="3801325"/>
            <a:ext cx="7085400" cy="16932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3" name="Shape 5953"/>
        <p:cNvGrpSpPr/>
        <p:nvPr/>
      </p:nvGrpSpPr>
      <p:grpSpPr>
        <a:xfrm>
          <a:off x="0" y="0"/>
          <a:ext cx="0" cy="0"/>
          <a:chOff x="0" y="0"/>
          <a:chExt cx="0" cy="0"/>
        </a:xfrm>
      </p:grpSpPr>
      <p:sp>
        <p:nvSpPr>
          <p:cNvPr id="5954" name="Google Shape;5954;p4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955" name="Google Shape;5955;p473"/>
          <p:cNvSpPr txBox="1"/>
          <p:nvPr>
            <p:ph type="title"/>
          </p:nvPr>
        </p:nvSpPr>
        <p:spPr>
          <a:xfrm>
            <a:off x="5674100" y="1632950"/>
            <a:ext cx="6072600" cy="3882600"/>
          </a:xfrm>
          <a:prstGeom prst="rect">
            <a:avLst/>
          </a:prstGeom>
          <a:noFill/>
          <a:ln>
            <a:noFill/>
          </a:ln>
        </p:spPr>
        <p:txBody>
          <a:bodyPr anchorCtr="0" anchor="t" bIns="0" lIns="0" spcFirstLastPara="1" rIns="0" wrap="square" tIns="0">
            <a:noAutofit/>
          </a:bodyPr>
          <a:lstStyle/>
          <a:p>
            <a:pPr indent="0" lvl="0" marL="0" rtl="0" algn="l">
              <a:lnSpc>
                <a:spcPct val="108000"/>
              </a:lnSpc>
              <a:spcBef>
                <a:spcPts val="0"/>
              </a:spcBef>
              <a:spcAft>
                <a:spcPts val="0"/>
              </a:spcAft>
              <a:buSzPts val="3400"/>
              <a:buNone/>
            </a:pPr>
            <a:r>
              <a:rPr lang="en">
                <a:latin typeface="Red Hat Display"/>
                <a:ea typeface="Red Hat Display"/>
                <a:cs typeface="Red Hat Display"/>
                <a:sym typeface="Red Hat Display"/>
              </a:rPr>
              <a:t>Quickly show a Pipeline</a:t>
            </a:r>
            <a:endParaRPr>
              <a:latin typeface="Red Hat Display"/>
              <a:ea typeface="Red Hat Display"/>
              <a:cs typeface="Red Hat Display"/>
              <a:sym typeface="Red Hat Displ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9" name="Shape 5959"/>
        <p:cNvGrpSpPr/>
        <p:nvPr/>
      </p:nvGrpSpPr>
      <p:grpSpPr>
        <a:xfrm>
          <a:off x="0" y="0"/>
          <a:ext cx="0" cy="0"/>
          <a:chOff x="0" y="0"/>
          <a:chExt cx="0" cy="0"/>
        </a:xfrm>
      </p:grpSpPr>
      <p:sp>
        <p:nvSpPr>
          <p:cNvPr id="5960" name="Google Shape;5960;p474"/>
          <p:cNvSpPr txBox="1"/>
          <p:nvPr>
            <p:ph type="title"/>
          </p:nvPr>
        </p:nvSpPr>
        <p:spPr>
          <a:xfrm>
            <a:off x="885125" y="5121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Tekton Pipeline - Build and Deploy</a:t>
            </a:r>
            <a:endParaRPr/>
          </a:p>
        </p:txBody>
      </p:sp>
      <p:sp>
        <p:nvSpPr>
          <p:cNvPr id="5961" name="Google Shape;5961;p47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962" name="Google Shape;5962;p474"/>
          <p:cNvPicPr preferRelativeResize="0"/>
          <p:nvPr/>
        </p:nvPicPr>
        <p:blipFill rotWithShape="1">
          <a:blip r:embed="rId3">
            <a:alphaModFix/>
          </a:blip>
          <a:srcRect b="36650" l="1458" r="2618" t="42075"/>
          <a:stretch/>
        </p:blipFill>
        <p:spPr>
          <a:xfrm>
            <a:off x="582900" y="1814425"/>
            <a:ext cx="11248174" cy="1171750"/>
          </a:xfrm>
          <a:prstGeom prst="rect">
            <a:avLst/>
          </a:prstGeom>
          <a:noFill/>
          <a:ln>
            <a:noFill/>
          </a:ln>
        </p:spPr>
      </p:pic>
      <p:sp>
        <p:nvSpPr>
          <p:cNvPr id="5963" name="Google Shape;5963;p474"/>
          <p:cNvSpPr txBox="1"/>
          <p:nvPr>
            <p:ph idx="4" type="body"/>
          </p:nvPr>
        </p:nvSpPr>
        <p:spPr>
          <a:xfrm>
            <a:off x="2378250" y="3430475"/>
            <a:ext cx="8316600" cy="23208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AutoNum type="arabicPeriod"/>
            </a:pPr>
            <a:r>
              <a:rPr lang="en"/>
              <a:t>Clone the Repo</a:t>
            </a:r>
            <a:endParaRPr/>
          </a:p>
          <a:p>
            <a:pPr indent="-342900" lvl="0" marL="457200" rtl="0" algn="l">
              <a:spcBef>
                <a:spcPts val="0"/>
              </a:spcBef>
              <a:spcAft>
                <a:spcPts val="0"/>
              </a:spcAft>
              <a:buSzPts val="1800"/>
              <a:buAutoNum type="arabicPeriod"/>
            </a:pPr>
            <a:r>
              <a:rPr lang="en"/>
              <a:t>Build the app</a:t>
            </a:r>
            <a:endParaRPr/>
          </a:p>
          <a:p>
            <a:pPr indent="-342900" lvl="0" marL="457200" rtl="0" algn="l">
              <a:spcBef>
                <a:spcPts val="0"/>
              </a:spcBef>
              <a:spcAft>
                <a:spcPts val="0"/>
              </a:spcAft>
              <a:buSzPts val="1800"/>
              <a:buAutoNum type="arabicPeriod"/>
            </a:pPr>
            <a:r>
              <a:rPr lang="en"/>
              <a:t>Create a container &amp; push to internal Openshift repository</a:t>
            </a:r>
            <a:endParaRPr/>
          </a:p>
          <a:p>
            <a:pPr indent="-342900" lvl="0" marL="457200" rtl="0" algn="l">
              <a:spcBef>
                <a:spcPts val="0"/>
              </a:spcBef>
              <a:spcAft>
                <a:spcPts val="0"/>
              </a:spcAft>
              <a:buSzPts val="1800"/>
              <a:buAutoNum type="arabicPeriod"/>
            </a:pPr>
            <a:r>
              <a:rPr lang="en"/>
              <a:t>Deploy the container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7" name="Shape 5967"/>
        <p:cNvGrpSpPr/>
        <p:nvPr/>
      </p:nvGrpSpPr>
      <p:grpSpPr>
        <a:xfrm>
          <a:off x="0" y="0"/>
          <a:ext cx="0" cy="0"/>
          <a:chOff x="0" y="0"/>
          <a:chExt cx="0" cy="0"/>
        </a:xfrm>
      </p:grpSpPr>
      <p:sp>
        <p:nvSpPr>
          <p:cNvPr id="5968" name="Google Shape;5968;p4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5969" name="Google Shape;5969;p475"/>
          <p:cNvSpPr txBox="1"/>
          <p:nvPr>
            <p:ph type="title"/>
          </p:nvPr>
        </p:nvSpPr>
        <p:spPr>
          <a:xfrm>
            <a:off x="5674100" y="1632950"/>
            <a:ext cx="6072600" cy="3882600"/>
          </a:xfrm>
          <a:prstGeom prst="rect">
            <a:avLst/>
          </a:prstGeom>
          <a:noFill/>
          <a:ln>
            <a:noFill/>
          </a:ln>
        </p:spPr>
        <p:txBody>
          <a:bodyPr anchorCtr="0" anchor="t" bIns="0" lIns="0" spcFirstLastPara="1" rIns="0" wrap="square" tIns="0">
            <a:noAutofit/>
          </a:bodyPr>
          <a:lstStyle/>
          <a:p>
            <a:pPr indent="0" lvl="0" marL="0" rtl="0" algn="l">
              <a:lnSpc>
                <a:spcPct val="108000"/>
              </a:lnSpc>
              <a:spcBef>
                <a:spcPts val="0"/>
              </a:spcBef>
              <a:spcAft>
                <a:spcPts val="0"/>
              </a:spcAft>
              <a:buSzPts val="3400"/>
              <a:buNone/>
            </a:pPr>
            <a:r>
              <a:rPr lang="en">
                <a:latin typeface="Red Hat Display"/>
                <a:ea typeface="Red Hat Display"/>
                <a:cs typeface="Red Hat Display"/>
                <a:sym typeface="Red Hat Display"/>
              </a:rPr>
              <a:t>Back to GitOps</a:t>
            </a:r>
            <a:endParaRPr>
              <a:latin typeface="Red Hat Display"/>
              <a:ea typeface="Red Hat Display"/>
              <a:cs typeface="Red Hat Display"/>
              <a:sym typeface="Red Hat Displ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3" name="Shape 5973"/>
        <p:cNvGrpSpPr/>
        <p:nvPr/>
      </p:nvGrpSpPr>
      <p:grpSpPr>
        <a:xfrm>
          <a:off x="0" y="0"/>
          <a:ext cx="0" cy="0"/>
          <a:chOff x="0" y="0"/>
          <a:chExt cx="0" cy="0"/>
        </a:xfrm>
      </p:grpSpPr>
      <p:sp>
        <p:nvSpPr>
          <p:cNvPr id="5974" name="Google Shape;5974;p476"/>
          <p:cNvSpPr/>
          <p:nvPr/>
        </p:nvSpPr>
        <p:spPr>
          <a:xfrm>
            <a:off x="1647174" y="2475200"/>
            <a:ext cx="8943900" cy="4382700"/>
          </a:xfrm>
          <a:prstGeom prst="triangle">
            <a:avLst>
              <a:gd fmla="val 49157" name="adj"/>
            </a:avLst>
          </a:prstGeom>
          <a:gradFill>
            <a:gsLst>
              <a:gs pos="0">
                <a:srgbClr val="EBEBEB"/>
              </a:gs>
              <a:gs pos="50000">
                <a:srgbClr val="EEEEEE"/>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476"/>
          <p:cNvSpPr txBox="1"/>
          <p:nvPr/>
        </p:nvSpPr>
        <p:spPr>
          <a:xfrm>
            <a:off x="6657975" y="2781400"/>
            <a:ext cx="99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Push</a:t>
            </a:r>
            <a:endParaRPr sz="1200">
              <a:latin typeface="Red Hat Display"/>
              <a:ea typeface="Red Hat Display"/>
              <a:cs typeface="Red Hat Display"/>
              <a:sym typeface="Red Hat Display"/>
            </a:endParaRPr>
          </a:p>
        </p:txBody>
      </p:sp>
      <p:sp>
        <p:nvSpPr>
          <p:cNvPr id="5976" name="Google Shape;5976;p476"/>
          <p:cNvSpPr txBox="1"/>
          <p:nvPr/>
        </p:nvSpPr>
        <p:spPr>
          <a:xfrm>
            <a:off x="6657975" y="3162400"/>
            <a:ext cx="99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Pull</a:t>
            </a:r>
            <a:endParaRPr sz="1200">
              <a:latin typeface="Red Hat Display"/>
              <a:ea typeface="Red Hat Display"/>
              <a:cs typeface="Red Hat Display"/>
              <a:sym typeface="Red Hat Display"/>
            </a:endParaRPr>
          </a:p>
        </p:txBody>
      </p:sp>
      <p:sp>
        <p:nvSpPr>
          <p:cNvPr id="5977" name="Google Shape;5977;p476"/>
          <p:cNvSpPr txBox="1"/>
          <p:nvPr/>
        </p:nvSpPr>
        <p:spPr>
          <a:xfrm>
            <a:off x="4398883" y="2247895"/>
            <a:ext cx="11199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Red Hat Display"/>
                <a:ea typeface="Red Hat Display"/>
                <a:cs typeface="Red Hat Display"/>
                <a:sym typeface="Red Hat Display"/>
              </a:rPr>
              <a:t>Pull Request</a:t>
            </a:r>
            <a:endParaRPr sz="1000">
              <a:solidFill>
                <a:srgbClr val="666666"/>
              </a:solidFill>
              <a:latin typeface="Red Hat Display"/>
              <a:ea typeface="Red Hat Display"/>
              <a:cs typeface="Red Hat Display"/>
              <a:sym typeface="Red Hat Display"/>
            </a:endParaRPr>
          </a:p>
        </p:txBody>
      </p:sp>
      <p:sp>
        <p:nvSpPr>
          <p:cNvPr id="5978" name="Google Shape;5978;p47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979" name="Google Shape;5979;p476"/>
          <p:cNvPicPr preferRelativeResize="0"/>
          <p:nvPr/>
        </p:nvPicPr>
        <p:blipFill>
          <a:blip r:embed="rId3">
            <a:alphaModFix/>
          </a:blip>
          <a:stretch>
            <a:fillRect/>
          </a:stretch>
        </p:blipFill>
        <p:spPr>
          <a:xfrm rot="-5400000">
            <a:off x="5619113" y="1460263"/>
            <a:ext cx="892025" cy="894500"/>
          </a:xfrm>
          <a:prstGeom prst="rect">
            <a:avLst/>
          </a:prstGeom>
          <a:noFill/>
          <a:ln>
            <a:noFill/>
          </a:ln>
        </p:spPr>
      </p:pic>
      <p:pic>
        <p:nvPicPr>
          <p:cNvPr id="5980" name="Google Shape;5980;p476"/>
          <p:cNvPicPr preferRelativeResize="0"/>
          <p:nvPr/>
        </p:nvPicPr>
        <p:blipFill>
          <a:blip r:embed="rId4">
            <a:alphaModFix/>
          </a:blip>
          <a:stretch>
            <a:fillRect/>
          </a:stretch>
        </p:blipFill>
        <p:spPr>
          <a:xfrm>
            <a:off x="7453122" y="1546589"/>
            <a:ext cx="721853" cy="721847"/>
          </a:xfrm>
          <a:prstGeom prst="rect">
            <a:avLst/>
          </a:prstGeom>
          <a:noFill/>
          <a:ln>
            <a:noFill/>
          </a:ln>
        </p:spPr>
      </p:pic>
      <p:grpSp>
        <p:nvGrpSpPr>
          <p:cNvPr id="5981" name="Google Shape;5981;p476"/>
          <p:cNvGrpSpPr/>
          <p:nvPr/>
        </p:nvGrpSpPr>
        <p:grpSpPr>
          <a:xfrm>
            <a:off x="4100967" y="1546470"/>
            <a:ext cx="721905" cy="721905"/>
            <a:chOff x="824400" y="2429200"/>
            <a:chExt cx="849900" cy="849900"/>
          </a:xfrm>
        </p:grpSpPr>
        <p:pic>
          <p:nvPicPr>
            <p:cNvPr id="5982" name="Google Shape;5982;p476"/>
            <p:cNvPicPr preferRelativeResize="0"/>
            <p:nvPr/>
          </p:nvPicPr>
          <p:blipFill>
            <a:blip r:embed="rId5">
              <a:alphaModFix/>
            </a:blip>
            <a:stretch>
              <a:fillRect/>
            </a:stretch>
          </p:blipFill>
          <p:spPr>
            <a:xfrm>
              <a:off x="952275" y="2557075"/>
              <a:ext cx="594150" cy="594150"/>
            </a:xfrm>
            <a:prstGeom prst="rect">
              <a:avLst/>
            </a:prstGeom>
            <a:noFill/>
            <a:ln>
              <a:noFill/>
            </a:ln>
          </p:spPr>
        </p:pic>
        <p:sp>
          <p:nvSpPr>
            <p:cNvPr id="5983" name="Google Shape;5983;p476"/>
            <p:cNvSpPr/>
            <p:nvPr/>
          </p:nvSpPr>
          <p:spPr>
            <a:xfrm>
              <a:off x="824400" y="2429200"/>
              <a:ext cx="849900" cy="8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84" name="Google Shape;5984;p476"/>
          <p:cNvCxnSpPr>
            <a:stCxn id="5983" idx="3"/>
            <a:endCxn id="5979" idx="0"/>
          </p:cNvCxnSpPr>
          <p:nvPr/>
        </p:nvCxnSpPr>
        <p:spPr>
          <a:xfrm>
            <a:off x="4822873" y="1907423"/>
            <a:ext cx="795000" cy="0"/>
          </a:xfrm>
          <a:prstGeom prst="straightConnector1">
            <a:avLst/>
          </a:prstGeom>
          <a:noFill/>
          <a:ln cap="flat" cmpd="sng" w="9525">
            <a:solidFill>
              <a:schemeClr val="dk2"/>
            </a:solidFill>
            <a:prstDash val="solid"/>
            <a:round/>
            <a:headEnd len="med" w="med" type="none"/>
            <a:tailEnd len="med" w="med" type="triangle"/>
          </a:ln>
        </p:spPr>
      </p:cxnSp>
      <p:cxnSp>
        <p:nvCxnSpPr>
          <p:cNvPr id="5985" name="Google Shape;5985;p476"/>
          <p:cNvCxnSpPr>
            <a:stCxn id="5979" idx="2"/>
            <a:endCxn id="5980" idx="1"/>
          </p:cNvCxnSpPr>
          <p:nvPr/>
        </p:nvCxnSpPr>
        <p:spPr>
          <a:xfrm>
            <a:off x="6512375" y="1907513"/>
            <a:ext cx="940800" cy="0"/>
          </a:xfrm>
          <a:prstGeom prst="straightConnector1">
            <a:avLst/>
          </a:prstGeom>
          <a:noFill/>
          <a:ln cap="flat" cmpd="sng" w="9525">
            <a:solidFill>
              <a:schemeClr val="dk2"/>
            </a:solidFill>
            <a:prstDash val="solid"/>
            <a:round/>
            <a:headEnd len="med" w="med" type="none"/>
            <a:tailEnd len="med" w="med" type="triangle"/>
          </a:ln>
        </p:spPr>
      </p:cxnSp>
      <p:sp>
        <p:nvSpPr>
          <p:cNvPr id="5986" name="Google Shape;5986;p476"/>
          <p:cNvSpPr txBox="1"/>
          <p:nvPr/>
        </p:nvSpPr>
        <p:spPr>
          <a:xfrm>
            <a:off x="2676478" y="1629093"/>
            <a:ext cx="14538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Source </a:t>
            </a:r>
            <a:br>
              <a:rPr lang="en" sz="1200">
                <a:latin typeface="Red Hat Display"/>
                <a:ea typeface="Red Hat Display"/>
                <a:cs typeface="Red Hat Display"/>
                <a:sym typeface="Red Hat Display"/>
              </a:rPr>
            </a:br>
            <a:r>
              <a:rPr lang="en" sz="1200">
                <a:latin typeface="Red Hat Display"/>
                <a:ea typeface="Red Hat Display"/>
                <a:cs typeface="Red Hat Display"/>
                <a:sym typeface="Red Hat Display"/>
              </a:rPr>
              <a:t>Git Repository</a:t>
            </a:r>
            <a:endParaRPr sz="1200">
              <a:latin typeface="Red Hat Display"/>
              <a:ea typeface="Red Hat Display"/>
              <a:cs typeface="Red Hat Display"/>
              <a:sym typeface="Red Hat Display"/>
            </a:endParaRPr>
          </a:p>
        </p:txBody>
      </p:sp>
      <p:sp>
        <p:nvSpPr>
          <p:cNvPr id="5987" name="Google Shape;5987;p476"/>
          <p:cNvSpPr txBox="1"/>
          <p:nvPr/>
        </p:nvSpPr>
        <p:spPr>
          <a:xfrm>
            <a:off x="7906671" y="1629093"/>
            <a:ext cx="11199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Image Registry</a:t>
            </a:r>
            <a:endParaRPr sz="1200">
              <a:latin typeface="Red Hat Display"/>
              <a:ea typeface="Red Hat Display"/>
              <a:cs typeface="Red Hat Display"/>
              <a:sym typeface="Red Hat Display"/>
            </a:endParaRPr>
          </a:p>
        </p:txBody>
      </p:sp>
      <p:cxnSp>
        <p:nvCxnSpPr>
          <p:cNvPr id="5988" name="Google Shape;5988;p476"/>
          <p:cNvCxnSpPr>
            <a:stCxn id="5980" idx="2"/>
            <a:endCxn id="5989" idx="0"/>
          </p:cNvCxnSpPr>
          <p:nvPr/>
        </p:nvCxnSpPr>
        <p:spPr>
          <a:xfrm flipH="1">
            <a:off x="7813448" y="2268436"/>
            <a:ext cx="600" cy="596400"/>
          </a:xfrm>
          <a:prstGeom prst="straightConnector1">
            <a:avLst/>
          </a:prstGeom>
          <a:noFill/>
          <a:ln cap="flat" cmpd="sng" w="9525">
            <a:solidFill>
              <a:schemeClr val="dk2"/>
            </a:solidFill>
            <a:prstDash val="dot"/>
            <a:round/>
            <a:headEnd len="med" w="med" type="none"/>
            <a:tailEnd len="med" w="med" type="triangle"/>
          </a:ln>
        </p:spPr>
      </p:cxnSp>
      <p:sp>
        <p:nvSpPr>
          <p:cNvPr id="5990" name="Google Shape;5990;p476"/>
          <p:cNvSpPr txBox="1"/>
          <p:nvPr/>
        </p:nvSpPr>
        <p:spPr>
          <a:xfrm>
            <a:off x="5617875" y="1333500"/>
            <a:ext cx="8946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CI</a:t>
            </a:r>
            <a:endParaRPr sz="1200">
              <a:latin typeface="Red Hat Display"/>
              <a:ea typeface="Red Hat Display"/>
              <a:cs typeface="Red Hat Display"/>
              <a:sym typeface="Red Hat Display"/>
            </a:endParaRPr>
          </a:p>
        </p:txBody>
      </p:sp>
      <p:sp>
        <p:nvSpPr>
          <p:cNvPr id="5991" name="Google Shape;5991;p476"/>
          <p:cNvSpPr txBox="1"/>
          <p:nvPr>
            <p:ph idx="4294967295" type="title"/>
          </p:nvPr>
        </p:nvSpPr>
        <p:spPr>
          <a:xfrm>
            <a:off x="885050" y="643150"/>
            <a:ext cx="10422000" cy="553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t>The GitOps Application Delivery Model</a:t>
            </a:r>
            <a:endParaRPr sz="2800"/>
          </a:p>
        </p:txBody>
      </p:sp>
      <p:cxnSp>
        <p:nvCxnSpPr>
          <p:cNvPr id="5992" name="Google Shape;5992;p476"/>
          <p:cNvCxnSpPr>
            <a:stCxn id="5979" idx="1"/>
            <a:endCxn id="5993" idx="0"/>
          </p:cNvCxnSpPr>
          <p:nvPr/>
        </p:nvCxnSpPr>
        <p:spPr>
          <a:xfrm rot="5400000">
            <a:off x="5026525" y="1788925"/>
            <a:ext cx="474000" cy="1603200"/>
          </a:xfrm>
          <a:prstGeom prst="curvedConnector3">
            <a:avLst>
              <a:gd fmla="val 49985" name="adj1"/>
            </a:avLst>
          </a:prstGeom>
          <a:noFill/>
          <a:ln cap="flat" cmpd="sng" w="9525">
            <a:solidFill>
              <a:schemeClr val="dk2"/>
            </a:solidFill>
            <a:prstDash val="dot"/>
            <a:round/>
            <a:headEnd len="med" w="med" type="none"/>
            <a:tailEnd len="med" w="med" type="triangle"/>
          </a:ln>
        </p:spPr>
      </p:cxnSp>
      <p:grpSp>
        <p:nvGrpSpPr>
          <p:cNvPr id="5994" name="Google Shape;5994;p476"/>
          <p:cNvGrpSpPr/>
          <p:nvPr/>
        </p:nvGrpSpPr>
        <p:grpSpPr>
          <a:xfrm>
            <a:off x="4100967" y="2827382"/>
            <a:ext cx="721905" cy="721905"/>
            <a:chOff x="824400" y="2429200"/>
            <a:chExt cx="849900" cy="849900"/>
          </a:xfrm>
        </p:grpSpPr>
        <p:pic>
          <p:nvPicPr>
            <p:cNvPr id="5995" name="Google Shape;5995;p476"/>
            <p:cNvPicPr preferRelativeResize="0"/>
            <p:nvPr/>
          </p:nvPicPr>
          <p:blipFill>
            <a:blip r:embed="rId5">
              <a:alphaModFix/>
            </a:blip>
            <a:stretch>
              <a:fillRect/>
            </a:stretch>
          </p:blipFill>
          <p:spPr>
            <a:xfrm>
              <a:off x="952275" y="2557075"/>
              <a:ext cx="594150" cy="594150"/>
            </a:xfrm>
            <a:prstGeom prst="rect">
              <a:avLst/>
            </a:prstGeom>
            <a:noFill/>
            <a:ln>
              <a:noFill/>
            </a:ln>
          </p:spPr>
        </p:pic>
        <p:sp>
          <p:nvSpPr>
            <p:cNvPr id="5993" name="Google Shape;5993;p476"/>
            <p:cNvSpPr/>
            <p:nvPr/>
          </p:nvSpPr>
          <p:spPr>
            <a:xfrm>
              <a:off x="824400" y="2429200"/>
              <a:ext cx="849900" cy="8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6" name="Google Shape;5996;p476"/>
          <p:cNvSpPr txBox="1"/>
          <p:nvPr/>
        </p:nvSpPr>
        <p:spPr>
          <a:xfrm>
            <a:off x="2676478" y="2932397"/>
            <a:ext cx="14538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Config </a:t>
            </a:r>
            <a:br>
              <a:rPr lang="en" sz="1200">
                <a:latin typeface="Red Hat Display"/>
                <a:ea typeface="Red Hat Display"/>
                <a:cs typeface="Red Hat Display"/>
                <a:sym typeface="Red Hat Display"/>
              </a:rPr>
            </a:br>
            <a:r>
              <a:rPr lang="en" sz="1200">
                <a:latin typeface="Red Hat Display"/>
                <a:ea typeface="Red Hat Display"/>
                <a:cs typeface="Red Hat Display"/>
                <a:sym typeface="Red Hat Display"/>
              </a:rPr>
              <a:t>Git Repository</a:t>
            </a:r>
            <a:endParaRPr sz="1200">
              <a:latin typeface="Red Hat Display"/>
              <a:ea typeface="Red Hat Display"/>
              <a:cs typeface="Red Hat Display"/>
              <a:sym typeface="Red Hat Display"/>
            </a:endParaRPr>
          </a:p>
        </p:txBody>
      </p:sp>
      <p:sp>
        <p:nvSpPr>
          <p:cNvPr id="5997" name="Google Shape;5997;p476"/>
          <p:cNvSpPr/>
          <p:nvPr/>
        </p:nvSpPr>
        <p:spPr>
          <a:xfrm>
            <a:off x="5665955" y="4026224"/>
            <a:ext cx="822900" cy="822900"/>
          </a:xfrm>
          <a:prstGeom prst="ellipse">
            <a:avLst/>
          </a:prstGeom>
          <a:solidFill>
            <a:srgbClr val="228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ed Hat Text"/>
              <a:ea typeface="Red Hat Text"/>
              <a:cs typeface="Red Hat Text"/>
              <a:sym typeface="Red Hat Text"/>
            </a:endParaRPr>
          </a:p>
        </p:txBody>
      </p:sp>
      <p:sp>
        <p:nvSpPr>
          <p:cNvPr id="5998" name="Google Shape;5998;p476"/>
          <p:cNvSpPr/>
          <p:nvPr/>
        </p:nvSpPr>
        <p:spPr>
          <a:xfrm>
            <a:off x="6764219" y="4830212"/>
            <a:ext cx="822900" cy="822900"/>
          </a:xfrm>
          <a:prstGeom prst="ellipse">
            <a:avLst/>
          </a:prstGeom>
          <a:solidFill>
            <a:srgbClr val="22863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Red Hat Text"/>
              <a:ea typeface="Red Hat Text"/>
              <a:cs typeface="Red Hat Text"/>
              <a:sym typeface="Red Hat Text"/>
            </a:endParaRPr>
          </a:p>
        </p:txBody>
      </p:sp>
      <p:sp>
        <p:nvSpPr>
          <p:cNvPr id="5999" name="Google Shape;5999;p476"/>
          <p:cNvSpPr/>
          <p:nvPr/>
        </p:nvSpPr>
        <p:spPr>
          <a:xfrm>
            <a:off x="4543125" y="4827582"/>
            <a:ext cx="822900" cy="822900"/>
          </a:xfrm>
          <a:prstGeom prst="ellipse">
            <a:avLst/>
          </a:prstGeom>
          <a:solidFill>
            <a:srgbClr val="22863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Red Hat Text"/>
              <a:ea typeface="Red Hat Text"/>
              <a:cs typeface="Red Hat Text"/>
              <a:sym typeface="Red Hat Text"/>
            </a:endParaRPr>
          </a:p>
        </p:txBody>
      </p:sp>
      <p:cxnSp>
        <p:nvCxnSpPr>
          <p:cNvPr id="6000" name="Google Shape;6000;p476"/>
          <p:cNvCxnSpPr>
            <a:stCxn id="5999" idx="0"/>
            <a:endCxn id="5997" idx="2"/>
          </p:cNvCxnSpPr>
          <p:nvPr/>
        </p:nvCxnSpPr>
        <p:spPr>
          <a:xfrm rot="-5400000">
            <a:off x="5115225" y="4276932"/>
            <a:ext cx="390000" cy="711300"/>
          </a:xfrm>
          <a:prstGeom prst="curvedConnector2">
            <a:avLst/>
          </a:prstGeom>
          <a:noFill/>
          <a:ln cap="flat" cmpd="sng" w="9525">
            <a:solidFill>
              <a:srgbClr val="22863A"/>
            </a:solidFill>
            <a:prstDash val="solid"/>
            <a:round/>
            <a:headEnd len="med" w="med" type="none"/>
            <a:tailEnd len="med" w="med" type="triangle"/>
          </a:ln>
        </p:spPr>
      </p:cxnSp>
      <p:sp>
        <p:nvSpPr>
          <p:cNvPr id="6001" name="Google Shape;6001;p476"/>
          <p:cNvSpPr/>
          <p:nvPr/>
        </p:nvSpPr>
        <p:spPr>
          <a:xfrm>
            <a:off x="5665955" y="5624588"/>
            <a:ext cx="822900" cy="822900"/>
          </a:xfrm>
          <a:prstGeom prst="ellipse">
            <a:avLst/>
          </a:prstGeom>
          <a:solidFill>
            <a:srgbClr val="22863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Red Hat Text"/>
              <a:ea typeface="Red Hat Text"/>
              <a:cs typeface="Red Hat Text"/>
              <a:sym typeface="Red Hat Text"/>
            </a:endParaRPr>
          </a:p>
        </p:txBody>
      </p:sp>
      <p:cxnSp>
        <p:nvCxnSpPr>
          <p:cNvPr id="6002" name="Google Shape;6002;p476"/>
          <p:cNvCxnSpPr>
            <a:stCxn id="5999" idx="4"/>
            <a:endCxn id="6001" idx="2"/>
          </p:cNvCxnSpPr>
          <p:nvPr/>
        </p:nvCxnSpPr>
        <p:spPr>
          <a:xfrm flipH="1" rot="-5400000">
            <a:off x="5117475" y="5487582"/>
            <a:ext cx="385500" cy="711300"/>
          </a:xfrm>
          <a:prstGeom prst="curvedConnector2">
            <a:avLst/>
          </a:prstGeom>
          <a:noFill/>
          <a:ln cap="flat" cmpd="sng" w="9525">
            <a:solidFill>
              <a:srgbClr val="22863A"/>
            </a:solidFill>
            <a:prstDash val="solid"/>
            <a:round/>
            <a:headEnd len="med" w="med" type="triangle"/>
            <a:tailEnd len="med" w="med" type="none"/>
          </a:ln>
        </p:spPr>
      </p:cxnSp>
      <p:cxnSp>
        <p:nvCxnSpPr>
          <p:cNvPr id="6003" name="Google Shape;6003;p476"/>
          <p:cNvCxnSpPr>
            <a:stCxn id="5997" idx="6"/>
            <a:endCxn id="5998" idx="0"/>
          </p:cNvCxnSpPr>
          <p:nvPr/>
        </p:nvCxnSpPr>
        <p:spPr>
          <a:xfrm>
            <a:off x="6488855" y="4437674"/>
            <a:ext cx="686700" cy="392400"/>
          </a:xfrm>
          <a:prstGeom prst="curvedConnector2">
            <a:avLst/>
          </a:prstGeom>
          <a:noFill/>
          <a:ln cap="flat" cmpd="sng" w="9525">
            <a:solidFill>
              <a:srgbClr val="22863A"/>
            </a:solidFill>
            <a:prstDash val="solid"/>
            <a:round/>
            <a:headEnd len="med" w="med" type="none"/>
            <a:tailEnd len="med" w="med" type="triangle"/>
          </a:ln>
        </p:spPr>
      </p:cxnSp>
      <p:cxnSp>
        <p:nvCxnSpPr>
          <p:cNvPr id="6004" name="Google Shape;6004;p476"/>
          <p:cNvCxnSpPr>
            <a:stCxn id="5998" idx="4"/>
            <a:endCxn id="6001" idx="6"/>
          </p:cNvCxnSpPr>
          <p:nvPr/>
        </p:nvCxnSpPr>
        <p:spPr>
          <a:xfrm rot="5400000">
            <a:off x="6640919" y="5501162"/>
            <a:ext cx="382800" cy="686700"/>
          </a:xfrm>
          <a:prstGeom prst="curvedConnector2">
            <a:avLst/>
          </a:prstGeom>
          <a:noFill/>
          <a:ln cap="flat" cmpd="sng" w="9525">
            <a:solidFill>
              <a:srgbClr val="22863A"/>
            </a:solidFill>
            <a:prstDash val="solid"/>
            <a:round/>
            <a:headEnd len="med" w="med" type="none"/>
            <a:tailEnd len="med" w="med" type="triangle"/>
          </a:ln>
        </p:spPr>
      </p:cxnSp>
      <p:sp>
        <p:nvSpPr>
          <p:cNvPr id="6005" name="Google Shape;6005;p476"/>
          <p:cNvSpPr txBox="1"/>
          <p:nvPr/>
        </p:nvSpPr>
        <p:spPr>
          <a:xfrm>
            <a:off x="4573125" y="5018382"/>
            <a:ext cx="7629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lt1"/>
                </a:solidFill>
                <a:latin typeface="Red Hat Display Medium"/>
                <a:ea typeface="Red Hat Display Medium"/>
                <a:cs typeface="Red Hat Display Medium"/>
                <a:sym typeface="Red Hat Display Medium"/>
              </a:rPr>
              <a:t>Deploy</a:t>
            </a:r>
            <a:endParaRPr sz="1100">
              <a:solidFill>
                <a:srgbClr val="FFFFFF"/>
              </a:solidFill>
              <a:latin typeface="Red Hat Display Medium"/>
              <a:ea typeface="Red Hat Display Medium"/>
              <a:cs typeface="Red Hat Display Medium"/>
              <a:sym typeface="Red Hat Display Medium"/>
            </a:endParaRPr>
          </a:p>
        </p:txBody>
      </p:sp>
      <p:sp>
        <p:nvSpPr>
          <p:cNvPr id="6006" name="Google Shape;6006;p476"/>
          <p:cNvSpPr txBox="1"/>
          <p:nvPr/>
        </p:nvSpPr>
        <p:spPr>
          <a:xfrm>
            <a:off x="5696009" y="4217024"/>
            <a:ext cx="7629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ed Hat Display Medium"/>
                <a:ea typeface="Red Hat Display Medium"/>
                <a:cs typeface="Red Hat Display Medium"/>
                <a:sym typeface="Red Hat Display Medium"/>
              </a:rPr>
              <a:t>Monitor</a:t>
            </a:r>
            <a:endParaRPr sz="1100">
              <a:solidFill>
                <a:srgbClr val="FFFFFF"/>
              </a:solidFill>
              <a:latin typeface="Red Hat Display Medium"/>
              <a:ea typeface="Red Hat Display Medium"/>
              <a:cs typeface="Red Hat Display Medium"/>
              <a:sym typeface="Red Hat Display Medium"/>
            </a:endParaRPr>
          </a:p>
        </p:txBody>
      </p:sp>
      <p:sp>
        <p:nvSpPr>
          <p:cNvPr id="6007" name="Google Shape;6007;p476"/>
          <p:cNvSpPr txBox="1"/>
          <p:nvPr/>
        </p:nvSpPr>
        <p:spPr>
          <a:xfrm>
            <a:off x="6805837" y="5021012"/>
            <a:ext cx="7629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ed Hat Display Medium"/>
                <a:ea typeface="Red Hat Display Medium"/>
                <a:cs typeface="Red Hat Display Medium"/>
                <a:sym typeface="Red Hat Display Medium"/>
              </a:rPr>
              <a:t>Detect drift</a:t>
            </a:r>
            <a:endParaRPr sz="1100">
              <a:solidFill>
                <a:srgbClr val="FFFFFF"/>
              </a:solidFill>
              <a:latin typeface="Red Hat Display Medium"/>
              <a:ea typeface="Red Hat Display Medium"/>
              <a:cs typeface="Red Hat Display Medium"/>
              <a:sym typeface="Red Hat Display Medium"/>
            </a:endParaRPr>
          </a:p>
        </p:txBody>
      </p:sp>
      <p:sp>
        <p:nvSpPr>
          <p:cNvPr id="6008" name="Google Shape;6008;p476"/>
          <p:cNvSpPr txBox="1"/>
          <p:nvPr/>
        </p:nvSpPr>
        <p:spPr>
          <a:xfrm>
            <a:off x="5695955" y="5815388"/>
            <a:ext cx="7629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ed Hat Display Medium"/>
                <a:ea typeface="Red Hat Display Medium"/>
                <a:cs typeface="Red Hat Display Medium"/>
                <a:sym typeface="Red Hat Display Medium"/>
              </a:rPr>
              <a:t>Take action</a:t>
            </a:r>
            <a:endParaRPr sz="1100">
              <a:solidFill>
                <a:srgbClr val="FFFFFF"/>
              </a:solidFill>
              <a:latin typeface="Red Hat Display Medium"/>
              <a:ea typeface="Red Hat Display Medium"/>
              <a:cs typeface="Red Hat Display Medium"/>
              <a:sym typeface="Red Hat Display Medium"/>
            </a:endParaRPr>
          </a:p>
        </p:txBody>
      </p:sp>
      <p:sp>
        <p:nvSpPr>
          <p:cNvPr id="6009" name="Google Shape;6009;p476"/>
          <p:cNvSpPr txBox="1"/>
          <p:nvPr/>
        </p:nvSpPr>
        <p:spPr>
          <a:xfrm>
            <a:off x="5617875" y="2552695"/>
            <a:ext cx="8946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CD</a:t>
            </a:r>
            <a:endParaRPr sz="1200">
              <a:latin typeface="Red Hat Display"/>
              <a:ea typeface="Red Hat Display"/>
              <a:cs typeface="Red Hat Display"/>
              <a:sym typeface="Red Hat Display"/>
            </a:endParaRPr>
          </a:p>
        </p:txBody>
      </p:sp>
      <p:pic>
        <p:nvPicPr>
          <p:cNvPr id="6010" name="Google Shape;6010;p476"/>
          <p:cNvPicPr preferRelativeResize="0"/>
          <p:nvPr/>
        </p:nvPicPr>
        <p:blipFill>
          <a:blip r:embed="rId6">
            <a:alphaModFix/>
          </a:blip>
          <a:stretch>
            <a:fillRect/>
          </a:stretch>
        </p:blipFill>
        <p:spPr>
          <a:xfrm>
            <a:off x="5728100" y="2851310"/>
            <a:ext cx="674050" cy="674050"/>
          </a:xfrm>
          <a:prstGeom prst="rect">
            <a:avLst/>
          </a:prstGeom>
          <a:noFill/>
          <a:ln>
            <a:noFill/>
          </a:ln>
        </p:spPr>
      </p:pic>
      <p:cxnSp>
        <p:nvCxnSpPr>
          <p:cNvPr id="6011" name="Google Shape;6011;p476"/>
          <p:cNvCxnSpPr>
            <a:stCxn id="5993" idx="3"/>
            <a:endCxn id="6010" idx="1"/>
          </p:cNvCxnSpPr>
          <p:nvPr/>
        </p:nvCxnSpPr>
        <p:spPr>
          <a:xfrm>
            <a:off x="4822873" y="3188335"/>
            <a:ext cx="905100" cy="0"/>
          </a:xfrm>
          <a:prstGeom prst="straightConnector1">
            <a:avLst/>
          </a:prstGeom>
          <a:noFill/>
          <a:ln cap="flat" cmpd="sng" w="9525">
            <a:solidFill>
              <a:schemeClr val="dk2"/>
            </a:solidFill>
            <a:prstDash val="solid"/>
            <a:round/>
            <a:headEnd len="med" w="med" type="none"/>
            <a:tailEnd len="med" w="med" type="triangle"/>
          </a:ln>
        </p:spPr>
      </p:cxnSp>
      <p:cxnSp>
        <p:nvCxnSpPr>
          <p:cNvPr id="6012" name="Google Shape;6012;p476"/>
          <p:cNvCxnSpPr>
            <a:stCxn id="6010" idx="3"/>
            <a:endCxn id="5989" idx="1"/>
          </p:cNvCxnSpPr>
          <p:nvPr/>
        </p:nvCxnSpPr>
        <p:spPr>
          <a:xfrm>
            <a:off x="6402150" y="3188335"/>
            <a:ext cx="1087800" cy="0"/>
          </a:xfrm>
          <a:prstGeom prst="straightConnector1">
            <a:avLst/>
          </a:prstGeom>
          <a:noFill/>
          <a:ln cap="flat" cmpd="sng" w="9525">
            <a:solidFill>
              <a:schemeClr val="dk2"/>
            </a:solidFill>
            <a:prstDash val="solid"/>
            <a:round/>
            <a:headEnd len="med" w="med" type="triangle"/>
            <a:tailEnd len="med" w="med" type="triangle"/>
          </a:ln>
        </p:spPr>
      </p:cxnSp>
      <p:sp>
        <p:nvSpPr>
          <p:cNvPr id="6013" name="Google Shape;6013;p476"/>
          <p:cNvSpPr txBox="1"/>
          <p:nvPr>
            <p:ph idx="1" type="subTitle"/>
          </p:nvPr>
        </p:nvSpPr>
        <p:spPr>
          <a:xfrm>
            <a:off x="447775" y="10766"/>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ArgoCD</a:t>
            </a:r>
            <a:endParaRPr/>
          </a:p>
        </p:txBody>
      </p:sp>
      <p:pic>
        <p:nvPicPr>
          <p:cNvPr id="6014" name="Google Shape;6014;p476"/>
          <p:cNvPicPr preferRelativeResize="0"/>
          <p:nvPr/>
        </p:nvPicPr>
        <p:blipFill>
          <a:blip r:embed="rId7">
            <a:alphaModFix/>
          </a:blip>
          <a:stretch>
            <a:fillRect/>
          </a:stretch>
        </p:blipFill>
        <p:spPr>
          <a:xfrm>
            <a:off x="7668907" y="2890125"/>
            <a:ext cx="558250" cy="5963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8" name="Shape 6018"/>
        <p:cNvGrpSpPr/>
        <p:nvPr/>
      </p:nvGrpSpPr>
      <p:grpSpPr>
        <a:xfrm>
          <a:off x="0" y="0"/>
          <a:ext cx="0" cy="0"/>
          <a:chOff x="0" y="0"/>
          <a:chExt cx="0" cy="0"/>
        </a:xfrm>
      </p:grpSpPr>
      <p:sp>
        <p:nvSpPr>
          <p:cNvPr id="6019" name="Google Shape;6019;p4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020" name="Google Shape;6020;p477"/>
          <p:cNvSpPr txBox="1"/>
          <p:nvPr>
            <p:ph type="title"/>
          </p:nvPr>
        </p:nvSpPr>
        <p:spPr>
          <a:xfrm>
            <a:off x="5674100" y="1632950"/>
            <a:ext cx="5037300" cy="3882600"/>
          </a:xfrm>
          <a:prstGeom prst="rect">
            <a:avLst/>
          </a:prstGeom>
          <a:noFill/>
          <a:ln>
            <a:noFill/>
          </a:ln>
        </p:spPr>
        <p:txBody>
          <a:bodyPr anchorCtr="0" anchor="t" bIns="0" lIns="0" spcFirstLastPara="1" rIns="0" wrap="square" tIns="0">
            <a:noAutofit/>
          </a:bodyPr>
          <a:lstStyle/>
          <a:p>
            <a:pPr indent="0" lvl="0" marL="0" rtl="0" algn="l">
              <a:lnSpc>
                <a:spcPct val="108000"/>
              </a:lnSpc>
              <a:spcBef>
                <a:spcPts val="0"/>
              </a:spcBef>
              <a:spcAft>
                <a:spcPts val="0"/>
              </a:spcAft>
              <a:buSzPts val="3400"/>
              <a:buNone/>
            </a:pPr>
            <a:r>
              <a:rPr lang="en">
                <a:latin typeface="Red Hat Display"/>
                <a:ea typeface="Red Hat Display"/>
                <a:cs typeface="Red Hat Display"/>
                <a:sym typeface="Red Hat Display"/>
              </a:rPr>
              <a:t>Demo</a:t>
            </a:r>
            <a:endParaRPr>
              <a:latin typeface="Red Hat Display"/>
              <a:ea typeface="Red Hat Display"/>
              <a:cs typeface="Red Hat Display"/>
              <a:sym typeface="Red Hat Display"/>
            </a:endParaRPr>
          </a:p>
          <a:p>
            <a:pPr indent="0" lvl="0" marL="0" rtl="0" algn="l">
              <a:lnSpc>
                <a:spcPct val="108000"/>
              </a:lnSpc>
              <a:spcBef>
                <a:spcPts val="0"/>
              </a:spcBef>
              <a:spcAft>
                <a:spcPts val="0"/>
              </a:spcAft>
              <a:buSzPts val="3400"/>
              <a:buNone/>
            </a:pPr>
            <a:r>
              <a:rPr lang="en">
                <a:latin typeface="Red Hat Display"/>
                <a:ea typeface="Red Hat Display"/>
                <a:cs typeface="Red Hat Display"/>
                <a:sym typeface="Red Hat Display"/>
              </a:rPr>
              <a:t>GitOps</a:t>
            </a:r>
            <a:endParaRPr>
              <a:latin typeface="Red Hat Display"/>
              <a:ea typeface="Red Hat Display"/>
              <a:cs typeface="Red Hat Display"/>
              <a:sym typeface="Red Hat Display"/>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4" name="Shape 6024"/>
        <p:cNvGrpSpPr/>
        <p:nvPr/>
      </p:nvGrpSpPr>
      <p:grpSpPr>
        <a:xfrm>
          <a:off x="0" y="0"/>
          <a:ext cx="0" cy="0"/>
          <a:chOff x="0" y="0"/>
          <a:chExt cx="0" cy="0"/>
        </a:xfrm>
      </p:grpSpPr>
      <p:sp>
        <p:nvSpPr>
          <p:cNvPr id="6025" name="Google Shape;6025;p4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6026" name="Google Shape;6026;p478"/>
          <p:cNvSpPr txBox="1"/>
          <p:nvPr/>
        </p:nvSpPr>
        <p:spPr>
          <a:xfrm>
            <a:off x="2953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OpenShift 101</a:t>
            </a:r>
            <a:endParaRPr sz="900">
              <a:solidFill>
                <a:srgbClr val="EE0000"/>
              </a:solidFill>
              <a:latin typeface="Overpass SemiBold"/>
              <a:ea typeface="Overpass SemiBold"/>
              <a:cs typeface="Overpass SemiBold"/>
              <a:sym typeface="Overpass SemiBold"/>
            </a:endParaRPr>
          </a:p>
        </p:txBody>
      </p:sp>
      <p:cxnSp>
        <p:nvCxnSpPr>
          <p:cNvPr id="6027" name="Google Shape;6027;p478"/>
          <p:cNvCxnSpPr/>
          <p:nvPr/>
        </p:nvCxnSpPr>
        <p:spPr>
          <a:xfrm>
            <a:off x="1631814" y="0"/>
            <a:ext cx="0" cy="6907800"/>
          </a:xfrm>
          <a:prstGeom prst="straightConnector1">
            <a:avLst/>
          </a:prstGeom>
          <a:noFill/>
          <a:ln cap="flat" cmpd="sng" w="28575">
            <a:solidFill>
              <a:srgbClr val="D5D5D5"/>
            </a:solidFill>
            <a:prstDash val="solid"/>
            <a:round/>
            <a:headEnd len="med" w="med" type="none"/>
            <a:tailEnd len="med" w="med" type="none"/>
          </a:ln>
        </p:spPr>
      </p:cxnSp>
      <p:sp>
        <p:nvSpPr>
          <p:cNvPr id="6028" name="Google Shape;6028;p478"/>
          <p:cNvSpPr/>
          <p:nvPr/>
        </p:nvSpPr>
        <p:spPr>
          <a:xfrm>
            <a:off x="1585625" y="12125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478"/>
          <p:cNvSpPr txBox="1"/>
          <p:nvPr/>
        </p:nvSpPr>
        <p:spPr>
          <a:xfrm>
            <a:off x="1953175" y="1639950"/>
            <a:ext cx="6792000" cy="864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Create from </a:t>
            </a:r>
            <a:r>
              <a:rPr b="1" lang="en" sz="1300">
                <a:solidFill>
                  <a:schemeClr val="dk1"/>
                </a:solidFill>
                <a:latin typeface="Red Hat Text"/>
                <a:ea typeface="Red Hat Text"/>
                <a:cs typeface="Red Hat Text"/>
                <a:sym typeface="Red Hat Text"/>
              </a:rPr>
              <a:t>Container image</a:t>
            </a:r>
            <a:endParaRPr b="1"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Scale the application</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Self Healing</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Route</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Logs</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rgbClr val="EE0000"/>
              </a:buClr>
              <a:buSzPts val="1300"/>
              <a:buFont typeface="Red Hat Text"/>
              <a:buChar char="●"/>
            </a:pPr>
            <a:r>
              <a:rPr lang="en" sz="1300">
                <a:solidFill>
                  <a:srgbClr val="EE0000"/>
                </a:solidFill>
                <a:latin typeface="Red Hat Text"/>
                <a:ea typeface="Red Hat Text"/>
                <a:cs typeface="Red Hat Text"/>
                <a:sym typeface="Red Hat Text"/>
              </a:rPr>
              <a:t>Permissions</a:t>
            </a:r>
            <a:endParaRPr sz="1300">
              <a:solidFill>
                <a:srgbClr val="EE0000"/>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Connecting to a Container</a:t>
            </a:r>
            <a:endParaRPr sz="1300">
              <a:solidFill>
                <a:schemeClr val="dk1"/>
              </a:solidFill>
              <a:latin typeface="Red Hat Text"/>
              <a:ea typeface="Red Hat Text"/>
              <a:cs typeface="Red Hat Text"/>
              <a:sym typeface="Red Hat Text"/>
            </a:endParaRPr>
          </a:p>
        </p:txBody>
      </p:sp>
      <p:sp>
        <p:nvSpPr>
          <p:cNvPr id="6030" name="Google Shape;6030;p478"/>
          <p:cNvSpPr txBox="1"/>
          <p:nvPr/>
        </p:nvSpPr>
        <p:spPr>
          <a:xfrm>
            <a:off x="1953175" y="916069"/>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chemeClr val="dk1"/>
                </a:solidFill>
                <a:latin typeface="Overpass SemiBold"/>
                <a:ea typeface="Overpass SemiBold"/>
                <a:cs typeface="Overpass SemiBold"/>
                <a:sym typeface="Overpass SemiBold"/>
              </a:rPr>
              <a:t>Frontend</a:t>
            </a:r>
            <a:endParaRPr sz="1600">
              <a:solidFill>
                <a:schemeClr val="dk1"/>
              </a:solidFill>
              <a:latin typeface="Overpass SemiBold"/>
              <a:ea typeface="Overpass SemiBold"/>
              <a:cs typeface="Overpass SemiBold"/>
              <a:sym typeface="Overpass SemiBold"/>
            </a:endParaRPr>
          </a:p>
        </p:txBody>
      </p:sp>
      <p:sp>
        <p:nvSpPr>
          <p:cNvPr id="6031" name="Google Shape;6031;p478"/>
          <p:cNvSpPr/>
          <p:nvPr/>
        </p:nvSpPr>
        <p:spPr>
          <a:xfrm>
            <a:off x="1585625" y="3393427"/>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478"/>
          <p:cNvSpPr txBox="1"/>
          <p:nvPr/>
        </p:nvSpPr>
        <p:spPr>
          <a:xfrm>
            <a:off x="1953175" y="3701775"/>
            <a:ext cx="5968200" cy="5598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Create from </a:t>
            </a:r>
            <a:r>
              <a:rPr b="1" lang="en" sz="1300">
                <a:solidFill>
                  <a:schemeClr val="dk1"/>
                </a:solidFill>
                <a:latin typeface="Red Hat Text"/>
                <a:ea typeface="Red Hat Text"/>
                <a:cs typeface="Red Hat Text"/>
                <a:sym typeface="Red Hat Text"/>
              </a:rPr>
              <a:t>Source to Image (s2i)</a:t>
            </a:r>
            <a:endParaRPr b="1" sz="13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3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300">
              <a:solidFill>
                <a:schemeClr val="dk1"/>
              </a:solidFill>
              <a:latin typeface="Red Hat Text"/>
              <a:ea typeface="Red Hat Text"/>
              <a:cs typeface="Red Hat Text"/>
              <a:sym typeface="Red Hat Tex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6033" name="Google Shape;6033;p478"/>
          <p:cNvSpPr txBox="1"/>
          <p:nvPr/>
        </p:nvSpPr>
        <p:spPr>
          <a:xfrm>
            <a:off x="1953175" y="3096925"/>
            <a:ext cx="59682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chemeClr val="dk1"/>
                </a:solidFill>
                <a:latin typeface="Overpass SemiBold"/>
                <a:ea typeface="Overpass SemiBold"/>
                <a:cs typeface="Overpass SemiBold"/>
                <a:sym typeface="Overpass SemiBold"/>
              </a:rPr>
              <a:t>Backend</a:t>
            </a:r>
            <a:endParaRPr sz="1600">
              <a:solidFill>
                <a:schemeClr val="dk1"/>
              </a:solidFill>
              <a:latin typeface="Overpass SemiBold"/>
              <a:ea typeface="Overpass SemiBold"/>
              <a:cs typeface="Overpass SemiBold"/>
              <a:sym typeface="Overpass SemiBold"/>
            </a:endParaRPr>
          </a:p>
        </p:txBody>
      </p:sp>
      <p:sp>
        <p:nvSpPr>
          <p:cNvPr id="6034" name="Google Shape;6034;p478"/>
          <p:cNvSpPr/>
          <p:nvPr/>
        </p:nvSpPr>
        <p:spPr>
          <a:xfrm>
            <a:off x="1585625" y="436220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478"/>
          <p:cNvSpPr txBox="1"/>
          <p:nvPr/>
        </p:nvSpPr>
        <p:spPr>
          <a:xfrm>
            <a:off x="1953175" y="4670550"/>
            <a:ext cx="4974300" cy="5598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000000"/>
              </a:buClr>
              <a:buSzPts val="1300"/>
              <a:buFont typeface="Red Hat Text"/>
              <a:buChar char="●"/>
            </a:pPr>
            <a:r>
              <a:rPr lang="en" sz="1300">
                <a:solidFill>
                  <a:schemeClr val="dk1"/>
                </a:solidFill>
                <a:latin typeface="Red Hat Text"/>
                <a:ea typeface="Red Hat Text"/>
                <a:cs typeface="Red Hat Text"/>
                <a:sym typeface="Red Hat Text"/>
              </a:rPr>
              <a:t>Create from </a:t>
            </a:r>
            <a:r>
              <a:rPr b="1" lang="en" sz="1300">
                <a:solidFill>
                  <a:schemeClr val="dk1"/>
                </a:solidFill>
                <a:latin typeface="Red Hat Text"/>
                <a:ea typeface="Red Hat Text"/>
                <a:cs typeface="Red Hat Text"/>
                <a:sym typeface="Red Hat Text"/>
              </a:rPr>
              <a:t>Container image</a:t>
            </a:r>
            <a:endParaRPr sz="1300">
              <a:solidFill>
                <a:srgbClr val="000000"/>
              </a:solidFill>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Create a database user with the proper settings and roles</a:t>
            </a:r>
            <a:endParaRPr sz="1300">
              <a:solidFill>
                <a:srgbClr val="000000"/>
              </a:solidFill>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Create a </a:t>
            </a:r>
            <a:r>
              <a:rPr lang="en" sz="1300">
                <a:solidFill>
                  <a:srgbClr val="EE0000"/>
                </a:solidFill>
                <a:latin typeface="Red Hat Text"/>
                <a:ea typeface="Red Hat Text"/>
                <a:cs typeface="Red Hat Text"/>
                <a:sym typeface="Red Hat Text"/>
              </a:rPr>
              <a:t>Secret</a:t>
            </a:r>
            <a:endParaRPr sz="1300">
              <a:solidFill>
                <a:srgbClr val="EE0000"/>
              </a:solidFill>
              <a:latin typeface="Red Hat Text"/>
              <a:ea typeface="Red Hat Text"/>
              <a:cs typeface="Red Hat Text"/>
              <a:sym typeface="Red Hat Text"/>
            </a:endParaRPr>
          </a:p>
          <a:p>
            <a:pPr indent="-311150" lvl="0" marL="457200" rtl="0" algn="l">
              <a:spcBef>
                <a:spcPts val="0"/>
              </a:spcBef>
              <a:spcAft>
                <a:spcPts val="0"/>
              </a:spcAft>
              <a:buClr>
                <a:srgbClr val="000000"/>
              </a:buClr>
              <a:buSzPts val="1300"/>
              <a:buFont typeface="Red Hat Text"/>
              <a:buChar char="●"/>
            </a:pPr>
            <a:r>
              <a:rPr lang="en" sz="1300">
                <a:latin typeface="Red Hat Text"/>
                <a:ea typeface="Red Hat Text"/>
                <a:cs typeface="Red Hat Text"/>
                <a:sym typeface="Red Hat Text"/>
              </a:rPr>
              <a:t>Update </a:t>
            </a:r>
            <a:r>
              <a:rPr lang="en" sz="1250">
                <a:solidFill>
                  <a:srgbClr val="EE0000"/>
                </a:solidFill>
                <a:highlight>
                  <a:srgbClr val="FFFFFF"/>
                </a:highlight>
              </a:rPr>
              <a:t>Environment Variables</a:t>
            </a:r>
            <a:r>
              <a:rPr lang="en" sz="1250">
                <a:solidFill>
                  <a:srgbClr val="333333"/>
                </a:solidFill>
                <a:highlight>
                  <a:srgbClr val="FFFFFF"/>
                </a:highlight>
              </a:rPr>
              <a:t> for the backend</a:t>
            </a:r>
            <a:endParaRPr sz="1250">
              <a:solidFill>
                <a:srgbClr val="333333"/>
              </a:solidFill>
              <a:highlight>
                <a:srgbClr val="FFFFFF"/>
              </a:highlight>
            </a:endParaRPr>
          </a:p>
          <a:p>
            <a:pPr indent="-307975" lvl="0" marL="457200" rtl="0" algn="l">
              <a:spcBef>
                <a:spcPts val="0"/>
              </a:spcBef>
              <a:spcAft>
                <a:spcPts val="0"/>
              </a:spcAft>
              <a:buClr>
                <a:srgbClr val="333333"/>
              </a:buClr>
              <a:buSzPts val="1250"/>
              <a:buChar char="●"/>
            </a:pPr>
            <a:r>
              <a:rPr lang="en" sz="1250">
                <a:solidFill>
                  <a:srgbClr val="333333"/>
                </a:solidFill>
                <a:highlight>
                  <a:srgbClr val="FFFFFF"/>
                </a:highlight>
              </a:rPr>
              <a:t>Fix Mongodb and Backend </a:t>
            </a:r>
            <a:r>
              <a:rPr lang="en" sz="1250">
                <a:solidFill>
                  <a:srgbClr val="EE0000"/>
                </a:solidFill>
                <a:highlight>
                  <a:srgbClr val="FFFFFF"/>
                </a:highlight>
              </a:rPr>
              <a:t>labels</a:t>
            </a:r>
            <a:endParaRPr sz="1250">
              <a:solidFill>
                <a:srgbClr val="EE0000"/>
              </a:solidFill>
              <a:highlight>
                <a:srgbClr val="FFFFFF"/>
              </a:highlight>
            </a:endParaRPr>
          </a:p>
          <a:p>
            <a:pPr indent="-307975" lvl="0" marL="457200" rtl="0" algn="l">
              <a:spcBef>
                <a:spcPts val="0"/>
              </a:spcBef>
              <a:spcAft>
                <a:spcPts val="0"/>
              </a:spcAft>
              <a:buClr>
                <a:srgbClr val="333333"/>
              </a:buClr>
              <a:buSzPts val="1250"/>
              <a:buChar char="●"/>
            </a:pPr>
            <a:r>
              <a:rPr lang="en" sz="1250">
                <a:solidFill>
                  <a:srgbClr val="333333"/>
                </a:solidFill>
                <a:highlight>
                  <a:srgbClr val="FFFFFF"/>
                </a:highlight>
              </a:rPr>
              <a:t>Load data into the Db</a:t>
            </a:r>
            <a:endParaRPr sz="1250">
              <a:solidFill>
                <a:srgbClr val="333333"/>
              </a:solidFill>
              <a:highlight>
                <a:srgbClr val="FFFFFF"/>
              </a:highlight>
            </a:endParaRPr>
          </a:p>
        </p:txBody>
      </p:sp>
      <p:sp>
        <p:nvSpPr>
          <p:cNvPr id="6036" name="Google Shape;6036;p478"/>
          <p:cNvSpPr txBox="1"/>
          <p:nvPr/>
        </p:nvSpPr>
        <p:spPr>
          <a:xfrm>
            <a:off x="1953175" y="4071857"/>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latin typeface="Overpass SemiBold"/>
                <a:ea typeface="Overpass SemiBold"/>
                <a:cs typeface="Overpass SemiBold"/>
                <a:sym typeface="Overpass SemiBold"/>
              </a:rPr>
              <a:t>Database</a:t>
            </a:r>
            <a:endParaRPr sz="1600">
              <a:latin typeface="Overpass SemiBold"/>
              <a:ea typeface="Overpass SemiBold"/>
              <a:cs typeface="Overpass SemiBold"/>
              <a:sym typeface="Overpass SemiBold"/>
            </a:endParaRPr>
          </a:p>
        </p:txBody>
      </p:sp>
      <p:pic>
        <p:nvPicPr>
          <p:cNvPr id="6037" name="Google Shape;6037;p478"/>
          <p:cNvPicPr preferRelativeResize="0"/>
          <p:nvPr/>
        </p:nvPicPr>
        <p:blipFill>
          <a:blip r:embed="rId3">
            <a:alphaModFix/>
          </a:blip>
          <a:stretch>
            <a:fillRect/>
          </a:stretch>
        </p:blipFill>
        <p:spPr>
          <a:xfrm>
            <a:off x="6862050" y="311150"/>
            <a:ext cx="5446420" cy="6608999"/>
          </a:xfrm>
          <a:prstGeom prst="rect">
            <a:avLst/>
          </a:prstGeom>
          <a:noFill/>
          <a:ln>
            <a:noFill/>
          </a:ln>
        </p:spPr>
      </p:pic>
      <p:pic>
        <p:nvPicPr>
          <p:cNvPr id="6038" name="Google Shape;6038;p478"/>
          <p:cNvPicPr preferRelativeResize="0"/>
          <p:nvPr/>
        </p:nvPicPr>
        <p:blipFill>
          <a:blip r:embed="rId4">
            <a:alphaModFix/>
          </a:blip>
          <a:stretch>
            <a:fillRect/>
          </a:stretch>
        </p:blipFill>
        <p:spPr>
          <a:xfrm>
            <a:off x="6731722" y="2561100"/>
            <a:ext cx="731700" cy="731700"/>
          </a:xfrm>
          <a:prstGeom prst="rect">
            <a:avLst/>
          </a:prstGeom>
          <a:noFill/>
          <a:ln>
            <a:noFill/>
          </a:ln>
        </p:spPr>
      </p:pic>
      <p:sp>
        <p:nvSpPr>
          <p:cNvPr id="6039" name="Google Shape;6039;p478"/>
          <p:cNvSpPr txBox="1"/>
          <p:nvPr>
            <p:ph idx="4294967295" type="subTitle"/>
          </p:nvPr>
        </p:nvSpPr>
        <p:spPr>
          <a:xfrm>
            <a:off x="3858925" y="430749"/>
            <a:ext cx="3761100" cy="44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GitOps  to deploy Everything</a:t>
            </a:r>
            <a:endParaRPr/>
          </a:p>
        </p:txBody>
      </p:sp>
      <p:cxnSp>
        <p:nvCxnSpPr>
          <p:cNvPr id="6040" name="Google Shape;6040;p478"/>
          <p:cNvCxnSpPr>
            <a:stCxn id="6038" idx="3"/>
          </p:cNvCxnSpPr>
          <p:nvPr/>
        </p:nvCxnSpPr>
        <p:spPr>
          <a:xfrm>
            <a:off x="7463422" y="2926950"/>
            <a:ext cx="375000" cy="1617300"/>
          </a:xfrm>
          <a:prstGeom prst="straightConnector1">
            <a:avLst/>
          </a:prstGeom>
          <a:noFill/>
          <a:ln cap="flat" cmpd="sng" w="38100">
            <a:solidFill>
              <a:srgbClr val="EE0000"/>
            </a:solidFill>
            <a:prstDash val="solid"/>
            <a:round/>
            <a:headEnd len="med" w="med" type="none"/>
            <a:tailEnd len="med" w="med" type="stealth"/>
          </a:ln>
        </p:spPr>
      </p:cxnSp>
      <p:cxnSp>
        <p:nvCxnSpPr>
          <p:cNvPr id="6041" name="Google Shape;6041;p478"/>
          <p:cNvCxnSpPr>
            <a:stCxn id="6038" idx="3"/>
          </p:cNvCxnSpPr>
          <p:nvPr/>
        </p:nvCxnSpPr>
        <p:spPr>
          <a:xfrm flipH="1" rot="10800000">
            <a:off x="7463422" y="2480550"/>
            <a:ext cx="1605300" cy="446400"/>
          </a:xfrm>
          <a:prstGeom prst="straightConnector1">
            <a:avLst/>
          </a:prstGeom>
          <a:noFill/>
          <a:ln cap="flat" cmpd="sng" w="38100">
            <a:solidFill>
              <a:srgbClr val="EE0000"/>
            </a:solidFill>
            <a:prstDash val="solid"/>
            <a:round/>
            <a:headEnd len="med" w="med" type="none"/>
            <a:tailEnd len="med" w="med" type="stealth"/>
          </a:ln>
        </p:spPr>
      </p:cxnSp>
      <p:cxnSp>
        <p:nvCxnSpPr>
          <p:cNvPr id="6042" name="Google Shape;6042;p478"/>
          <p:cNvCxnSpPr>
            <a:stCxn id="6038" idx="3"/>
          </p:cNvCxnSpPr>
          <p:nvPr/>
        </p:nvCxnSpPr>
        <p:spPr>
          <a:xfrm>
            <a:off x="7463422" y="2926950"/>
            <a:ext cx="156600" cy="2887500"/>
          </a:xfrm>
          <a:prstGeom prst="straightConnector1">
            <a:avLst/>
          </a:prstGeom>
          <a:noFill/>
          <a:ln cap="flat" cmpd="sng" w="38100">
            <a:solidFill>
              <a:srgbClr val="EE0000"/>
            </a:solidFill>
            <a:prstDash val="solid"/>
            <a:round/>
            <a:headEnd len="med" w="med" type="none"/>
            <a:tailEnd len="med" w="med" type="stealth"/>
          </a:ln>
        </p:spPr>
      </p:cxnSp>
      <p:grpSp>
        <p:nvGrpSpPr>
          <p:cNvPr id="6043" name="Google Shape;6043;p478"/>
          <p:cNvGrpSpPr/>
          <p:nvPr/>
        </p:nvGrpSpPr>
        <p:grpSpPr>
          <a:xfrm>
            <a:off x="5378525" y="2475500"/>
            <a:ext cx="721905" cy="966532"/>
            <a:chOff x="824409" y="2429191"/>
            <a:chExt cx="849900" cy="1137900"/>
          </a:xfrm>
        </p:grpSpPr>
        <p:pic>
          <p:nvPicPr>
            <p:cNvPr id="6044" name="Google Shape;6044;p478"/>
            <p:cNvPicPr preferRelativeResize="0"/>
            <p:nvPr/>
          </p:nvPicPr>
          <p:blipFill>
            <a:blip r:embed="rId5">
              <a:alphaModFix/>
            </a:blip>
            <a:stretch>
              <a:fillRect/>
            </a:stretch>
          </p:blipFill>
          <p:spPr>
            <a:xfrm>
              <a:off x="952275" y="2557075"/>
              <a:ext cx="594150" cy="594150"/>
            </a:xfrm>
            <a:prstGeom prst="rect">
              <a:avLst/>
            </a:prstGeom>
            <a:noFill/>
            <a:ln>
              <a:noFill/>
            </a:ln>
          </p:spPr>
        </p:pic>
        <p:sp>
          <p:nvSpPr>
            <p:cNvPr id="6045" name="Google Shape;6045;p478"/>
            <p:cNvSpPr/>
            <p:nvPr/>
          </p:nvSpPr>
          <p:spPr>
            <a:xfrm>
              <a:off x="824409" y="2429191"/>
              <a:ext cx="849900" cy="1137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a:t>Git</a:t>
              </a:r>
              <a:endParaRPr/>
            </a:p>
          </p:txBody>
        </p:sp>
      </p:grpSp>
      <p:cxnSp>
        <p:nvCxnSpPr>
          <p:cNvPr id="6046" name="Google Shape;6046;p478"/>
          <p:cNvCxnSpPr>
            <a:stCxn id="6045" idx="3"/>
            <a:endCxn id="6038" idx="1"/>
          </p:cNvCxnSpPr>
          <p:nvPr/>
        </p:nvCxnSpPr>
        <p:spPr>
          <a:xfrm flipH="1" rot="10800000">
            <a:off x="6100430" y="2926966"/>
            <a:ext cx="631200" cy="31800"/>
          </a:xfrm>
          <a:prstGeom prst="straightConnector1">
            <a:avLst/>
          </a:prstGeom>
          <a:noFill/>
          <a:ln cap="flat" cmpd="sng" w="38100">
            <a:solidFill>
              <a:srgbClr val="EE0000"/>
            </a:solidFill>
            <a:prstDash val="solid"/>
            <a:round/>
            <a:headEnd len="med" w="med" type="stealth"/>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0" name="Shape 6050"/>
        <p:cNvGrpSpPr/>
        <p:nvPr/>
      </p:nvGrpSpPr>
      <p:grpSpPr>
        <a:xfrm>
          <a:off x="0" y="0"/>
          <a:ext cx="0" cy="0"/>
          <a:chOff x="0" y="0"/>
          <a:chExt cx="0" cy="0"/>
        </a:xfrm>
      </p:grpSpPr>
      <p:sp>
        <p:nvSpPr>
          <p:cNvPr id="6051" name="Google Shape;6051;p47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6052" name="Google Shape;6052;p479"/>
          <p:cNvSpPr txBox="1"/>
          <p:nvPr/>
        </p:nvSpPr>
        <p:spPr>
          <a:xfrm>
            <a:off x="2953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OpenShift 101</a:t>
            </a:r>
            <a:endParaRPr sz="900">
              <a:solidFill>
                <a:srgbClr val="EE0000"/>
              </a:solidFill>
              <a:latin typeface="Overpass SemiBold"/>
              <a:ea typeface="Overpass SemiBold"/>
              <a:cs typeface="Overpass SemiBold"/>
              <a:sym typeface="Overpass SemiBold"/>
            </a:endParaRPr>
          </a:p>
        </p:txBody>
      </p:sp>
      <p:cxnSp>
        <p:nvCxnSpPr>
          <p:cNvPr id="6053" name="Google Shape;6053;p479"/>
          <p:cNvCxnSpPr/>
          <p:nvPr/>
        </p:nvCxnSpPr>
        <p:spPr>
          <a:xfrm>
            <a:off x="1631814" y="0"/>
            <a:ext cx="0" cy="6907800"/>
          </a:xfrm>
          <a:prstGeom prst="straightConnector1">
            <a:avLst/>
          </a:prstGeom>
          <a:noFill/>
          <a:ln cap="flat" cmpd="sng" w="28575">
            <a:solidFill>
              <a:srgbClr val="D5D5D5"/>
            </a:solidFill>
            <a:prstDash val="solid"/>
            <a:round/>
            <a:headEnd len="med" w="med" type="none"/>
            <a:tailEnd len="med" w="med" type="none"/>
          </a:ln>
        </p:spPr>
      </p:cxnSp>
      <p:sp>
        <p:nvSpPr>
          <p:cNvPr id="6054" name="Google Shape;6054;p479"/>
          <p:cNvSpPr/>
          <p:nvPr/>
        </p:nvSpPr>
        <p:spPr>
          <a:xfrm>
            <a:off x="1585625" y="12125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479"/>
          <p:cNvSpPr txBox="1"/>
          <p:nvPr/>
        </p:nvSpPr>
        <p:spPr>
          <a:xfrm>
            <a:off x="1953175" y="1639950"/>
            <a:ext cx="6792000" cy="24192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Dashboard</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Create from </a:t>
            </a:r>
            <a:endParaRPr sz="1300">
              <a:solidFill>
                <a:schemeClr val="dk1"/>
              </a:solidFill>
              <a:latin typeface="Red Hat Text"/>
              <a:ea typeface="Red Hat Text"/>
              <a:cs typeface="Red Hat Text"/>
              <a:sym typeface="Red Hat Text"/>
            </a:endParaRPr>
          </a:p>
          <a:p>
            <a:pPr indent="-311150" lvl="1" marL="914400" rtl="0" algn="l">
              <a:spcBef>
                <a:spcPts val="0"/>
              </a:spcBef>
              <a:spcAft>
                <a:spcPts val="0"/>
              </a:spcAft>
              <a:buClr>
                <a:schemeClr val="dk1"/>
              </a:buClr>
              <a:buSzPts val="1300"/>
              <a:buFont typeface="Red Hat Text"/>
              <a:buChar char="○"/>
            </a:pPr>
            <a:r>
              <a:rPr b="1" lang="en" sz="1300">
                <a:solidFill>
                  <a:schemeClr val="dk1"/>
                </a:solidFill>
                <a:latin typeface="Red Hat Text"/>
                <a:ea typeface="Red Hat Text"/>
                <a:cs typeface="Red Hat Text"/>
                <a:sym typeface="Red Hat Text"/>
              </a:rPr>
              <a:t>Container image</a:t>
            </a:r>
            <a:endParaRPr b="1" sz="1300">
              <a:solidFill>
                <a:schemeClr val="dk1"/>
              </a:solidFill>
              <a:latin typeface="Red Hat Text"/>
              <a:ea typeface="Red Hat Text"/>
              <a:cs typeface="Red Hat Text"/>
              <a:sym typeface="Red Hat Text"/>
            </a:endParaRPr>
          </a:p>
          <a:p>
            <a:pPr indent="-311150" lvl="1" marL="914400" rtl="0" algn="l">
              <a:spcBef>
                <a:spcPts val="0"/>
              </a:spcBef>
              <a:spcAft>
                <a:spcPts val="0"/>
              </a:spcAft>
              <a:buClr>
                <a:schemeClr val="dk1"/>
              </a:buClr>
              <a:buSzPts val="1300"/>
              <a:buFont typeface="Red Hat Text"/>
              <a:buChar char="○"/>
            </a:pPr>
            <a:r>
              <a:rPr b="1" lang="en" sz="1300">
                <a:solidFill>
                  <a:schemeClr val="dk1"/>
                </a:solidFill>
                <a:latin typeface="Red Hat Text"/>
                <a:ea typeface="Red Hat Text"/>
                <a:cs typeface="Red Hat Text"/>
                <a:sym typeface="Red Hat Text"/>
              </a:rPr>
              <a:t>S2i</a:t>
            </a:r>
            <a:endParaRPr b="1"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Scale the application</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Self Healing</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Route</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Logs</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Service Accounts</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Connecting to a Container terminal</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Labels</a:t>
            </a:r>
            <a:endParaRPr sz="1300">
              <a:solidFill>
                <a:schemeClr val="dk1"/>
              </a:solidFill>
              <a:latin typeface="Red Hat Text"/>
              <a:ea typeface="Red Hat Text"/>
              <a:cs typeface="Red Hat Text"/>
              <a:sym typeface="Red Hat Text"/>
            </a:endParaRPr>
          </a:p>
          <a:p>
            <a:pPr indent="0" lvl="0" marL="457200" rtl="0" algn="l">
              <a:spcBef>
                <a:spcPts val="0"/>
              </a:spcBef>
              <a:spcAft>
                <a:spcPts val="0"/>
              </a:spcAft>
              <a:buNone/>
            </a:pPr>
            <a:r>
              <a:t/>
            </a:r>
            <a:endParaRPr sz="1300">
              <a:solidFill>
                <a:schemeClr val="dk1"/>
              </a:solidFill>
              <a:latin typeface="Red Hat Text"/>
              <a:ea typeface="Red Hat Text"/>
              <a:cs typeface="Red Hat Text"/>
              <a:sym typeface="Red Hat Text"/>
            </a:endParaRPr>
          </a:p>
        </p:txBody>
      </p:sp>
      <p:sp>
        <p:nvSpPr>
          <p:cNvPr id="6056" name="Google Shape;6056;p479"/>
          <p:cNvSpPr txBox="1"/>
          <p:nvPr/>
        </p:nvSpPr>
        <p:spPr>
          <a:xfrm>
            <a:off x="1953175" y="916069"/>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chemeClr val="dk1"/>
                </a:solidFill>
                <a:latin typeface="Overpass SemiBold"/>
                <a:ea typeface="Overpass SemiBold"/>
                <a:cs typeface="Overpass SemiBold"/>
                <a:sym typeface="Overpass SemiBold"/>
              </a:rPr>
              <a:t>OpenShift</a:t>
            </a:r>
            <a:endParaRPr sz="1600">
              <a:solidFill>
                <a:schemeClr val="dk1"/>
              </a:solidFill>
              <a:latin typeface="Overpass SemiBold"/>
              <a:ea typeface="Overpass SemiBold"/>
              <a:cs typeface="Overpass SemiBold"/>
              <a:sym typeface="Overpass SemiBold"/>
            </a:endParaRPr>
          </a:p>
        </p:txBody>
      </p:sp>
      <p:pic>
        <p:nvPicPr>
          <p:cNvPr id="6057" name="Google Shape;6057;p479"/>
          <p:cNvPicPr preferRelativeResize="0"/>
          <p:nvPr/>
        </p:nvPicPr>
        <p:blipFill>
          <a:blip r:embed="rId3">
            <a:alphaModFix/>
          </a:blip>
          <a:stretch>
            <a:fillRect/>
          </a:stretch>
        </p:blipFill>
        <p:spPr>
          <a:xfrm>
            <a:off x="6686447" y="5875550"/>
            <a:ext cx="731700" cy="731700"/>
          </a:xfrm>
          <a:prstGeom prst="rect">
            <a:avLst/>
          </a:prstGeom>
          <a:noFill/>
          <a:ln>
            <a:noFill/>
          </a:ln>
        </p:spPr>
      </p:pic>
      <p:sp>
        <p:nvSpPr>
          <p:cNvPr id="6058" name="Google Shape;6058;p479"/>
          <p:cNvSpPr txBox="1"/>
          <p:nvPr>
            <p:ph idx="4294967295" type="subTitle"/>
          </p:nvPr>
        </p:nvSpPr>
        <p:spPr>
          <a:xfrm>
            <a:off x="3858925" y="430749"/>
            <a:ext cx="3761100" cy="44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Summary</a:t>
            </a:r>
            <a:endParaRPr/>
          </a:p>
        </p:txBody>
      </p:sp>
      <p:sp>
        <p:nvSpPr>
          <p:cNvPr id="6059" name="Google Shape;6059;p479"/>
          <p:cNvSpPr/>
          <p:nvPr/>
        </p:nvSpPr>
        <p:spPr>
          <a:xfrm>
            <a:off x="1585625" y="4276746"/>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479"/>
          <p:cNvSpPr txBox="1"/>
          <p:nvPr/>
        </p:nvSpPr>
        <p:spPr>
          <a:xfrm>
            <a:off x="1953175" y="3980244"/>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D5D5D5"/>
                </a:solidFill>
                <a:latin typeface="Overpass SemiBold"/>
                <a:ea typeface="Overpass SemiBold"/>
                <a:cs typeface="Overpass SemiBold"/>
                <a:sym typeface="Overpass SemiBold"/>
              </a:rPr>
              <a:t>Pipelines: Tekton</a:t>
            </a:r>
            <a:endParaRPr sz="1600">
              <a:solidFill>
                <a:srgbClr val="D5D5D5"/>
              </a:solidFill>
              <a:latin typeface="Overpass SemiBold"/>
              <a:ea typeface="Overpass SemiBold"/>
              <a:cs typeface="Overpass SemiBold"/>
              <a:sym typeface="Overpass SemiBold"/>
            </a:endParaRPr>
          </a:p>
        </p:txBody>
      </p:sp>
      <p:sp>
        <p:nvSpPr>
          <p:cNvPr id="6061" name="Google Shape;6061;p479"/>
          <p:cNvSpPr/>
          <p:nvPr/>
        </p:nvSpPr>
        <p:spPr>
          <a:xfrm>
            <a:off x="1585625" y="5568596"/>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479"/>
          <p:cNvSpPr txBox="1"/>
          <p:nvPr/>
        </p:nvSpPr>
        <p:spPr>
          <a:xfrm>
            <a:off x="1953175" y="5272094"/>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D5D5D5"/>
                </a:solidFill>
                <a:latin typeface="Overpass SemiBold"/>
                <a:ea typeface="Overpass SemiBold"/>
                <a:cs typeface="Overpass SemiBold"/>
                <a:sym typeface="Overpass SemiBold"/>
              </a:rPr>
              <a:t>GitOps</a:t>
            </a:r>
            <a:r>
              <a:rPr lang="en" sz="1600">
                <a:solidFill>
                  <a:srgbClr val="D5D5D5"/>
                </a:solidFill>
                <a:latin typeface="Overpass SemiBold"/>
                <a:ea typeface="Overpass SemiBold"/>
                <a:cs typeface="Overpass SemiBold"/>
                <a:sym typeface="Overpass SemiBold"/>
              </a:rPr>
              <a:t>: ArgoCD</a:t>
            </a:r>
            <a:endParaRPr sz="1600">
              <a:solidFill>
                <a:srgbClr val="D5D5D5"/>
              </a:solidFill>
              <a:latin typeface="Overpass SemiBold"/>
              <a:ea typeface="Overpass SemiBold"/>
              <a:cs typeface="Overpass SemiBold"/>
              <a:sym typeface="Overpass SemiBold"/>
            </a:endParaRPr>
          </a:p>
        </p:txBody>
      </p:sp>
      <p:pic>
        <p:nvPicPr>
          <p:cNvPr id="6063" name="Google Shape;6063;p479"/>
          <p:cNvPicPr preferRelativeResize="0"/>
          <p:nvPr/>
        </p:nvPicPr>
        <p:blipFill>
          <a:blip r:embed="rId4">
            <a:alphaModFix/>
          </a:blip>
          <a:stretch>
            <a:fillRect/>
          </a:stretch>
        </p:blipFill>
        <p:spPr>
          <a:xfrm>
            <a:off x="6179763" y="4769924"/>
            <a:ext cx="1745039" cy="559800"/>
          </a:xfrm>
          <a:prstGeom prst="rect">
            <a:avLst/>
          </a:prstGeom>
          <a:noFill/>
          <a:ln>
            <a:noFill/>
          </a:ln>
        </p:spPr>
      </p:pic>
      <p:pic>
        <p:nvPicPr>
          <p:cNvPr id="6064" name="Google Shape;6064;p479"/>
          <p:cNvPicPr preferRelativeResize="0"/>
          <p:nvPr/>
        </p:nvPicPr>
        <p:blipFill>
          <a:blip r:embed="rId5">
            <a:alphaModFix/>
          </a:blip>
          <a:stretch>
            <a:fillRect/>
          </a:stretch>
        </p:blipFill>
        <p:spPr>
          <a:xfrm>
            <a:off x="6095998" y="1639950"/>
            <a:ext cx="1745026" cy="1864248"/>
          </a:xfrm>
          <a:prstGeom prst="rect">
            <a:avLst/>
          </a:prstGeom>
          <a:noFill/>
          <a:ln>
            <a:noFill/>
          </a:ln>
        </p:spPr>
      </p:pic>
      <p:sp>
        <p:nvSpPr>
          <p:cNvPr id="6065" name="Google Shape;6065;p479"/>
          <p:cNvSpPr txBox="1"/>
          <p:nvPr/>
        </p:nvSpPr>
        <p:spPr>
          <a:xfrm>
            <a:off x="1953175" y="4657725"/>
            <a:ext cx="3377100" cy="672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Continuous Integration</a:t>
            </a:r>
            <a:endParaRPr sz="1300">
              <a:solidFill>
                <a:srgbClr val="D5D5D5"/>
              </a:solidFill>
              <a:latin typeface="Red Hat Text"/>
              <a:ea typeface="Red Hat Text"/>
              <a:cs typeface="Red Hat Text"/>
              <a:sym typeface="Red Hat Text"/>
            </a:endParaRPr>
          </a:p>
        </p:txBody>
      </p:sp>
      <p:sp>
        <p:nvSpPr>
          <p:cNvPr id="6066" name="Google Shape;6066;p479"/>
          <p:cNvSpPr txBox="1"/>
          <p:nvPr/>
        </p:nvSpPr>
        <p:spPr>
          <a:xfrm>
            <a:off x="1953175" y="5928300"/>
            <a:ext cx="3377100" cy="672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Continuous Deployment</a:t>
            </a:r>
            <a:endParaRPr sz="1300">
              <a:solidFill>
                <a:srgbClr val="D5D5D5"/>
              </a:solidFill>
              <a:latin typeface="Red Hat Text"/>
              <a:ea typeface="Red Hat Text"/>
              <a:cs typeface="Red Hat Text"/>
              <a:sym typeface="Red Hat Tex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0" name="Shape 6070"/>
        <p:cNvGrpSpPr/>
        <p:nvPr/>
      </p:nvGrpSpPr>
      <p:grpSpPr>
        <a:xfrm>
          <a:off x="0" y="0"/>
          <a:ext cx="0" cy="0"/>
          <a:chOff x="0" y="0"/>
          <a:chExt cx="0" cy="0"/>
        </a:xfrm>
      </p:grpSpPr>
      <p:sp>
        <p:nvSpPr>
          <p:cNvPr id="6071" name="Google Shape;6071;p480"/>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072" name="Google Shape;6072;p480"/>
          <p:cNvSpPr txBox="1"/>
          <p:nvPr>
            <p:ph idx="4294967295" type="title"/>
          </p:nvPr>
        </p:nvSpPr>
        <p:spPr>
          <a:xfrm>
            <a:off x="475600" y="174325"/>
            <a:ext cx="11623200" cy="1076100"/>
          </a:xfrm>
          <a:prstGeom prst="rect">
            <a:avLst/>
          </a:prstGeom>
          <a:solidFill>
            <a:schemeClr val="lt1"/>
          </a:solidFill>
        </p:spPr>
        <p:txBody>
          <a:bodyPr anchorCtr="0" anchor="t" bIns="0" lIns="0" spcFirstLastPara="1" rIns="0" wrap="square" tIns="0">
            <a:noAutofit/>
          </a:bodyPr>
          <a:lstStyle/>
          <a:p>
            <a:pPr indent="0" lvl="0" marL="0" rtl="0" algn="ctr">
              <a:spcBef>
                <a:spcPts val="0"/>
              </a:spcBef>
              <a:spcAft>
                <a:spcPts val="0"/>
              </a:spcAft>
              <a:buNone/>
            </a:pPr>
            <a:r>
              <a:rPr b="1" lang="en" sz="2300">
                <a:highlight>
                  <a:schemeClr val="lt1"/>
                </a:highlight>
              </a:rPr>
              <a:t>Red Hat is recognized as a Leader in the 2025 Gartner</a:t>
            </a:r>
            <a:r>
              <a:rPr lang="en" sz="1500">
                <a:solidFill>
                  <a:srgbClr val="444746"/>
                </a:solidFill>
              </a:rPr>
              <a:t>®</a:t>
            </a:r>
            <a:r>
              <a:rPr b="1" lang="en" sz="2300">
                <a:highlight>
                  <a:schemeClr val="lt1"/>
                </a:highlight>
              </a:rPr>
              <a:t> Magic Quadrant</a:t>
            </a:r>
            <a:r>
              <a:rPr lang="en" sz="1500">
                <a:solidFill>
                  <a:srgbClr val="444746"/>
                </a:solidFill>
                <a:highlight>
                  <a:schemeClr val="lt1"/>
                </a:highlight>
              </a:rPr>
              <a:t>™</a:t>
            </a:r>
            <a:r>
              <a:rPr b="1" lang="en" sz="2300">
                <a:highlight>
                  <a:schemeClr val="lt1"/>
                </a:highlight>
              </a:rPr>
              <a:t> for Container Management for the third year in a row </a:t>
            </a:r>
            <a:endParaRPr b="1" sz="2300">
              <a:highlight>
                <a:schemeClr val="lt1"/>
              </a:highlight>
            </a:endParaRPr>
          </a:p>
        </p:txBody>
      </p:sp>
      <p:sp>
        <p:nvSpPr>
          <p:cNvPr id="6073" name="Google Shape;6073;p480"/>
          <p:cNvSpPr txBox="1"/>
          <p:nvPr/>
        </p:nvSpPr>
        <p:spPr>
          <a:xfrm>
            <a:off x="813567" y="6098800"/>
            <a:ext cx="703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latin typeface="Red Hat Display"/>
                <a:ea typeface="Red Hat Display"/>
                <a:cs typeface="Red Hat Display"/>
                <a:sym typeface="Red Hat Display"/>
              </a:rPr>
              <a:t>GARTNER is a registered trademark and service mark of Gartner and Magic Quadrant  is a registered trademark of Gartner, Inc. and/or its affiliates in the U.S. and internationally and are used herein with permission. All rights reserved. This graphic was published by Gartner, Inc. as part of a larger research document and should be evaluated in the context of the entire document. The Gartner document is available upon request from Red Hat. Gartner does not endorse any vendor, product or service depicted in its research publications, and does not advise technology users to select only those vendors with the highest ratings or other designation. Gartner research publications consist of the opinions of Gartner research organization and should not be construed as statements of fact. Gartner disclaims all warranties, express or implied, with respect to this research, including any warranties of merchantability or fitness for a particular purpose.</a:t>
            </a:r>
            <a:endParaRPr sz="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5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500">
                <a:solidFill>
                  <a:schemeClr val="dk1"/>
                </a:solidFill>
                <a:latin typeface="Red Hat Display"/>
                <a:ea typeface="Red Hat Display"/>
                <a:cs typeface="Red Hat Display"/>
                <a:sym typeface="Red Hat Display"/>
              </a:rPr>
              <a:t>Gartner, “Magic Quadrant for Container Management,” Dennis Smith, Tony Iams, Wataru Katsurashima, Michael Warrilow, Richard Watson, 6 August 2025.</a:t>
            </a:r>
            <a:endParaRPr sz="500">
              <a:solidFill>
                <a:schemeClr val="dk1"/>
              </a:solidFill>
              <a:latin typeface="Red Hat Display"/>
              <a:ea typeface="Red Hat Display"/>
              <a:cs typeface="Red Hat Display"/>
              <a:sym typeface="Red Hat Display"/>
            </a:endParaRPr>
          </a:p>
        </p:txBody>
      </p:sp>
      <p:sp>
        <p:nvSpPr>
          <p:cNvPr id="6074" name="Google Shape;6074;p480"/>
          <p:cNvSpPr txBox="1"/>
          <p:nvPr/>
        </p:nvSpPr>
        <p:spPr>
          <a:xfrm>
            <a:off x="7170800" y="2788400"/>
            <a:ext cx="4399200" cy="1281300"/>
          </a:xfrm>
          <a:prstGeom prst="rect">
            <a:avLst/>
          </a:prstGeom>
          <a:noFill/>
          <a:ln>
            <a:noFill/>
          </a:ln>
        </p:spPr>
        <p:txBody>
          <a:bodyPr anchorCtr="0" anchor="t" bIns="121900" lIns="121900" spcFirstLastPara="1" rIns="121900" wrap="square" tIns="121900">
            <a:noAutofit/>
          </a:bodyPr>
          <a:lstStyle/>
          <a:p>
            <a:pPr indent="-457200" lvl="0" marL="609600" rtl="0" algn="l">
              <a:spcBef>
                <a:spcPts val="0"/>
              </a:spcBef>
              <a:spcAft>
                <a:spcPts val="0"/>
              </a:spcAft>
              <a:buSzPts val="2400"/>
              <a:buFont typeface="Red Hat Text"/>
              <a:buChar char="●"/>
            </a:pPr>
            <a:r>
              <a:rPr lang="en" sz="2400">
                <a:latin typeface="Red Hat Text"/>
                <a:ea typeface="Red Hat Text"/>
                <a:cs typeface="Red Hat Text"/>
                <a:sym typeface="Red Hat Text"/>
              </a:rPr>
              <a:t>“By 2028, 95% of new </a:t>
            </a:r>
            <a:r>
              <a:rPr b="1" lang="en" sz="2400">
                <a:latin typeface="Red Hat Text"/>
                <a:ea typeface="Red Hat Text"/>
                <a:cs typeface="Red Hat Text"/>
                <a:sym typeface="Red Hat Text"/>
              </a:rPr>
              <a:t>AI</a:t>
            </a:r>
            <a:r>
              <a:rPr lang="en" sz="2400">
                <a:latin typeface="Red Hat Text"/>
                <a:ea typeface="Red Hat Text"/>
                <a:cs typeface="Red Hat Text"/>
                <a:sym typeface="Red Hat Text"/>
              </a:rPr>
              <a:t> deployments will use Kubernetes, up from less than 30% today.”</a:t>
            </a:r>
            <a:endParaRPr sz="2400">
              <a:latin typeface="Red Hat Text"/>
              <a:ea typeface="Red Hat Text"/>
              <a:cs typeface="Red Hat Text"/>
              <a:sym typeface="Red Hat Text"/>
            </a:endParaRPr>
          </a:p>
        </p:txBody>
      </p:sp>
      <p:pic>
        <p:nvPicPr>
          <p:cNvPr id="6075" name="Google Shape;6075;p480" title="Gartner MQ Container Management 2025.png"/>
          <p:cNvPicPr preferRelativeResize="0"/>
          <p:nvPr/>
        </p:nvPicPr>
        <p:blipFill rotWithShape="1">
          <a:blip r:embed="rId3">
            <a:alphaModFix/>
          </a:blip>
          <a:srcRect b="8392" l="0" r="0" t="978"/>
          <a:stretch/>
        </p:blipFill>
        <p:spPr>
          <a:xfrm>
            <a:off x="1859383" y="1052167"/>
            <a:ext cx="4947169" cy="4957901"/>
          </a:xfrm>
          <a:prstGeom prst="rect">
            <a:avLst/>
          </a:prstGeom>
          <a:noFill/>
          <a:ln>
            <a:noFill/>
          </a:ln>
        </p:spPr>
      </p:pic>
      <p:sp>
        <p:nvSpPr>
          <p:cNvPr id="6076" name="Google Shape;6076;p480"/>
          <p:cNvSpPr/>
          <p:nvPr/>
        </p:nvSpPr>
        <p:spPr>
          <a:xfrm rot="2491726">
            <a:off x="4328074" y="2099422"/>
            <a:ext cx="735751" cy="296896"/>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3" name="Shape 4523"/>
        <p:cNvGrpSpPr/>
        <p:nvPr/>
      </p:nvGrpSpPr>
      <p:grpSpPr>
        <a:xfrm>
          <a:off x="0" y="0"/>
          <a:ext cx="0" cy="0"/>
          <a:chOff x="0" y="0"/>
          <a:chExt cx="0" cy="0"/>
        </a:xfrm>
      </p:grpSpPr>
      <p:sp>
        <p:nvSpPr>
          <p:cNvPr id="4524" name="Google Shape;4524;p427"/>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Network of Services</a:t>
            </a:r>
            <a:endParaRPr>
              <a:latin typeface="Red Hat Display"/>
              <a:ea typeface="Red Hat Display"/>
              <a:cs typeface="Red Hat Display"/>
              <a:sym typeface="Red Hat Display"/>
            </a:endParaRPr>
          </a:p>
        </p:txBody>
      </p:sp>
      <p:sp>
        <p:nvSpPr>
          <p:cNvPr id="4525" name="Google Shape;4525;p4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526" name="Google Shape;4526;p4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27" name="Google Shape;4527;p42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528" name="Google Shape;4528;p427"/>
          <p:cNvSpPr/>
          <p:nvPr/>
        </p:nvSpPr>
        <p:spPr>
          <a:xfrm>
            <a:off x="3299150" y="37369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27"/>
          <p:cNvSpPr/>
          <p:nvPr/>
        </p:nvSpPr>
        <p:spPr>
          <a:xfrm>
            <a:off x="3832550" y="26701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27"/>
          <p:cNvSpPr/>
          <p:nvPr/>
        </p:nvSpPr>
        <p:spPr>
          <a:xfrm>
            <a:off x="4289750" y="34321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27"/>
          <p:cNvSpPr/>
          <p:nvPr/>
        </p:nvSpPr>
        <p:spPr>
          <a:xfrm>
            <a:off x="4518350" y="43465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27"/>
          <p:cNvSpPr/>
          <p:nvPr/>
        </p:nvSpPr>
        <p:spPr>
          <a:xfrm>
            <a:off x="3832550" y="48799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27"/>
          <p:cNvSpPr/>
          <p:nvPr/>
        </p:nvSpPr>
        <p:spPr>
          <a:xfrm>
            <a:off x="5356550" y="31273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27"/>
          <p:cNvSpPr/>
          <p:nvPr/>
        </p:nvSpPr>
        <p:spPr>
          <a:xfrm>
            <a:off x="5432750" y="38893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27"/>
          <p:cNvSpPr/>
          <p:nvPr/>
        </p:nvSpPr>
        <p:spPr>
          <a:xfrm>
            <a:off x="5966150" y="51085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27"/>
          <p:cNvSpPr/>
          <p:nvPr/>
        </p:nvSpPr>
        <p:spPr>
          <a:xfrm>
            <a:off x="6194750" y="43465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27"/>
          <p:cNvSpPr/>
          <p:nvPr/>
        </p:nvSpPr>
        <p:spPr>
          <a:xfrm>
            <a:off x="6347150" y="35845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27"/>
          <p:cNvSpPr/>
          <p:nvPr/>
        </p:nvSpPr>
        <p:spPr>
          <a:xfrm>
            <a:off x="6423350" y="27463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27"/>
          <p:cNvSpPr/>
          <p:nvPr/>
        </p:nvSpPr>
        <p:spPr>
          <a:xfrm>
            <a:off x="5889950" y="21367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27"/>
          <p:cNvSpPr/>
          <p:nvPr/>
        </p:nvSpPr>
        <p:spPr>
          <a:xfrm>
            <a:off x="7337750" y="32035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27"/>
          <p:cNvSpPr/>
          <p:nvPr/>
        </p:nvSpPr>
        <p:spPr>
          <a:xfrm>
            <a:off x="7185350" y="41941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27"/>
          <p:cNvSpPr/>
          <p:nvPr/>
        </p:nvSpPr>
        <p:spPr>
          <a:xfrm>
            <a:off x="8252150" y="35083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27"/>
          <p:cNvSpPr/>
          <p:nvPr/>
        </p:nvSpPr>
        <p:spPr>
          <a:xfrm>
            <a:off x="8252150" y="27463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27"/>
          <p:cNvSpPr/>
          <p:nvPr/>
        </p:nvSpPr>
        <p:spPr>
          <a:xfrm>
            <a:off x="8023550" y="42703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27"/>
          <p:cNvSpPr/>
          <p:nvPr/>
        </p:nvSpPr>
        <p:spPr>
          <a:xfrm>
            <a:off x="8328350" y="49561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27"/>
          <p:cNvSpPr/>
          <p:nvPr/>
        </p:nvSpPr>
        <p:spPr>
          <a:xfrm>
            <a:off x="8023550" y="19843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27"/>
          <p:cNvSpPr/>
          <p:nvPr/>
        </p:nvSpPr>
        <p:spPr>
          <a:xfrm>
            <a:off x="7947350" y="55657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8" name="Google Shape;4548;p427"/>
          <p:cNvCxnSpPr>
            <a:endCxn id="4528" idx="6"/>
          </p:cNvCxnSpPr>
          <p:nvPr/>
        </p:nvCxnSpPr>
        <p:spPr>
          <a:xfrm>
            <a:off x="2916650" y="3956225"/>
            <a:ext cx="382500" cy="0"/>
          </a:xfrm>
          <a:prstGeom prst="straightConnector1">
            <a:avLst/>
          </a:prstGeom>
          <a:noFill/>
          <a:ln cap="flat" cmpd="sng" w="9525">
            <a:solidFill>
              <a:srgbClr val="000000"/>
            </a:solidFill>
            <a:prstDash val="solid"/>
            <a:round/>
            <a:headEnd len="med" w="med" type="none"/>
            <a:tailEnd len="med" w="med" type="triangle"/>
          </a:ln>
        </p:spPr>
      </p:cxnSp>
      <p:cxnSp>
        <p:nvCxnSpPr>
          <p:cNvPr id="4549" name="Google Shape;4549;p427"/>
          <p:cNvCxnSpPr>
            <a:stCxn id="4528" idx="9"/>
            <a:endCxn id="4529" idx="5"/>
          </p:cNvCxnSpPr>
          <p:nvPr/>
        </p:nvCxnSpPr>
        <p:spPr>
          <a:xfrm flipH="1" rot="10800000">
            <a:off x="3619794" y="3025025"/>
            <a:ext cx="259500" cy="711900"/>
          </a:xfrm>
          <a:prstGeom prst="straightConnector1">
            <a:avLst/>
          </a:prstGeom>
          <a:noFill/>
          <a:ln cap="flat" cmpd="sng" w="9525">
            <a:solidFill>
              <a:srgbClr val="000000"/>
            </a:solidFill>
            <a:prstDash val="solid"/>
            <a:round/>
            <a:headEnd len="med" w="med" type="none"/>
            <a:tailEnd len="med" w="med" type="triangle"/>
          </a:ln>
        </p:spPr>
      </p:cxnSp>
      <p:cxnSp>
        <p:nvCxnSpPr>
          <p:cNvPr id="4550" name="Google Shape;4550;p427"/>
          <p:cNvCxnSpPr>
            <a:stCxn id="4528" idx="1"/>
            <a:endCxn id="4530" idx="6"/>
          </p:cNvCxnSpPr>
          <p:nvPr/>
        </p:nvCxnSpPr>
        <p:spPr>
          <a:xfrm flipH="1" rot="10800000">
            <a:off x="3789050" y="3651425"/>
            <a:ext cx="500700" cy="304800"/>
          </a:xfrm>
          <a:prstGeom prst="straightConnector1">
            <a:avLst/>
          </a:prstGeom>
          <a:noFill/>
          <a:ln cap="flat" cmpd="sng" w="9525">
            <a:solidFill>
              <a:srgbClr val="000000"/>
            </a:solidFill>
            <a:prstDash val="solid"/>
            <a:round/>
            <a:headEnd len="med" w="med" type="none"/>
            <a:tailEnd len="med" w="med" type="triangle"/>
          </a:ln>
        </p:spPr>
      </p:cxnSp>
      <p:cxnSp>
        <p:nvCxnSpPr>
          <p:cNvPr id="4551" name="Google Shape;4551;p427"/>
          <p:cNvCxnSpPr>
            <a:stCxn id="4528" idx="2"/>
            <a:endCxn id="4531" idx="6"/>
          </p:cNvCxnSpPr>
          <p:nvPr/>
        </p:nvCxnSpPr>
        <p:spPr>
          <a:xfrm>
            <a:off x="3742269" y="4091760"/>
            <a:ext cx="776100" cy="474000"/>
          </a:xfrm>
          <a:prstGeom prst="straightConnector1">
            <a:avLst/>
          </a:prstGeom>
          <a:noFill/>
          <a:ln cap="flat" cmpd="sng" w="9525">
            <a:solidFill>
              <a:srgbClr val="000000"/>
            </a:solidFill>
            <a:prstDash val="solid"/>
            <a:round/>
            <a:headEnd len="med" w="med" type="none"/>
            <a:tailEnd len="med" w="med" type="triangle"/>
          </a:ln>
        </p:spPr>
      </p:cxnSp>
      <p:cxnSp>
        <p:nvCxnSpPr>
          <p:cNvPr id="4552" name="Google Shape;4552;p427"/>
          <p:cNvCxnSpPr>
            <a:stCxn id="4528" idx="3"/>
            <a:endCxn id="4532" idx="7"/>
          </p:cNvCxnSpPr>
          <p:nvPr/>
        </p:nvCxnSpPr>
        <p:spPr>
          <a:xfrm>
            <a:off x="3619794" y="4175525"/>
            <a:ext cx="259500" cy="788100"/>
          </a:xfrm>
          <a:prstGeom prst="straightConnector1">
            <a:avLst/>
          </a:prstGeom>
          <a:noFill/>
          <a:ln cap="flat" cmpd="sng" w="9525">
            <a:solidFill>
              <a:srgbClr val="000000"/>
            </a:solidFill>
            <a:prstDash val="solid"/>
            <a:round/>
            <a:headEnd len="med" w="med" type="none"/>
            <a:tailEnd len="med" w="med" type="triangle"/>
          </a:ln>
        </p:spPr>
      </p:cxnSp>
      <p:cxnSp>
        <p:nvCxnSpPr>
          <p:cNvPr id="4553" name="Google Shape;4553;p427"/>
          <p:cNvCxnSpPr>
            <a:stCxn id="4530" idx="1"/>
            <a:endCxn id="4533" idx="5"/>
          </p:cNvCxnSpPr>
          <p:nvPr/>
        </p:nvCxnSpPr>
        <p:spPr>
          <a:xfrm flipH="1" rot="10800000">
            <a:off x="4779650" y="3482225"/>
            <a:ext cx="623700" cy="169200"/>
          </a:xfrm>
          <a:prstGeom prst="straightConnector1">
            <a:avLst/>
          </a:prstGeom>
          <a:noFill/>
          <a:ln cap="flat" cmpd="sng" w="9525">
            <a:solidFill>
              <a:srgbClr val="000000"/>
            </a:solidFill>
            <a:prstDash val="solid"/>
            <a:round/>
            <a:headEnd len="med" w="med" type="none"/>
            <a:tailEnd len="med" w="med" type="triangle"/>
          </a:ln>
        </p:spPr>
      </p:cxnSp>
      <p:cxnSp>
        <p:nvCxnSpPr>
          <p:cNvPr id="4554" name="Google Shape;4554;p427"/>
          <p:cNvCxnSpPr>
            <a:stCxn id="4529" idx="1"/>
            <a:endCxn id="4539" idx="6"/>
          </p:cNvCxnSpPr>
          <p:nvPr/>
        </p:nvCxnSpPr>
        <p:spPr>
          <a:xfrm flipH="1" rot="10800000">
            <a:off x="4322450" y="2356025"/>
            <a:ext cx="1567500" cy="533400"/>
          </a:xfrm>
          <a:prstGeom prst="straightConnector1">
            <a:avLst/>
          </a:prstGeom>
          <a:noFill/>
          <a:ln cap="flat" cmpd="sng" w="9525">
            <a:solidFill>
              <a:srgbClr val="000000"/>
            </a:solidFill>
            <a:prstDash val="solid"/>
            <a:round/>
            <a:headEnd len="med" w="med" type="none"/>
            <a:tailEnd len="med" w="med" type="triangle"/>
          </a:ln>
        </p:spPr>
      </p:cxnSp>
      <p:cxnSp>
        <p:nvCxnSpPr>
          <p:cNvPr id="4555" name="Google Shape;4555;p427"/>
          <p:cNvCxnSpPr>
            <a:stCxn id="4530" idx="0"/>
            <a:endCxn id="4539" idx="5"/>
          </p:cNvCxnSpPr>
          <p:nvPr/>
        </p:nvCxnSpPr>
        <p:spPr>
          <a:xfrm flipH="1" rot="10800000">
            <a:off x="4732869" y="2491690"/>
            <a:ext cx="1203900" cy="1024200"/>
          </a:xfrm>
          <a:prstGeom prst="straightConnector1">
            <a:avLst/>
          </a:prstGeom>
          <a:noFill/>
          <a:ln cap="flat" cmpd="sng" w="9525">
            <a:solidFill>
              <a:srgbClr val="000000"/>
            </a:solidFill>
            <a:prstDash val="solid"/>
            <a:round/>
            <a:headEnd len="med" w="med" type="none"/>
            <a:tailEnd len="med" w="med" type="triangle"/>
          </a:ln>
        </p:spPr>
      </p:cxnSp>
      <p:cxnSp>
        <p:nvCxnSpPr>
          <p:cNvPr id="4556" name="Google Shape;4556;p427"/>
          <p:cNvCxnSpPr>
            <a:stCxn id="4530" idx="2"/>
            <a:endCxn id="4534" idx="6"/>
          </p:cNvCxnSpPr>
          <p:nvPr/>
        </p:nvCxnSpPr>
        <p:spPr>
          <a:xfrm>
            <a:off x="4732869" y="3786960"/>
            <a:ext cx="699900" cy="321600"/>
          </a:xfrm>
          <a:prstGeom prst="straightConnector1">
            <a:avLst/>
          </a:prstGeom>
          <a:noFill/>
          <a:ln cap="flat" cmpd="sng" w="9525">
            <a:solidFill>
              <a:srgbClr val="000000"/>
            </a:solidFill>
            <a:prstDash val="solid"/>
            <a:round/>
            <a:headEnd len="med" w="med" type="none"/>
            <a:tailEnd len="med" w="med" type="triangle"/>
          </a:ln>
        </p:spPr>
      </p:cxnSp>
      <p:cxnSp>
        <p:nvCxnSpPr>
          <p:cNvPr id="4557" name="Google Shape;4557;p427"/>
          <p:cNvCxnSpPr>
            <a:stCxn id="4531" idx="1"/>
            <a:endCxn id="4534" idx="5"/>
          </p:cNvCxnSpPr>
          <p:nvPr/>
        </p:nvCxnSpPr>
        <p:spPr>
          <a:xfrm flipH="1" rot="10800000">
            <a:off x="5008250" y="4244225"/>
            <a:ext cx="471300" cy="321600"/>
          </a:xfrm>
          <a:prstGeom prst="straightConnector1">
            <a:avLst/>
          </a:prstGeom>
          <a:noFill/>
          <a:ln cap="flat" cmpd="sng" w="9525">
            <a:solidFill>
              <a:srgbClr val="000000"/>
            </a:solidFill>
            <a:prstDash val="solid"/>
            <a:round/>
            <a:headEnd len="med" w="med" type="none"/>
            <a:tailEnd len="med" w="med" type="triangle"/>
          </a:ln>
        </p:spPr>
      </p:cxnSp>
      <p:cxnSp>
        <p:nvCxnSpPr>
          <p:cNvPr id="4558" name="Google Shape;4558;p427"/>
          <p:cNvCxnSpPr>
            <a:stCxn id="4539" idx="2"/>
            <a:endCxn id="4538" idx="7"/>
          </p:cNvCxnSpPr>
          <p:nvPr/>
        </p:nvCxnSpPr>
        <p:spPr>
          <a:xfrm>
            <a:off x="6333069" y="2491560"/>
            <a:ext cx="137100" cy="338400"/>
          </a:xfrm>
          <a:prstGeom prst="straightConnector1">
            <a:avLst/>
          </a:prstGeom>
          <a:noFill/>
          <a:ln cap="flat" cmpd="sng" w="9525">
            <a:solidFill>
              <a:srgbClr val="000000"/>
            </a:solidFill>
            <a:prstDash val="solid"/>
            <a:round/>
            <a:headEnd len="med" w="med" type="none"/>
            <a:tailEnd len="med" w="med" type="triangle"/>
          </a:ln>
        </p:spPr>
      </p:cxnSp>
      <p:cxnSp>
        <p:nvCxnSpPr>
          <p:cNvPr id="4559" name="Google Shape;4559;p427"/>
          <p:cNvCxnSpPr>
            <a:stCxn id="4533" idx="1"/>
            <a:endCxn id="4538" idx="5"/>
          </p:cNvCxnSpPr>
          <p:nvPr/>
        </p:nvCxnSpPr>
        <p:spPr>
          <a:xfrm flipH="1" rot="10800000">
            <a:off x="5846450" y="3101225"/>
            <a:ext cx="623700" cy="245400"/>
          </a:xfrm>
          <a:prstGeom prst="straightConnector1">
            <a:avLst/>
          </a:prstGeom>
          <a:noFill/>
          <a:ln cap="flat" cmpd="sng" w="9525">
            <a:solidFill>
              <a:srgbClr val="000000"/>
            </a:solidFill>
            <a:prstDash val="solid"/>
            <a:round/>
            <a:headEnd len="med" w="med" type="none"/>
            <a:tailEnd len="med" w="med" type="triangle"/>
          </a:ln>
        </p:spPr>
      </p:cxnSp>
      <p:cxnSp>
        <p:nvCxnSpPr>
          <p:cNvPr id="4560" name="Google Shape;4560;p427"/>
          <p:cNvCxnSpPr>
            <a:stCxn id="4538" idx="0"/>
            <a:endCxn id="4561" idx="5"/>
          </p:cNvCxnSpPr>
          <p:nvPr/>
        </p:nvCxnSpPr>
        <p:spPr>
          <a:xfrm flipH="1" rot="10800000">
            <a:off x="6866469" y="2644090"/>
            <a:ext cx="289500" cy="186000"/>
          </a:xfrm>
          <a:prstGeom prst="straightConnector1">
            <a:avLst/>
          </a:prstGeom>
          <a:noFill/>
          <a:ln cap="flat" cmpd="sng" w="9525">
            <a:solidFill>
              <a:srgbClr val="000000"/>
            </a:solidFill>
            <a:prstDash val="solid"/>
            <a:round/>
            <a:headEnd len="med" w="med" type="none"/>
            <a:tailEnd len="med" w="med" type="triangle"/>
          </a:ln>
        </p:spPr>
      </p:cxnSp>
      <p:sp>
        <p:nvSpPr>
          <p:cNvPr id="4561" name="Google Shape;4561;p427"/>
          <p:cNvSpPr/>
          <p:nvPr/>
        </p:nvSpPr>
        <p:spPr>
          <a:xfrm>
            <a:off x="7109150" y="2289125"/>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2" name="Google Shape;4562;p427"/>
          <p:cNvCxnSpPr>
            <a:stCxn id="4533" idx="2"/>
            <a:endCxn id="4537" idx="7"/>
          </p:cNvCxnSpPr>
          <p:nvPr/>
        </p:nvCxnSpPr>
        <p:spPr>
          <a:xfrm>
            <a:off x="5799669" y="3482160"/>
            <a:ext cx="594300" cy="186000"/>
          </a:xfrm>
          <a:prstGeom prst="straightConnector1">
            <a:avLst/>
          </a:prstGeom>
          <a:noFill/>
          <a:ln cap="flat" cmpd="sng" w="9525">
            <a:solidFill>
              <a:srgbClr val="000000"/>
            </a:solidFill>
            <a:prstDash val="solid"/>
            <a:round/>
            <a:headEnd len="med" w="med" type="none"/>
            <a:tailEnd len="med" w="med" type="triangle"/>
          </a:ln>
        </p:spPr>
      </p:cxnSp>
      <p:cxnSp>
        <p:nvCxnSpPr>
          <p:cNvPr id="4563" name="Google Shape;4563;p427"/>
          <p:cNvCxnSpPr>
            <a:stCxn id="4534" idx="1"/>
            <a:endCxn id="4537" idx="5"/>
          </p:cNvCxnSpPr>
          <p:nvPr/>
        </p:nvCxnSpPr>
        <p:spPr>
          <a:xfrm flipH="1" rot="10800000">
            <a:off x="5922650" y="3939425"/>
            <a:ext cx="471300" cy="169200"/>
          </a:xfrm>
          <a:prstGeom prst="straightConnector1">
            <a:avLst/>
          </a:prstGeom>
          <a:noFill/>
          <a:ln cap="flat" cmpd="sng" w="9525">
            <a:solidFill>
              <a:srgbClr val="000000"/>
            </a:solidFill>
            <a:prstDash val="solid"/>
            <a:round/>
            <a:headEnd len="med" w="med" type="none"/>
            <a:tailEnd len="med" w="med" type="triangle"/>
          </a:ln>
        </p:spPr>
      </p:cxnSp>
      <p:cxnSp>
        <p:nvCxnSpPr>
          <p:cNvPr id="4564" name="Google Shape;4564;p427"/>
          <p:cNvCxnSpPr>
            <a:stCxn id="4534" idx="2"/>
            <a:endCxn id="4536" idx="7"/>
          </p:cNvCxnSpPr>
          <p:nvPr/>
        </p:nvCxnSpPr>
        <p:spPr>
          <a:xfrm>
            <a:off x="5875869" y="4244160"/>
            <a:ext cx="365700" cy="186000"/>
          </a:xfrm>
          <a:prstGeom prst="straightConnector1">
            <a:avLst/>
          </a:prstGeom>
          <a:noFill/>
          <a:ln cap="flat" cmpd="sng" w="9525">
            <a:solidFill>
              <a:srgbClr val="000000"/>
            </a:solidFill>
            <a:prstDash val="solid"/>
            <a:round/>
            <a:headEnd len="med" w="med" type="none"/>
            <a:tailEnd len="med" w="med" type="triangle"/>
          </a:ln>
        </p:spPr>
      </p:cxnSp>
      <p:cxnSp>
        <p:nvCxnSpPr>
          <p:cNvPr id="4565" name="Google Shape;4565;p427"/>
          <p:cNvCxnSpPr>
            <a:stCxn id="4532" idx="1"/>
            <a:endCxn id="4536" idx="6"/>
          </p:cNvCxnSpPr>
          <p:nvPr/>
        </p:nvCxnSpPr>
        <p:spPr>
          <a:xfrm flipH="1" rot="10800000">
            <a:off x="4322450" y="4565825"/>
            <a:ext cx="1872300" cy="533400"/>
          </a:xfrm>
          <a:prstGeom prst="straightConnector1">
            <a:avLst/>
          </a:prstGeom>
          <a:noFill/>
          <a:ln cap="flat" cmpd="sng" w="9525">
            <a:solidFill>
              <a:srgbClr val="000000"/>
            </a:solidFill>
            <a:prstDash val="solid"/>
            <a:round/>
            <a:headEnd len="med" w="med" type="none"/>
            <a:tailEnd len="med" w="med" type="triangle"/>
          </a:ln>
        </p:spPr>
      </p:cxnSp>
      <p:cxnSp>
        <p:nvCxnSpPr>
          <p:cNvPr id="4566" name="Google Shape;4566;p427"/>
          <p:cNvCxnSpPr>
            <a:stCxn id="4531" idx="2"/>
            <a:endCxn id="4535" idx="7"/>
          </p:cNvCxnSpPr>
          <p:nvPr/>
        </p:nvCxnSpPr>
        <p:spPr>
          <a:xfrm>
            <a:off x="4961469" y="4701360"/>
            <a:ext cx="1051500" cy="490800"/>
          </a:xfrm>
          <a:prstGeom prst="straightConnector1">
            <a:avLst/>
          </a:prstGeom>
          <a:noFill/>
          <a:ln cap="flat" cmpd="sng" w="9525">
            <a:solidFill>
              <a:srgbClr val="000000"/>
            </a:solidFill>
            <a:prstDash val="solid"/>
            <a:round/>
            <a:headEnd len="med" w="med" type="none"/>
            <a:tailEnd len="med" w="med" type="triangle"/>
          </a:ln>
        </p:spPr>
      </p:cxnSp>
      <p:cxnSp>
        <p:nvCxnSpPr>
          <p:cNvPr id="4567" name="Google Shape;4567;p427"/>
          <p:cNvCxnSpPr>
            <a:stCxn id="4535" idx="9"/>
            <a:endCxn id="4536" idx="4"/>
          </p:cNvCxnSpPr>
          <p:nvPr/>
        </p:nvCxnSpPr>
        <p:spPr>
          <a:xfrm flipH="1" rot="10800000">
            <a:off x="6286794" y="4785125"/>
            <a:ext cx="77100" cy="323400"/>
          </a:xfrm>
          <a:prstGeom prst="straightConnector1">
            <a:avLst/>
          </a:prstGeom>
          <a:noFill/>
          <a:ln cap="flat" cmpd="sng" w="9525">
            <a:solidFill>
              <a:srgbClr val="000000"/>
            </a:solidFill>
            <a:prstDash val="solid"/>
            <a:round/>
            <a:headEnd len="med" w="med" type="none"/>
            <a:tailEnd len="med" w="med" type="triangle"/>
          </a:ln>
        </p:spPr>
      </p:cxnSp>
      <p:cxnSp>
        <p:nvCxnSpPr>
          <p:cNvPr id="4568" name="Google Shape;4568;p427"/>
          <p:cNvCxnSpPr>
            <a:stCxn id="4537" idx="1"/>
            <a:endCxn id="4540" idx="5"/>
          </p:cNvCxnSpPr>
          <p:nvPr/>
        </p:nvCxnSpPr>
        <p:spPr>
          <a:xfrm flipH="1" rot="10800000">
            <a:off x="6837050" y="3558425"/>
            <a:ext cx="547500" cy="245400"/>
          </a:xfrm>
          <a:prstGeom prst="straightConnector1">
            <a:avLst/>
          </a:prstGeom>
          <a:noFill/>
          <a:ln cap="flat" cmpd="sng" w="9525">
            <a:solidFill>
              <a:srgbClr val="000000"/>
            </a:solidFill>
            <a:prstDash val="solid"/>
            <a:round/>
            <a:headEnd len="med" w="med" type="none"/>
            <a:tailEnd len="med" w="med" type="triangle"/>
          </a:ln>
        </p:spPr>
      </p:cxnSp>
      <p:cxnSp>
        <p:nvCxnSpPr>
          <p:cNvPr id="4569" name="Google Shape;4569;p427"/>
          <p:cNvCxnSpPr>
            <a:stCxn id="4537" idx="2"/>
            <a:endCxn id="4541" idx="7"/>
          </p:cNvCxnSpPr>
          <p:nvPr/>
        </p:nvCxnSpPr>
        <p:spPr>
          <a:xfrm>
            <a:off x="6790269" y="3939360"/>
            <a:ext cx="441900" cy="338400"/>
          </a:xfrm>
          <a:prstGeom prst="straightConnector1">
            <a:avLst/>
          </a:prstGeom>
          <a:noFill/>
          <a:ln cap="flat" cmpd="sng" w="9525">
            <a:solidFill>
              <a:srgbClr val="000000"/>
            </a:solidFill>
            <a:prstDash val="solid"/>
            <a:round/>
            <a:headEnd len="med" w="med" type="none"/>
            <a:tailEnd len="med" w="med" type="triangle"/>
          </a:ln>
        </p:spPr>
      </p:cxnSp>
      <p:cxnSp>
        <p:nvCxnSpPr>
          <p:cNvPr id="4570" name="Google Shape;4570;p427"/>
          <p:cNvCxnSpPr>
            <a:stCxn id="4536" idx="1"/>
            <a:endCxn id="4541" idx="5"/>
          </p:cNvCxnSpPr>
          <p:nvPr/>
        </p:nvCxnSpPr>
        <p:spPr>
          <a:xfrm flipH="1" rot="10800000">
            <a:off x="6684650" y="4549025"/>
            <a:ext cx="547500" cy="16800"/>
          </a:xfrm>
          <a:prstGeom prst="straightConnector1">
            <a:avLst/>
          </a:prstGeom>
          <a:noFill/>
          <a:ln cap="flat" cmpd="sng" w="9525">
            <a:solidFill>
              <a:srgbClr val="000000"/>
            </a:solidFill>
            <a:prstDash val="solid"/>
            <a:round/>
            <a:headEnd len="med" w="med" type="none"/>
            <a:tailEnd len="med" w="med" type="triangle"/>
          </a:ln>
        </p:spPr>
      </p:cxnSp>
      <p:cxnSp>
        <p:nvCxnSpPr>
          <p:cNvPr id="4571" name="Google Shape;4571;p427"/>
          <p:cNvCxnSpPr>
            <a:stCxn id="4538" idx="1"/>
            <a:endCxn id="4543" idx="6"/>
          </p:cNvCxnSpPr>
          <p:nvPr/>
        </p:nvCxnSpPr>
        <p:spPr>
          <a:xfrm>
            <a:off x="6913250" y="2965625"/>
            <a:ext cx="1338900" cy="0"/>
          </a:xfrm>
          <a:prstGeom prst="straightConnector1">
            <a:avLst/>
          </a:prstGeom>
          <a:noFill/>
          <a:ln cap="flat" cmpd="sng" w="9525">
            <a:solidFill>
              <a:srgbClr val="000000"/>
            </a:solidFill>
            <a:prstDash val="solid"/>
            <a:round/>
            <a:headEnd len="med" w="med" type="none"/>
            <a:tailEnd len="med" w="med" type="triangle"/>
          </a:ln>
        </p:spPr>
      </p:cxnSp>
      <p:cxnSp>
        <p:nvCxnSpPr>
          <p:cNvPr id="4572" name="Google Shape;4572;p427"/>
          <p:cNvCxnSpPr>
            <a:stCxn id="4561" idx="1"/>
            <a:endCxn id="4546" idx="5"/>
          </p:cNvCxnSpPr>
          <p:nvPr/>
        </p:nvCxnSpPr>
        <p:spPr>
          <a:xfrm flipH="1" rot="10800000">
            <a:off x="7599050" y="2339225"/>
            <a:ext cx="471300" cy="169200"/>
          </a:xfrm>
          <a:prstGeom prst="straightConnector1">
            <a:avLst/>
          </a:prstGeom>
          <a:noFill/>
          <a:ln cap="flat" cmpd="sng" w="9525">
            <a:solidFill>
              <a:srgbClr val="000000"/>
            </a:solidFill>
            <a:prstDash val="solid"/>
            <a:round/>
            <a:headEnd len="med" w="med" type="none"/>
            <a:tailEnd len="med" w="med" type="triangle"/>
          </a:ln>
        </p:spPr>
      </p:cxnSp>
      <p:cxnSp>
        <p:nvCxnSpPr>
          <p:cNvPr id="4573" name="Google Shape;4573;p427"/>
          <p:cNvCxnSpPr>
            <a:stCxn id="4540" idx="2"/>
            <a:endCxn id="4542" idx="6"/>
          </p:cNvCxnSpPr>
          <p:nvPr/>
        </p:nvCxnSpPr>
        <p:spPr>
          <a:xfrm>
            <a:off x="7780869" y="3558360"/>
            <a:ext cx="471300" cy="169200"/>
          </a:xfrm>
          <a:prstGeom prst="straightConnector1">
            <a:avLst/>
          </a:prstGeom>
          <a:noFill/>
          <a:ln cap="flat" cmpd="sng" w="9525">
            <a:solidFill>
              <a:srgbClr val="000000"/>
            </a:solidFill>
            <a:prstDash val="solid"/>
            <a:round/>
            <a:headEnd len="med" w="med" type="none"/>
            <a:tailEnd len="med" w="med" type="triangle"/>
          </a:ln>
        </p:spPr>
      </p:cxnSp>
      <p:cxnSp>
        <p:nvCxnSpPr>
          <p:cNvPr id="4574" name="Google Shape;4574;p427"/>
          <p:cNvCxnSpPr>
            <a:stCxn id="4541" idx="1"/>
            <a:endCxn id="4544" idx="6"/>
          </p:cNvCxnSpPr>
          <p:nvPr/>
        </p:nvCxnSpPr>
        <p:spPr>
          <a:xfrm>
            <a:off x="7675250" y="4413425"/>
            <a:ext cx="348300" cy="76200"/>
          </a:xfrm>
          <a:prstGeom prst="straightConnector1">
            <a:avLst/>
          </a:prstGeom>
          <a:noFill/>
          <a:ln cap="flat" cmpd="sng" w="9525">
            <a:solidFill>
              <a:srgbClr val="000000"/>
            </a:solidFill>
            <a:prstDash val="solid"/>
            <a:round/>
            <a:headEnd len="med" w="med" type="none"/>
            <a:tailEnd len="med" w="med" type="triangle"/>
          </a:ln>
        </p:spPr>
      </p:cxnSp>
      <p:cxnSp>
        <p:nvCxnSpPr>
          <p:cNvPr id="4575" name="Google Shape;4575;p427"/>
          <p:cNvCxnSpPr>
            <a:stCxn id="4541" idx="2"/>
            <a:endCxn id="4545" idx="7"/>
          </p:cNvCxnSpPr>
          <p:nvPr/>
        </p:nvCxnSpPr>
        <p:spPr>
          <a:xfrm>
            <a:off x="7628469" y="4548960"/>
            <a:ext cx="746700" cy="490800"/>
          </a:xfrm>
          <a:prstGeom prst="straightConnector1">
            <a:avLst/>
          </a:prstGeom>
          <a:noFill/>
          <a:ln cap="flat" cmpd="sng" w="9525">
            <a:solidFill>
              <a:srgbClr val="000000"/>
            </a:solidFill>
            <a:prstDash val="solid"/>
            <a:round/>
            <a:headEnd len="med" w="med" type="none"/>
            <a:tailEnd len="med" w="med" type="triangle"/>
          </a:ln>
        </p:spPr>
      </p:cxnSp>
      <p:cxnSp>
        <p:nvCxnSpPr>
          <p:cNvPr id="4576" name="Google Shape;4576;p427"/>
          <p:cNvCxnSpPr>
            <a:stCxn id="4536" idx="2"/>
            <a:endCxn id="4547" idx="7"/>
          </p:cNvCxnSpPr>
          <p:nvPr/>
        </p:nvCxnSpPr>
        <p:spPr>
          <a:xfrm>
            <a:off x="6637869" y="4701360"/>
            <a:ext cx="1356300" cy="948000"/>
          </a:xfrm>
          <a:prstGeom prst="straightConnector1">
            <a:avLst/>
          </a:prstGeom>
          <a:noFill/>
          <a:ln cap="flat" cmpd="sng" w="9525">
            <a:solidFill>
              <a:srgbClr val="000000"/>
            </a:solidFill>
            <a:prstDash val="solid"/>
            <a:round/>
            <a:headEnd len="med" w="med" type="none"/>
            <a:tailEnd len="med" w="med" type="triangle"/>
          </a:ln>
        </p:spPr>
      </p:cxnSp>
      <p:cxnSp>
        <p:nvCxnSpPr>
          <p:cNvPr id="4577" name="Google Shape;4577;p427"/>
          <p:cNvCxnSpPr>
            <a:stCxn id="4540" idx="1"/>
            <a:endCxn id="4543" idx="5"/>
          </p:cNvCxnSpPr>
          <p:nvPr/>
        </p:nvCxnSpPr>
        <p:spPr>
          <a:xfrm flipH="1" rot="10800000">
            <a:off x="7827650" y="3101225"/>
            <a:ext cx="471300" cy="3216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0" name="Shape 6080"/>
        <p:cNvGrpSpPr/>
        <p:nvPr/>
      </p:nvGrpSpPr>
      <p:grpSpPr>
        <a:xfrm>
          <a:off x="0" y="0"/>
          <a:ext cx="0" cy="0"/>
          <a:chOff x="0" y="0"/>
          <a:chExt cx="0" cy="0"/>
        </a:xfrm>
      </p:grpSpPr>
      <p:sp>
        <p:nvSpPr>
          <p:cNvPr id="6081" name="Google Shape;6081;p481"/>
          <p:cNvSpPr txBox="1"/>
          <p:nvPr/>
        </p:nvSpPr>
        <p:spPr>
          <a:xfrm>
            <a:off x="5186567" y="1286800"/>
            <a:ext cx="6818700" cy="3593100"/>
          </a:xfrm>
          <a:prstGeom prst="rect">
            <a:avLst/>
          </a:prstGeom>
          <a:noFill/>
          <a:ln>
            <a:noFill/>
          </a:ln>
        </p:spPr>
        <p:txBody>
          <a:bodyPr anchorCtr="0" anchor="t" bIns="0" lIns="0" spcFirstLastPara="1" rIns="0" wrap="square" tIns="0">
            <a:noAutofit/>
          </a:bodyPr>
          <a:lstStyle/>
          <a:p>
            <a:pPr indent="-425450" lvl="0" marL="609600" rtl="0" algn="l">
              <a:lnSpc>
                <a:spcPct val="150000"/>
              </a:lnSpc>
              <a:spcBef>
                <a:spcPts val="0"/>
              </a:spcBef>
              <a:spcAft>
                <a:spcPts val="0"/>
              </a:spcAft>
              <a:buSzPts val="1900"/>
              <a:buChar char="●"/>
            </a:pPr>
            <a:r>
              <a:rPr lang="en" sz="1600">
                <a:latin typeface="Red Hat Text"/>
                <a:ea typeface="Red Hat Text"/>
                <a:cs typeface="Red Hat Text"/>
                <a:sym typeface="Red Hat Text"/>
              </a:rPr>
              <a:t>“</a:t>
            </a:r>
            <a:r>
              <a:rPr lang="en" sz="1500">
                <a:solidFill>
                  <a:schemeClr val="dk1"/>
                </a:solidFill>
                <a:latin typeface="Red Hat Text"/>
                <a:ea typeface="Red Hat Text"/>
                <a:cs typeface="Red Hat Text"/>
                <a:sym typeface="Red Hat Text"/>
              </a:rPr>
              <a:t>Red Hat’s strong execution has kept it among the </a:t>
            </a:r>
            <a:r>
              <a:rPr b="1" lang="en" sz="1500">
                <a:solidFill>
                  <a:schemeClr val="dk1"/>
                </a:solidFill>
                <a:latin typeface="Red Hat Text"/>
                <a:ea typeface="Red Hat Text"/>
                <a:cs typeface="Red Hat Text"/>
                <a:sym typeface="Red Hat Text"/>
              </a:rPr>
              <a:t>top players in [the MCP] market</a:t>
            </a:r>
            <a:r>
              <a:rPr lang="en" sz="1500">
                <a:solidFill>
                  <a:schemeClr val="dk1"/>
                </a:solidFill>
                <a:latin typeface="Red Hat Text"/>
                <a:ea typeface="Red Hat Text"/>
                <a:cs typeface="Red Hat Text"/>
                <a:sym typeface="Red Hat Text"/>
              </a:rPr>
              <a:t>.”</a:t>
            </a:r>
            <a:endParaRPr sz="1500">
              <a:solidFill>
                <a:schemeClr val="dk1"/>
              </a:solidFill>
              <a:latin typeface="Red Hat Text"/>
              <a:ea typeface="Red Hat Text"/>
              <a:cs typeface="Red Hat Text"/>
              <a:sym typeface="Red Hat Text"/>
            </a:endParaRPr>
          </a:p>
          <a:p>
            <a:pPr indent="-425450" lvl="0" marL="609600" rtl="0" algn="l">
              <a:lnSpc>
                <a:spcPct val="150000"/>
              </a:lnSpc>
              <a:spcBef>
                <a:spcPts val="0"/>
              </a:spcBef>
              <a:spcAft>
                <a:spcPts val="0"/>
              </a:spcAft>
              <a:buSzPts val="1900"/>
              <a:buChar char="●"/>
            </a:pPr>
            <a:r>
              <a:rPr lang="en" sz="1600">
                <a:latin typeface="Red Hat Text"/>
                <a:ea typeface="Red Hat Text"/>
                <a:cs typeface="Red Hat Text"/>
                <a:sym typeface="Red Hat Text"/>
              </a:rPr>
              <a:t>The report calls out</a:t>
            </a:r>
            <a:r>
              <a:rPr lang="en" sz="1500">
                <a:solidFill>
                  <a:schemeClr val="dk1"/>
                </a:solidFill>
                <a:latin typeface="Red Hat Text"/>
                <a:ea typeface="Red Hat Text"/>
                <a:cs typeface="Red Hat Text"/>
                <a:sym typeface="Red Hat Text"/>
              </a:rPr>
              <a:t> “…</a:t>
            </a:r>
            <a:r>
              <a:rPr b="1" lang="en" sz="1500">
                <a:solidFill>
                  <a:schemeClr val="dk1"/>
                </a:solidFill>
                <a:latin typeface="Red Hat Text"/>
                <a:ea typeface="Red Hat Text"/>
                <a:cs typeface="Red Hat Text"/>
                <a:sym typeface="Red Hat Text"/>
              </a:rPr>
              <a:t>high-value offerings like OpenShift AI and OpenShift Virtualization as a VMware alternative</a:t>
            </a:r>
            <a:r>
              <a:rPr lang="en" sz="1500">
                <a:solidFill>
                  <a:schemeClr val="dk1"/>
                </a:solidFill>
                <a:latin typeface="Red Hat Text"/>
                <a:ea typeface="Red Hat Text"/>
                <a:cs typeface="Red Hat Text"/>
                <a:sym typeface="Red Hat Text"/>
              </a:rPr>
              <a:t>.</a:t>
            </a:r>
            <a:r>
              <a:rPr lang="en" sz="1600">
                <a:solidFill>
                  <a:schemeClr val="dk1"/>
                </a:solidFill>
                <a:latin typeface="Red Hat Text"/>
                <a:ea typeface="Red Hat Text"/>
                <a:cs typeface="Red Hat Text"/>
                <a:sym typeface="Red Hat Text"/>
              </a:rPr>
              <a:t>”</a:t>
            </a:r>
            <a:endParaRPr sz="1600">
              <a:solidFill>
                <a:schemeClr val="dk1"/>
              </a:solidFill>
              <a:latin typeface="Red Hat Text"/>
              <a:ea typeface="Red Hat Text"/>
              <a:cs typeface="Red Hat Text"/>
              <a:sym typeface="Red Hat Text"/>
            </a:endParaRPr>
          </a:p>
          <a:p>
            <a:pPr indent="-425450" lvl="0" marL="609600" rtl="0" algn="l">
              <a:lnSpc>
                <a:spcPct val="150000"/>
              </a:lnSpc>
              <a:spcBef>
                <a:spcPts val="0"/>
              </a:spcBef>
              <a:spcAft>
                <a:spcPts val="0"/>
              </a:spcAft>
              <a:buSzPts val="1900"/>
              <a:buChar char="●"/>
            </a:pPr>
            <a:r>
              <a:rPr b="1" lang="en" sz="1600">
                <a:latin typeface="Red Hat Text"/>
                <a:ea typeface="Red Hat Text"/>
                <a:cs typeface="Red Hat Text"/>
                <a:sym typeface="Red Hat Text"/>
              </a:rPr>
              <a:t>“Red Hat excels in core Kubernetes areas</a:t>
            </a:r>
            <a:r>
              <a:rPr lang="en" sz="1600">
                <a:latin typeface="Red Hat Text"/>
                <a:ea typeface="Red Hat Text"/>
                <a:cs typeface="Red Hat Text"/>
                <a:sym typeface="Red Hat Text"/>
              </a:rPr>
              <a:t>, offering robust operator options,  powerful management, GitOps automation, and flexible interfaces via a GUI or  command-line interface (CLI).”</a:t>
            </a:r>
            <a:endParaRPr sz="1600">
              <a:latin typeface="Red Hat Text"/>
              <a:ea typeface="Red Hat Text"/>
              <a:cs typeface="Red Hat Text"/>
              <a:sym typeface="Red Hat Text"/>
            </a:endParaRPr>
          </a:p>
          <a:p>
            <a:pPr indent="-425450" lvl="0" marL="609600" rtl="0" algn="l">
              <a:lnSpc>
                <a:spcPct val="150000"/>
              </a:lnSpc>
              <a:spcBef>
                <a:spcPts val="0"/>
              </a:spcBef>
              <a:spcAft>
                <a:spcPts val="0"/>
              </a:spcAft>
              <a:buSzPts val="1900"/>
              <a:buChar char="●"/>
            </a:pPr>
            <a:r>
              <a:rPr lang="en" sz="1600">
                <a:latin typeface="Red Hat Text"/>
                <a:ea typeface="Red Hat Text"/>
                <a:cs typeface="Red Hat Text"/>
                <a:sym typeface="Red Hat Text"/>
              </a:rPr>
              <a:t>“OpenShift is a good fit for enterprises that prioritize </a:t>
            </a:r>
            <a:r>
              <a:rPr b="1" lang="en" sz="1600">
                <a:latin typeface="Red Hat Text"/>
                <a:ea typeface="Red Hat Text"/>
                <a:cs typeface="Red Hat Text"/>
                <a:sym typeface="Red Hat Text"/>
              </a:rPr>
              <a:t>support, reliability,  and advanced engineering</a:t>
            </a:r>
            <a:r>
              <a:rPr lang="en" sz="1600">
                <a:latin typeface="Red Hat Text"/>
                <a:ea typeface="Red Hat Text"/>
                <a:cs typeface="Red Hat Text"/>
                <a:sym typeface="Red Hat Text"/>
              </a:rPr>
              <a:t>, particularly in regulated industries such as financial services.”</a:t>
            </a:r>
            <a:endParaRPr sz="1600">
              <a:latin typeface="Red Hat Text"/>
              <a:ea typeface="Red Hat Text"/>
              <a:cs typeface="Red Hat Text"/>
              <a:sym typeface="Red Hat Text"/>
            </a:endParaRPr>
          </a:p>
          <a:p>
            <a:pPr indent="0" lvl="0" marL="0" rtl="0" algn="l">
              <a:lnSpc>
                <a:spcPct val="150000"/>
              </a:lnSpc>
              <a:spcBef>
                <a:spcPts val="0"/>
              </a:spcBef>
              <a:spcAft>
                <a:spcPts val="0"/>
              </a:spcAft>
              <a:buNone/>
            </a:pPr>
            <a:r>
              <a:t/>
            </a:r>
            <a:endParaRPr sz="1600">
              <a:latin typeface="Red Hat Text"/>
              <a:ea typeface="Red Hat Text"/>
              <a:cs typeface="Red Hat Text"/>
              <a:sym typeface="Red Hat Text"/>
            </a:endParaRPr>
          </a:p>
        </p:txBody>
      </p:sp>
      <p:sp>
        <p:nvSpPr>
          <p:cNvPr id="6082" name="Google Shape;6082;p481"/>
          <p:cNvSpPr txBox="1"/>
          <p:nvPr/>
        </p:nvSpPr>
        <p:spPr>
          <a:xfrm>
            <a:off x="919600" y="555500"/>
            <a:ext cx="10352700" cy="61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300">
                <a:latin typeface="Red Hat Text"/>
                <a:ea typeface="Red Hat Text"/>
                <a:cs typeface="Red Hat Text"/>
                <a:sym typeface="Red Hat Text"/>
              </a:rPr>
              <a:t>The Forrester Wave™: </a:t>
            </a:r>
            <a:r>
              <a:rPr lang="en" sz="2300">
                <a:latin typeface="Red Hat Text"/>
                <a:ea typeface="Red Hat Text"/>
                <a:cs typeface="Red Hat Text"/>
                <a:sym typeface="Red Hat Text"/>
              </a:rPr>
              <a:t>Multicloud Container Platforms</a:t>
            </a:r>
            <a:r>
              <a:rPr lang="en" sz="2300">
                <a:latin typeface="Red Hat Text"/>
                <a:ea typeface="Red Hat Text"/>
                <a:cs typeface="Red Hat Text"/>
                <a:sym typeface="Red Hat Text"/>
              </a:rPr>
              <a:t>, Q3 2025</a:t>
            </a:r>
            <a:endParaRPr sz="2300">
              <a:latin typeface="Red Hat Text"/>
              <a:ea typeface="Red Hat Text"/>
              <a:cs typeface="Red Hat Text"/>
              <a:sym typeface="Red Hat Text"/>
            </a:endParaRPr>
          </a:p>
        </p:txBody>
      </p:sp>
      <p:sp>
        <p:nvSpPr>
          <p:cNvPr id="6083" name="Google Shape;6083;p481"/>
          <p:cNvSpPr txBox="1"/>
          <p:nvPr/>
        </p:nvSpPr>
        <p:spPr>
          <a:xfrm>
            <a:off x="5358000" y="5682533"/>
            <a:ext cx="4598100" cy="81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500">
                <a:highlight>
                  <a:schemeClr val="lt1"/>
                </a:highlight>
                <a:latin typeface="Red Hat Display Medium"/>
                <a:ea typeface="Red Hat Display Medium"/>
                <a:cs typeface="Red Hat Display Medium"/>
                <a:sym typeface="Red Hat Display Medium"/>
              </a:rPr>
              <a:t>The Forrester Wave™: </a:t>
            </a:r>
            <a:r>
              <a:rPr lang="en" sz="1500">
                <a:highlight>
                  <a:schemeClr val="lt1"/>
                </a:highlight>
                <a:latin typeface="Red Hat Display Medium"/>
                <a:ea typeface="Red Hat Display Medium"/>
                <a:cs typeface="Red Hat Display Medium"/>
                <a:sym typeface="Red Hat Display Medium"/>
              </a:rPr>
              <a:t>Multicloud Container Platforms,</a:t>
            </a:r>
            <a:r>
              <a:rPr lang="en" sz="1500">
                <a:highlight>
                  <a:schemeClr val="lt1"/>
                </a:highlight>
                <a:latin typeface="Red Hat Display Medium"/>
                <a:ea typeface="Red Hat Display Medium"/>
                <a:cs typeface="Red Hat Display Medium"/>
                <a:sym typeface="Red Hat Display Medium"/>
              </a:rPr>
              <a:t> Q3 2025</a:t>
            </a:r>
            <a:endParaRPr sz="1500">
              <a:highlight>
                <a:schemeClr val="lt1"/>
              </a:highlight>
              <a:latin typeface="Red Hat Display"/>
              <a:ea typeface="Red Hat Display"/>
              <a:cs typeface="Red Hat Display"/>
              <a:sym typeface="Red Hat Display"/>
            </a:endParaRPr>
          </a:p>
        </p:txBody>
      </p:sp>
      <p:sp>
        <p:nvSpPr>
          <p:cNvPr id="6084" name="Google Shape;6084;p481"/>
          <p:cNvSpPr txBox="1"/>
          <p:nvPr/>
        </p:nvSpPr>
        <p:spPr>
          <a:xfrm>
            <a:off x="614742" y="6266183"/>
            <a:ext cx="1013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rgbClr val="444746"/>
                </a:solidFill>
                <a:highlight>
                  <a:srgbClr val="FFFFFF"/>
                </a:highlight>
                <a:latin typeface="Red Hat Text"/>
                <a:ea typeface="Red Hat Text"/>
                <a:cs typeface="Red Hat Text"/>
                <a:sym typeface="Red Hat Text"/>
              </a:rPr>
              <a:t>Forrester does not endorse any company, product, brand, or service included in its research publications and does not advise any person to select the products or services of any company or brand based on the ratings included in such publications. Information is based on the best available resources. Opinions reflect judgment at the time and are subject to change. For more information, read about Forrester’s objectivity </a:t>
            </a:r>
            <a:r>
              <a:rPr lang="en" sz="800" u="sng">
                <a:solidFill>
                  <a:schemeClr val="hlink"/>
                </a:solidFill>
                <a:highlight>
                  <a:srgbClr val="FFFFFF"/>
                </a:highlight>
                <a:latin typeface="Red Hat Text"/>
                <a:ea typeface="Red Hat Text"/>
                <a:cs typeface="Red Hat Text"/>
                <a:sym typeface="Red Hat Text"/>
                <a:hlinkClick r:id="rId3"/>
              </a:rPr>
              <a:t>here </a:t>
            </a:r>
            <a:r>
              <a:rPr lang="en" sz="800">
                <a:solidFill>
                  <a:srgbClr val="444746"/>
                </a:solidFill>
                <a:highlight>
                  <a:srgbClr val="FFFFFF"/>
                </a:highlight>
                <a:latin typeface="Red Hat Text"/>
                <a:ea typeface="Red Hat Text"/>
                <a:cs typeface="Red Hat Text"/>
                <a:sym typeface="Red Hat Text"/>
              </a:rPr>
              <a:t>.</a:t>
            </a:r>
            <a:endParaRPr sz="800">
              <a:solidFill>
                <a:srgbClr val="444746"/>
              </a:solidFill>
              <a:highlight>
                <a:srgbClr val="FFFFFF"/>
              </a:highlight>
              <a:latin typeface="Red Hat Text"/>
              <a:ea typeface="Red Hat Text"/>
              <a:cs typeface="Red Hat Text"/>
              <a:sym typeface="Red Hat Text"/>
            </a:endParaRPr>
          </a:p>
        </p:txBody>
      </p:sp>
      <p:sp>
        <p:nvSpPr>
          <p:cNvPr id="6085" name="Google Shape;6085;p4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086" name="Google Shape;6086;p481" title="Image_Multicloud-Container-Platforms-Q3-2025.png"/>
          <p:cNvPicPr preferRelativeResize="0"/>
          <p:nvPr/>
        </p:nvPicPr>
        <p:blipFill>
          <a:blip r:embed="rId4">
            <a:alphaModFix/>
          </a:blip>
          <a:stretch>
            <a:fillRect/>
          </a:stretch>
        </p:blipFill>
        <p:spPr>
          <a:xfrm>
            <a:off x="614734" y="1101046"/>
            <a:ext cx="4021801" cy="5212124"/>
          </a:xfrm>
          <a:prstGeom prst="rect">
            <a:avLst/>
          </a:prstGeom>
          <a:noFill/>
          <a:ln>
            <a:noFill/>
          </a:ln>
        </p:spPr>
      </p:pic>
      <p:sp>
        <p:nvSpPr>
          <p:cNvPr id="6087" name="Google Shape;6087;p481"/>
          <p:cNvSpPr/>
          <p:nvPr/>
        </p:nvSpPr>
        <p:spPr>
          <a:xfrm rot="7918503">
            <a:off x="3988718" y="2185669"/>
            <a:ext cx="735638" cy="296976"/>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1" name="Shape 6091"/>
        <p:cNvGrpSpPr/>
        <p:nvPr/>
      </p:nvGrpSpPr>
      <p:grpSpPr>
        <a:xfrm>
          <a:off x="0" y="0"/>
          <a:ext cx="0" cy="0"/>
          <a:chOff x="0" y="0"/>
          <a:chExt cx="0" cy="0"/>
        </a:xfrm>
      </p:grpSpPr>
      <p:sp>
        <p:nvSpPr>
          <p:cNvPr id="6092" name="Google Shape;6092;p48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6093" name="Google Shape;6093;p482"/>
          <p:cNvSpPr txBox="1"/>
          <p:nvPr/>
        </p:nvSpPr>
        <p:spPr>
          <a:xfrm>
            <a:off x="2953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OpenShift 101</a:t>
            </a:r>
            <a:endParaRPr sz="900">
              <a:solidFill>
                <a:srgbClr val="EE0000"/>
              </a:solidFill>
              <a:latin typeface="Overpass SemiBold"/>
              <a:ea typeface="Overpass SemiBold"/>
              <a:cs typeface="Overpass SemiBold"/>
              <a:sym typeface="Overpass SemiBold"/>
            </a:endParaRPr>
          </a:p>
        </p:txBody>
      </p:sp>
      <p:cxnSp>
        <p:nvCxnSpPr>
          <p:cNvPr id="6094" name="Google Shape;6094;p482"/>
          <p:cNvCxnSpPr/>
          <p:nvPr/>
        </p:nvCxnSpPr>
        <p:spPr>
          <a:xfrm>
            <a:off x="1631814" y="0"/>
            <a:ext cx="0" cy="6907800"/>
          </a:xfrm>
          <a:prstGeom prst="straightConnector1">
            <a:avLst/>
          </a:prstGeom>
          <a:noFill/>
          <a:ln cap="flat" cmpd="sng" w="28575">
            <a:solidFill>
              <a:srgbClr val="D5D5D5"/>
            </a:solidFill>
            <a:prstDash val="solid"/>
            <a:round/>
            <a:headEnd len="med" w="med" type="none"/>
            <a:tailEnd len="med" w="med" type="none"/>
          </a:ln>
        </p:spPr>
      </p:cxnSp>
      <p:sp>
        <p:nvSpPr>
          <p:cNvPr id="6095" name="Google Shape;6095;p482"/>
          <p:cNvSpPr/>
          <p:nvPr/>
        </p:nvSpPr>
        <p:spPr>
          <a:xfrm>
            <a:off x="1585625" y="12125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482"/>
          <p:cNvSpPr txBox="1"/>
          <p:nvPr/>
        </p:nvSpPr>
        <p:spPr>
          <a:xfrm>
            <a:off x="1953175" y="1639950"/>
            <a:ext cx="6792000" cy="24192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Dashboard</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Create from </a:t>
            </a:r>
            <a:endParaRPr sz="1300">
              <a:solidFill>
                <a:srgbClr val="D5D5D5"/>
              </a:solidFill>
              <a:latin typeface="Red Hat Text"/>
              <a:ea typeface="Red Hat Text"/>
              <a:cs typeface="Red Hat Text"/>
              <a:sym typeface="Red Hat Text"/>
            </a:endParaRPr>
          </a:p>
          <a:p>
            <a:pPr indent="-311150" lvl="1" marL="914400" rtl="0" algn="l">
              <a:spcBef>
                <a:spcPts val="0"/>
              </a:spcBef>
              <a:spcAft>
                <a:spcPts val="0"/>
              </a:spcAft>
              <a:buClr>
                <a:srgbClr val="D5D5D5"/>
              </a:buClr>
              <a:buSzPts val="1300"/>
              <a:buFont typeface="Red Hat Text"/>
              <a:buChar char="○"/>
            </a:pPr>
            <a:r>
              <a:rPr b="1" lang="en" sz="1300">
                <a:solidFill>
                  <a:srgbClr val="D5D5D5"/>
                </a:solidFill>
                <a:latin typeface="Red Hat Text"/>
                <a:ea typeface="Red Hat Text"/>
                <a:cs typeface="Red Hat Text"/>
                <a:sym typeface="Red Hat Text"/>
              </a:rPr>
              <a:t>Container image</a:t>
            </a:r>
            <a:endParaRPr b="1" sz="1300">
              <a:solidFill>
                <a:srgbClr val="D5D5D5"/>
              </a:solidFill>
              <a:latin typeface="Red Hat Text"/>
              <a:ea typeface="Red Hat Text"/>
              <a:cs typeface="Red Hat Text"/>
              <a:sym typeface="Red Hat Text"/>
            </a:endParaRPr>
          </a:p>
          <a:p>
            <a:pPr indent="-311150" lvl="1" marL="914400" rtl="0" algn="l">
              <a:spcBef>
                <a:spcPts val="0"/>
              </a:spcBef>
              <a:spcAft>
                <a:spcPts val="0"/>
              </a:spcAft>
              <a:buClr>
                <a:srgbClr val="D5D5D5"/>
              </a:buClr>
              <a:buSzPts val="1300"/>
              <a:buFont typeface="Red Hat Text"/>
              <a:buChar char="○"/>
            </a:pPr>
            <a:r>
              <a:rPr b="1" lang="en" sz="1300">
                <a:solidFill>
                  <a:srgbClr val="D5D5D5"/>
                </a:solidFill>
                <a:latin typeface="Red Hat Text"/>
                <a:ea typeface="Red Hat Text"/>
                <a:cs typeface="Red Hat Text"/>
                <a:sym typeface="Red Hat Text"/>
              </a:rPr>
              <a:t>S2i</a:t>
            </a:r>
            <a:endParaRPr b="1"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Scale the application</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Self Healing</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Route</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Logs</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Service Accounts</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Connecting to a Container terminal</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Labels</a:t>
            </a:r>
            <a:endParaRPr sz="1300">
              <a:solidFill>
                <a:srgbClr val="D5D5D5"/>
              </a:solidFill>
              <a:latin typeface="Red Hat Text"/>
              <a:ea typeface="Red Hat Text"/>
              <a:cs typeface="Red Hat Text"/>
              <a:sym typeface="Red Hat Text"/>
            </a:endParaRPr>
          </a:p>
          <a:p>
            <a:pPr indent="0" lvl="0" marL="457200" rtl="0" algn="l">
              <a:spcBef>
                <a:spcPts val="0"/>
              </a:spcBef>
              <a:spcAft>
                <a:spcPts val="0"/>
              </a:spcAft>
              <a:buNone/>
            </a:pPr>
            <a:r>
              <a:t/>
            </a:r>
            <a:endParaRPr sz="1300">
              <a:solidFill>
                <a:srgbClr val="D5D5D5"/>
              </a:solidFill>
              <a:latin typeface="Red Hat Text"/>
              <a:ea typeface="Red Hat Text"/>
              <a:cs typeface="Red Hat Text"/>
              <a:sym typeface="Red Hat Text"/>
            </a:endParaRPr>
          </a:p>
        </p:txBody>
      </p:sp>
      <p:sp>
        <p:nvSpPr>
          <p:cNvPr id="6097" name="Google Shape;6097;p482"/>
          <p:cNvSpPr txBox="1"/>
          <p:nvPr/>
        </p:nvSpPr>
        <p:spPr>
          <a:xfrm>
            <a:off x="1953175" y="916069"/>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D5D5D5"/>
                </a:solidFill>
                <a:latin typeface="Overpass SemiBold"/>
                <a:ea typeface="Overpass SemiBold"/>
                <a:cs typeface="Overpass SemiBold"/>
                <a:sym typeface="Overpass SemiBold"/>
              </a:rPr>
              <a:t>OpenShift</a:t>
            </a:r>
            <a:endParaRPr sz="1600">
              <a:solidFill>
                <a:srgbClr val="D5D5D5"/>
              </a:solidFill>
              <a:latin typeface="Overpass SemiBold"/>
              <a:ea typeface="Overpass SemiBold"/>
              <a:cs typeface="Overpass SemiBold"/>
              <a:sym typeface="Overpass SemiBold"/>
            </a:endParaRPr>
          </a:p>
        </p:txBody>
      </p:sp>
      <p:pic>
        <p:nvPicPr>
          <p:cNvPr id="6098" name="Google Shape;6098;p482"/>
          <p:cNvPicPr preferRelativeResize="0"/>
          <p:nvPr/>
        </p:nvPicPr>
        <p:blipFill>
          <a:blip r:embed="rId3">
            <a:alphaModFix/>
          </a:blip>
          <a:stretch>
            <a:fillRect/>
          </a:stretch>
        </p:blipFill>
        <p:spPr>
          <a:xfrm>
            <a:off x="6686447" y="5875550"/>
            <a:ext cx="731700" cy="731700"/>
          </a:xfrm>
          <a:prstGeom prst="rect">
            <a:avLst/>
          </a:prstGeom>
          <a:noFill/>
          <a:ln>
            <a:noFill/>
          </a:ln>
        </p:spPr>
      </p:pic>
      <p:sp>
        <p:nvSpPr>
          <p:cNvPr id="6099" name="Google Shape;6099;p482"/>
          <p:cNvSpPr txBox="1"/>
          <p:nvPr>
            <p:ph idx="4294967295" type="subTitle"/>
          </p:nvPr>
        </p:nvSpPr>
        <p:spPr>
          <a:xfrm>
            <a:off x="3858925" y="430749"/>
            <a:ext cx="3761100" cy="44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Summary</a:t>
            </a:r>
            <a:endParaRPr/>
          </a:p>
        </p:txBody>
      </p:sp>
      <p:sp>
        <p:nvSpPr>
          <p:cNvPr id="6100" name="Google Shape;6100;p482"/>
          <p:cNvSpPr/>
          <p:nvPr/>
        </p:nvSpPr>
        <p:spPr>
          <a:xfrm>
            <a:off x="1585625" y="4276746"/>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482"/>
          <p:cNvSpPr txBox="1"/>
          <p:nvPr/>
        </p:nvSpPr>
        <p:spPr>
          <a:xfrm>
            <a:off x="1953175" y="3980244"/>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chemeClr val="dk1"/>
                </a:solidFill>
                <a:latin typeface="Overpass SemiBold"/>
                <a:ea typeface="Overpass SemiBold"/>
                <a:cs typeface="Overpass SemiBold"/>
                <a:sym typeface="Overpass SemiBold"/>
              </a:rPr>
              <a:t>Pipelines: Tekton</a:t>
            </a:r>
            <a:endParaRPr sz="1600">
              <a:solidFill>
                <a:schemeClr val="dk1"/>
              </a:solidFill>
              <a:latin typeface="Overpass SemiBold"/>
              <a:ea typeface="Overpass SemiBold"/>
              <a:cs typeface="Overpass SemiBold"/>
              <a:sym typeface="Overpass SemiBold"/>
            </a:endParaRPr>
          </a:p>
        </p:txBody>
      </p:sp>
      <p:sp>
        <p:nvSpPr>
          <p:cNvPr id="6102" name="Google Shape;6102;p482"/>
          <p:cNvSpPr/>
          <p:nvPr/>
        </p:nvSpPr>
        <p:spPr>
          <a:xfrm>
            <a:off x="1585625" y="5568596"/>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482"/>
          <p:cNvSpPr txBox="1"/>
          <p:nvPr/>
        </p:nvSpPr>
        <p:spPr>
          <a:xfrm>
            <a:off x="1953175" y="5272094"/>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D5D5D5"/>
                </a:solidFill>
                <a:latin typeface="Overpass SemiBold"/>
                <a:ea typeface="Overpass SemiBold"/>
                <a:cs typeface="Overpass SemiBold"/>
                <a:sym typeface="Overpass SemiBold"/>
              </a:rPr>
              <a:t>GitOps: ArgoCD</a:t>
            </a:r>
            <a:endParaRPr sz="1600">
              <a:solidFill>
                <a:srgbClr val="D5D5D5"/>
              </a:solidFill>
              <a:latin typeface="Overpass SemiBold"/>
              <a:ea typeface="Overpass SemiBold"/>
              <a:cs typeface="Overpass SemiBold"/>
              <a:sym typeface="Overpass SemiBold"/>
            </a:endParaRPr>
          </a:p>
        </p:txBody>
      </p:sp>
      <p:pic>
        <p:nvPicPr>
          <p:cNvPr id="6104" name="Google Shape;6104;p482"/>
          <p:cNvPicPr preferRelativeResize="0"/>
          <p:nvPr/>
        </p:nvPicPr>
        <p:blipFill>
          <a:blip r:embed="rId4">
            <a:alphaModFix/>
          </a:blip>
          <a:stretch>
            <a:fillRect/>
          </a:stretch>
        </p:blipFill>
        <p:spPr>
          <a:xfrm>
            <a:off x="6179776" y="4385724"/>
            <a:ext cx="1745039" cy="559800"/>
          </a:xfrm>
          <a:prstGeom prst="rect">
            <a:avLst/>
          </a:prstGeom>
          <a:noFill/>
          <a:ln>
            <a:noFill/>
          </a:ln>
        </p:spPr>
      </p:pic>
      <p:pic>
        <p:nvPicPr>
          <p:cNvPr id="6105" name="Google Shape;6105;p482"/>
          <p:cNvPicPr preferRelativeResize="0"/>
          <p:nvPr/>
        </p:nvPicPr>
        <p:blipFill>
          <a:blip r:embed="rId5">
            <a:alphaModFix/>
          </a:blip>
          <a:stretch>
            <a:fillRect/>
          </a:stretch>
        </p:blipFill>
        <p:spPr>
          <a:xfrm>
            <a:off x="6095998" y="1639950"/>
            <a:ext cx="1745026" cy="1864248"/>
          </a:xfrm>
          <a:prstGeom prst="rect">
            <a:avLst/>
          </a:prstGeom>
          <a:noFill/>
          <a:ln>
            <a:noFill/>
          </a:ln>
        </p:spPr>
      </p:pic>
      <p:sp>
        <p:nvSpPr>
          <p:cNvPr id="6106" name="Google Shape;6106;p482"/>
          <p:cNvSpPr txBox="1"/>
          <p:nvPr/>
        </p:nvSpPr>
        <p:spPr>
          <a:xfrm>
            <a:off x="1953175" y="4657725"/>
            <a:ext cx="3377100" cy="672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Continuous Integration</a:t>
            </a:r>
            <a:endParaRPr sz="1300">
              <a:solidFill>
                <a:schemeClr val="dk1"/>
              </a:solidFill>
              <a:latin typeface="Red Hat Text"/>
              <a:ea typeface="Red Hat Text"/>
              <a:cs typeface="Red Hat Text"/>
              <a:sym typeface="Red Hat Text"/>
            </a:endParaRPr>
          </a:p>
        </p:txBody>
      </p:sp>
      <p:sp>
        <p:nvSpPr>
          <p:cNvPr id="6107" name="Google Shape;6107;p482"/>
          <p:cNvSpPr txBox="1"/>
          <p:nvPr/>
        </p:nvSpPr>
        <p:spPr>
          <a:xfrm>
            <a:off x="1953175" y="5928300"/>
            <a:ext cx="3377100" cy="672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Continuous Deployment</a:t>
            </a:r>
            <a:endParaRPr sz="1300">
              <a:solidFill>
                <a:srgbClr val="D5D5D5"/>
              </a:solidFill>
              <a:latin typeface="Red Hat Text"/>
              <a:ea typeface="Red Hat Text"/>
              <a:cs typeface="Red Hat Text"/>
              <a:sym typeface="Red Hat Tex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1" name="Shape 6111"/>
        <p:cNvGrpSpPr/>
        <p:nvPr/>
      </p:nvGrpSpPr>
      <p:grpSpPr>
        <a:xfrm>
          <a:off x="0" y="0"/>
          <a:ext cx="0" cy="0"/>
          <a:chOff x="0" y="0"/>
          <a:chExt cx="0" cy="0"/>
        </a:xfrm>
      </p:grpSpPr>
      <p:sp>
        <p:nvSpPr>
          <p:cNvPr id="6112" name="Google Shape;6112;p48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6113" name="Google Shape;6113;p483"/>
          <p:cNvSpPr txBox="1"/>
          <p:nvPr/>
        </p:nvSpPr>
        <p:spPr>
          <a:xfrm>
            <a:off x="2953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OpenShift 101</a:t>
            </a:r>
            <a:endParaRPr sz="900">
              <a:solidFill>
                <a:srgbClr val="EE0000"/>
              </a:solidFill>
              <a:latin typeface="Overpass SemiBold"/>
              <a:ea typeface="Overpass SemiBold"/>
              <a:cs typeface="Overpass SemiBold"/>
              <a:sym typeface="Overpass SemiBold"/>
            </a:endParaRPr>
          </a:p>
        </p:txBody>
      </p:sp>
      <p:cxnSp>
        <p:nvCxnSpPr>
          <p:cNvPr id="6114" name="Google Shape;6114;p483"/>
          <p:cNvCxnSpPr/>
          <p:nvPr/>
        </p:nvCxnSpPr>
        <p:spPr>
          <a:xfrm>
            <a:off x="1631814" y="0"/>
            <a:ext cx="0" cy="6907800"/>
          </a:xfrm>
          <a:prstGeom prst="straightConnector1">
            <a:avLst/>
          </a:prstGeom>
          <a:noFill/>
          <a:ln cap="flat" cmpd="sng" w="28575">
            <a:solidFill>
              <a:srgbClr val="D5D5D5"/>
            </a:solidFill>
            <a:prstDash val="solid"/>
            <a:round/>
            <a:headEnd len="med" w="med" type="none"/>
            <a:tailEnd len="med" w="med" type="none"/>
          </a:ln>
        </p:spPr>
      </p:cxnSp>
      <p:sp>
        <p:nvSpPr>
          <p:cNvPr id="6115" name="Google Shape;6115;p483"/>
          <p:cNvSpPr/>
          <p:nvPr/>
        </p:nvSpPr>
        <p:spPr>
          <a:xfrm>
            <a:off x="1585625" y="12125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483"/>
          <p:cNvSpPr txBox="1"/>
          <p:nvPr/>
        </p:nvSpPr>
        <p:spPr>
          <a:xfrm>
            <a:off x="1953175" y="1639950"/>
            <a:ext cx="6792000" cy="24192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Dashboard</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Create from </a:t>
            </a:r>
            <a:endParaRPr sz="1300">
              <a:solidFill>
                <a:srgbClr val="D5D5D5"/>
              </a:solidFill>
              <a:latin typeface="Red Hat Text"/>
              <a:ea typeface="Red Hat Text"/>
              <a:cs typeface="Red Hat Text"/>
              <a:sym typeface="Red Hat Text"/>
            </a:endParaRPr>
          </a:p>
          <a:p>
            <a:pPr indent="-311150" lvl="1" marL="914400" rtl="0" algn="l">
              <a:spcBef>
                <a:spcPts val="0"/>
              </a:spcBef>
              <a:spcAft>
                <a:spcPts val="0"/>
              </a:spcAft>
              <a:buClr>
                <a:srgbClr val="D5D5D5"/>
              </a:buClr>
              <a:buSzPts val="1300"/>
              <a:buFont typeface="Red Hat Text"/>
              <a:buChar char="○"/>
            </a:pPr>
            <a:r>
              <a:rPr b="1" lang="en" sz="1300">
                <a:solidFill>
                  <a:srgbClr val="D5D5D5"/>
                </a:solidFill>
                <a:latin typeface="Red Hat Text"/>
                <a:ea typeface="Red Hat Text"/>
                <a:cs typeface="Red Hat Text"/>
                <a:sym typeface="Red Hat Text"/>
              </a:rPr>
              <a:t>Container image</a:t>
            </a:r>
            <a:endParaRPr b="1" sz="1300">
              <a:solidFill>
                <a:srgbClr val="D5D5D5"/>
              </a:solidFill>
              <a:latin typeface="Red Hat Text"/>
              <a:ea typeface="Red Hat Text"/>
              <a:cs typeface="Red Hat Text"/>
              <a:sym typeface="Red Hat Text"/>
            </a:endParaRPr>
          </a:p>
          <a:p>
            <a:pPr indent="-311150" lvl="1" marL="914400" rtl="0" algn="l">
              <a:spcBef>
                <a:spcPts val="0"/>
              </a:spcBef>
              <a:spcAft>
                <a:spcPts val="0"/>
              </a:spcAft>
              <a:buClr>
                <a:srgbClr val="D5D5D5"/>
              </a:buClr>
              <a:buSzPts val="1300"/>
              <a:buFont typeface="Red Hat Text"/>
              <a:buChar char="○"/>
            </a:pPr>
            <a:r>
              <a:rPr b="1" lang="en" sz="1300">
                <a:solidFill>
                  <a:srgbClr val="D5D5D5"/>
                </a:solidFill>
                <a:latin typeface="Red Hat Text"/>
                <a:ea typeface="Red Hat Text"/>
                <a:cs typeface="Red Hat Text"/>
                <a:sym typeface="Red Hat Text"/>
              </a:rPr>
              <a:t>S2i</a:t>
            </a:r>
            <a:endParaRPr b="1"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Scale the application</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Self Healing</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Route</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Logs</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Service Accounts</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Connecting to a Container terminal</a:t>
            </a:r>
            <a:endParaRPr sz="1300">
              <a:solidFill>
                <a:srgbClr val="D5D5D5"/>
              </a:solidFill>
              <a:latin typeface="Red Hat Text"/>
              <a:ea typeface="Red Hat Text"/>
              <a:cs typeface="Red Hat Text"/>
              <a:sym typeface="Red Hat Text"/>
            </a:endParaRPr>
          </a:p>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Labels</a:t>
            </a:r>
            <a:endParaRPr sz="1300">
              <a:solidFill>
                <a:srgbClr val="D5D5D5"/>
              </a:solidFill>
              <a:latin typeface="Red Hat Text"/>
              <a:ea typeface="Red Hat Text"/>
              <a:cs typeface="Red Hat Text"/>
              <a:sym typeface="Red Hat Text"/>
            </a:endParaRPr>
          </a:p>
          <a:p>
            <a:pPr indent="0" lvl="0" marL="457200" rtl="0" algn="l">
              <a:spcBef>
                <a:spcPts val="0"/>
              </a:spcBef>
              <a:spcAft>
                <a:spcPts val="0"/>
              </a:spcAft>
              <a:buNone/>
            </a:pPr>
            <a:r>
              <a:t/>
            </a:r>
            <a:endParaRPr sz="1300">
              <a:solidFill>
                <a:srgbClr val="D5D5D5"/>
              </a:solidFill>
              <a:latin typeface="Red Hat Text"/>
              <a:ea typeface="Red Hat Text"/>
              <a:cs typeface="Red Hat Text"/>
              <a:sym typeface="Red Hat Text"/>
            </a:endParaRPr>
          </a:p>
        </p:txBody>
      </p:sp>
      <p:sp>
        <p:nvSpPr>
          <p:cNvPr id="6117" name="Google Shape;6117;p483"/>
          <p:cNvSpPr txBox="1"/>
          <p:nvPr/>
        </p:nvSpPr>
        <p:spPr>
          <a:xfrm>
            <a:off x="1953175" y="916069"/>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D5D5D5"/>
                </a:solidFill>
                <a:latin typeface="Overpass SemiBold"/>
                <a:ea typeface="Overpass SemiBold"/>
                <a:cs typeface="Overpass SemiBold"/>
                <a:sym typeface="Overpass SemiBold"/>
              </a:rPr>
              <a:t>OpenShift</a:t>
            </a:r>
            <a:endParaRPr sz="1600">
              <a:solidFill>
                <a:srgbClr val="D5D5D5"/>
              </a:solidFill>
              <a:latin typeface="Overpass SemiBold"/>
              <a:ea typeface="Overpass SemiBold"/>
              <a:cs typeface="Overpass SemiBold"/>
              <a:sym typeface="Overpass SemiBold"/>
            </a:endParaRPr>
          </a:p>
        </p:txBody>
      </p:sp>
      <p:pic>
        <p:nvPicPr>
          <p:cNvPr id="6118" name="Google Shape;6118;p483"/>
          <p:cNvPicPr preferRelativeResize="0"/>
          <p:nvPr/>
        </p:nvPicPr>
        <p:blipFill>
          <a:blip r:embed="rId3">
            <a:alphaModFix/>
          </a:blip>
          <a:stretch>
            <a:fillRect/>
          </a:stretch>
        </p:blipFill>
        <p:spPr>
          <a:xfrm>
            <a:off x="6384728" y="5199825"/>
            <a:ext cx="1335150" cy="1335150"/>
          </a:xfrm>
          <a:prstGeom prst="rect">
            <a:avLst/>
          </a:prstGeom>
          <a:noFill/>
          <a:ln>
            <a:noFill/>
          </a:ln>
        </p:spPr>
      </p:pic>
      <p:sp>
        <p:nvSpPr>
          <p:cNvPr id="6119" name="Google Shape;6119;p483"/>
          <p:cNvSpPr txBox="1"/>
          <p:nvPr>
            <p:ph idx="4294967295" type="subTitle"/>
          </p:nvPr>
        </p:nvSpPr>
        <p:spPr>
          <a:xfrm>
            <a:off x="3858925" y="430749"/>
            <a:ext cx="3761100" cy="44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Summary</a:t>
            </a:r>
            <a:endParaRPr/>
          </a:p>
        </p:txBody>
      </p:sp>
      <p:sp>
        <p:nvSpPr>
          <p:cNvPr id="6120" name="Google Shape;6120;p483"/>
          <p:cNvSpPr/>
          <p:nvPr/>
        </p:nvSpPr>
        <p:spPr>
          <a:xfrm>
            <a:off x="1585625" y="4276746"/>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483"/>
          <p:cNvSpPr txBox="1"/>
          <p:nvPr/>
        </p:nvSpPr>
        <p:spPr>
          <a:xfrm>
            <a:off x="1953175" y="3980244"/>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D5D5D5"/>
                </a:solidFill>
                <a:latin typeface="Overpass SemiBold"/>
                <a:ea typeface="Overpass SemiBold"/>
                <a:cs typeface="Overpass SemiBold"/>
                <a:sym typeface="Overpass SemiBold"/>
              </a:rPr>
              <a:t>Pipelines: Tekton</a:t>
            </a:r>
            <a:endParaRPr sz="1600">
              <a:solidFill>
                <a:srgbClr val="D5D5D5"/>
              </a:solidFill>
              <a:latin typeface="Overpass SemiBold"/>
              <a:ea typeface="Overpass SemiBold"/>
              <a:cs typeface="Overpass SemiBold"/>
              <a:sym typeface="Overpass SemiBold"/>
            </a:endParaRPr>
          </a:p>
        </p:txBody>
      </p:sp>
      <p:sp>
        <p:nvSpPr>
          <p:cNvPr id="6122" name="Google Shape;6122;p483"/>
          <p:cNvSpPr/>
          <p:nvPr/>
        </p:nvSpPr>
        <p:spPr>
          <a:xfrm>
            <a:off x="1585625" y="5568596"/>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483"/>
          <p:cNvSpPr txBox="1"/>
          <p:nvPr/>
        </p:nvSpPr>
        <p:spPr>
          <a:xfrm>
            <a:off x="1953175" y="5272094"/>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rgbClr val="D5D5D5"/>
                </a:solidFill>
                <a:latin typeface="Overpass SemiBold"/>
                <a:ea typeface="Overpass SemiBold"/>
                <a:cs typeface="Overpass SemiBold"/>
                <a:sym typeface="Overpass SemiBold"/>
              </a:rPr>
              <a:t>GitOps: ArgoCD</a:t>
            </a:r>
            <a:endParaRPr sz="1600">
              <a:solidFill>
                <a:srgbClr val="D5D5D5"/>
              </a:solidFill>
              <a:latin typeface="Overpass SemiBold"/>
              <a:ea typeface="Overpass SemiBold"/>
              <a:cs typeface="Overpass SemiBold"/>
              <a:sym typeface="Overpass SemiBold"/>
            </a:endParaRPr>
          </a:p>
        </p:txBody>
      </p:sp>
      <p:pic>
        <p:nvPicPr>
          <p:cNvPr id="6124" name="Google Shape;6124;p483"/>
          <p:cNvPicPr preferRelativeResize="0"/>
          <p:nvPr/>
        </p:nvPicPr>
        <p:blipFill>
          <a:blip r:embed="rId4">
            <a:alphaModFix/>
          </a:blip>
          <a:stretch>
            <a:fillRect/>
          </a:stretch>
        </p:blipFill>
        <p:spPr>
          <a:xfrm>
            <a:off x="6179776" y="4233324"/>
            <a:ext cx="1745039" cy="559800"/>
          </a:xfrm>
          <a:prstGeom prst="rect">
            <a:avLst/>
          </a:prstGeom>
          <a:noFill/>
          <a:ln>
            <a:noFill/>
          </a:ln>
        </p:spPr>
      </p:pic>
      <p:pic>
        <p:nvPicPr>
          <p:cNvPr id="6125" name="Google Shape;6125;p483"/>
          <p:cNvPicPr preferRelativeResize="0"/>
          <p:nvPr/>
        </p:nvPicPr>
        <p:blipFill>
          <a:blip r:embed="rId5">
            <a:alphaModFix/>
          </a:blip>
          <a:stretch>
            <a:fillRect/>
          </a:stretch>
        </p:blipFill>
        <p:spPr>
          <a:xfrm>
            <a:off x="6095998" y="1639950"/>
            <a:ext cx="1745026" cy="1864248"/>
          </a:xfrm>
          <a:prstGeom prst="rect">
            <a:avLst/>
          </a:prstGeom>
          <a:noFill/>
          <a:ln>
            <a:noFill/>
          </a:ln>
        </p:spPr>
      </p:pic>
      <p:sp>
        <p:nvSpPr>
          <p:cNvPr id="6126" name="Google Shape;6126;p483"/>
          <p:cNvSpPr txBox="1"/>
          <p:nvPr/>
        </p:nvSpPr>
        <p:spPr>
          <a:xfrm>
            <a:off x="1953175" y="4657725"/>
            <a:ext cx="3377100" cy="672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Continuous Integration</a:t>
            </a:r>
            <a:endParaRPr sz="1300">
              <a:solidFill>
                <a:srgbClr val="D5D5D5"/>
              </a:solidFill>
              <a:latin typeface="Red Hat Text"/>
              <a:ea typeface="Red Hat Text"/>
              <a:cs typeface="Red Hat Text"/>
              <a:sym typeface="Red Hat Text"/>
            </a:endParaRPr>
          </a:p>
        </p:txBody>
      </p:sp>
      <p:sp>
        <p:nvSpPr>
          <p:cNvPr id="6127" name="Google Shape;6127;p483"/>
          <p:cNvSpPr txBox="1"/>
          <p:nvPr/>
        </p:nvSpPr>
        <p:spPr>
          <a:xfrm>
            <a:off x="1953175" y="5928300"/>
            <a:ext cx="3377100" cy="672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rgbClr val="D5D5D5"/>
              </a:buClr>
              <a:buSzPts val="1300"/>
              <a:buFont typeface="Red Hat Text"/>
              <a:buChar char="●"/>
            </a:pPr>
            <a:r>
              <a:rPr lang="en" sz="1300">
                <a:solidFill>
                  <a:srgbClr val="D5D5D5"/>
                </a:solidFill>
                <a:latin typeface="Red Hat Text"/>
                <a:ea typeface="Red Hat Text"/>
                <a:cs typeface="Red Hat Text"/>
                <a:sym typeface="Red Hat Text"/>
              </a:rPr>
              <a:t>Continuous Deployment</a:t>
            </a:r>
            <a:endParaRPr sz="1300">
              <a:solidFill>
                <a:srgbClr val="D5D5D5"/>
              </a:solidFill>
              <a:latin typeface="Red Hat Text"/>
              <a:ea typeface="Red Hat Text"/>
              <a:cs typeface="Red Hat Text"/>
              <a:sym typeface="Red Hat Tex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1" name="Shape 6131"/>
        <p:cNvGrpSpPr/>
        <p:nvPr/>
      </p:nvGrpSpPr>
      <p:grpSpPr>
        <a:xfrm>
          <a:off x="0" y="0"/>
          <a:ext cx="0" cy="0"/>
          <a:chOff x="0" y="0"/>
          <a:chExt cx="0" cy="0"/>
        </a:xfrm>
      </p:grpSpPr>
      <p:sp>
        <p:nvSpPr>
          <p:cNvPr id="6132" name="Google Shape;6132;p48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6133" name="Google Shape;6133;p484"/>
          <p:cNvSpPr txBox="1"/>
          <p:nvPr/>
        </p:nvSpPr>
        <p:spPr>
          <a:xfrm>
            <a:off x="2953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OpenShift 101</a:t>
            </a:r>
            <a:endParaRPr sz="900">
              <a:solidFill>
                <a:srgbClr val="EE0000"/>
              </a:solidFill>
              <a:latin typeface="Overpass SemiBold"/>
              <a:ea typeface="Overpass SemiBold"/>
              <a:cs typeface="Overpass SemiBold"/>
              <a:sym typeface="Overpass SemiBold"/>
            </a:endParaRPr>
          </a:p>
        </p:txBody>
      </p:sp>
      <p:cxnSp>
        <p:nvCxnSpPr>
          <p:cNvPr id="6134" name="Google Shape;6134;p484"/>
          <p:cNvCxnSpPr/>
          <p:nvPr/>
        </p:nvCxnSpPr>
        <p:spPr>
          <a:xfrm>
            <a:off x="1631814" y="0"/>
            <a:ext cx="0" cy="6907800"/>
          </a:xfrm>
          <a:prstGeom prst="straightConnector1">
            <a:avLst/>
          </a:prstGeom>
          <a:noFill/>
          <a:ln cap="flat" cmpd="sng" w="28575">
            <a:solidFill>
              <a:srgbClr val="D5D5D5"/>
            </a:solidFill>
            <a:prstDash val="solid"/>
            <a:round/>
            <a:headEnd len="med" w="med" type="none"/>
            <a:tailEnd len="med" w="med" type="none"/>
          </a:ln>
        </p:spPr>
      </p:cxnSp>
      <p:sp>
        <p:nvSpPr>
          <p:cNvPr id="6135" name="Google Shape;6135;p484"/>
          <p:cNvSpPr/>
          <p:nvPr/>
        </p:nvSpPr>
        <p:spPr>
          <a:xfrm>
            <a:off x="1585625" y="12125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484"/>
          <p:cNvSpPr txBox="1"/>
          <p:nvPr/>
        </p:nvSpPr>
        <p:spPr>
          <a:xfrm>
            <a:off x="1953175" y="1639950"/>
            <a:ext cx="6792000" cy="24192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Dashboard</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Create from </a:t>
            </a:r>
            <a:endParaRPr sz="1300">
              <a:solidFill>
                <a:schemeClr val="dk1"/>
              </a:solidFill>
              <a:latin typeface="Red Hat Text"/>
              <a:ea typeface="Red Hat Text"/>
              <a:cs typeface="Red Hat Text"/>
              <a:sym typeface="Red Hat Text"/>
            </a:endParaRPr>
          </a:p>
          <a:p>
            <a:pPr indent="-311150" lvl="1" marL="914400" rtl="0" algn="l">
              <a:spcBef>
                <a:spcPts val="0"/>
              </a:spcBef>
              <a:spcAft>
                <a:spcPts val="0"/>
              </a:spcAft>
              <a:buClr>
                <a:schemeClr val="dk1"/>
              </a:buClr>
              <a:buSzPts val="1300"/>
              <a:buFont typeface="Red Hat Text"/>
              <a:buChar char="○"/>
            </a:pPr>
            <a:r>
              <a:rPr b="1" lang="en" sz="1300">
                <a:solidFill>
                  <a:schemeClr val="dk1"/>
                </a:solidFill>
                <a:latin typeface="Red Hat Text"/>
                <a:ea typeface="Red Hat Text"/>
                <a:cs typeface="Red Hat Text"/>
                <a:sym typeface="Red Hat Text"/>
              </a:rPr>
              <a:t>Container image</a:t>
            </a:r>
            <a:endParaRPr b="1" sz="1300">
              <a:solidFill>
                <a:schemeClr val="dk1"/>
              </a:solidFill>
              <a:latin typeface="Red Hat Text"/>
              <a:ea typeface="Red Hat Text"/>
              <a:cs typeface="Red Hat Text"/>
              <a:sym typeface="Red Hat Text"/>
            </a:endParaRPr>
          </a:p>
          <a:p>
            <a:pPr indent="-311150" lvl="1" marL="914400" rtl="0" algn="l">
              <a:spcBef>
                <a:spcPts val="0"/>
              </a:spcBef>
              <a:spcAft>
                <a:spcPts val="0"/>
              </a:spcAft>
              <a:buClr>
                <a:schemeClr val="dk1"/>
              </a:buClr>
              <a:buSzPts val="1300"/>
              <a:buFont typeface="Red Hat Text"/>
              <a:buChar char="○"/>
            </a:pPr>
            <a:r>
              <a:rPr b="1" lang="en" sz="1300">
                <a:solidFill>
                  <a:schemeClr val="dk1"/>
                </a:solidFill>
                <a:latin typeface="Red Hat Text"/>
                <a:ea typeface="Red Hat Text"/>
                <a:cs typeface="Red Hat Text"/>
                <a:sym typeface="Red Hat Text"/>
              </a:rPr>
              <a:t>S2i</a:t>
            </a:r>
            <a:endParaRPr b="1"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Scale the application</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Self Healing</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Route</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Logs</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Service Accounts</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Connecting to a Container terminal</a:t>
            </a:r>
            <a:endParaRPr sz="1300">
              <a:solidFill>
                <a:schemeClr val="dk1"/>
              </a:solidFill>
              <a:latin typeface="Red Hat Text"/>
              <a:ea typeface="Red Hat Text"/>
              <a:cs typeface="Red Hat Text"/>
              <a:sym typeface="Red Hat Text"/>
            </a:endParaRPr>
          </a:p>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Labels</a:t>
            </a:r>
            <a:endParaRPr sz="1300">
              <a:solidFill>
                <a:schemeClr val="dk1"/>
              </a:solidFill>
              <a:latin typeface="Red Hat Text"/>
              <a:ea typeface="Red Hat Text"/>
              <a:cs typeface="Red Hat Text"/>
              <a:sym typeface="Red Hat Text"/>
            </a:endParaRPr>
          </a:p>
          <a:p>
            <a:pPr indent="0" lvl="0" marL="457200" rtl="0" algn="l">
              <a:spcBef>
                <a:spcPts val="0"/>
              </a:spcBef>
              <a:spcAft>
                <a:spcPts val="0"/>
              </a:spcAft>
              <a:buNone/>
            </a:pPr>
            <a:r>
              <a:t/>
            </a:r>
            <a:endParaRPr sz="1300">
              <a:solidFill>
                <a:schemeClr val="dk1"/>
              </a:solidFill>
              <a:latin typeface="Red Hat Text"/>
              <a:ea typeface="Red Hat Text"/>
              <a:cs typeface="Red Hat Text"/>
              <a:sym typeface="Red Hat Text"/>
            </a:endParaRPr>
          </a:p>
        </p:txBody>
      </p:sp>
      <p:sp>
        <p:nvSpPr>
          <p:cNvPr id="6137" name="Google Shape;6137;p484"/>
          <p:cNvSpPr txBox="1"/>
          <p:nvPr/>
        </p:nvSpPr>
        <p:spPr>
          <a:xfrm>
            <a:off x="1953175" y="916069"/>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chemeClr val="dk1"/>
                </a:solidFill>
                <a:latin typeface="Overpass SemiBold"/>
                <a:ea typeface="Overpass SemiBold"/>
                <a:cs typeface="Overpass SemiBold"/>
                <a:sym typeface="Overpass SemiBold"/>
              </a:rPr>
              <a:t>OpenShift</a:t>
            </a:r>
            <a:endParaRPr sz="1600">
              <a:solidFill>
                <a:schemeClr val="dk1"/>
              </a:solidFill>
              <a:latin typeface="Overpass SemiBold"/>
              <a:ea typeface="Overpass SemiBold"/>
              <a:cs typeface="Overpass SemiBold"/>
              <a:sym typeface="Overpass SemiBold"/>
            </a:endParaRPr>
          </a:p>
        </p:txBody>
      </p:sp>
      <p:pic>
        <p:nvPicPr>
          <p:cNvPr id="6138" name="Google Shape;6138;p484"/>
          <p:cNvPicPr preferRelativeResize="0"/>
          <p:nvPr/>
        </p:nvPicPr>
        <p:blipFill>
          <a:blip r:embed="rId3">
            <a:alphaModFix/>
          </a:blip>
          <a:stretch>
            <a:fillRect/>
          </a:stretch>
        </p:blipFill>
        <p:spPr>
          <a:xfrm>
            <a:off x="6384728" y="5199825"/>
            <a:ext cx="1335150" cy="1335150"/>
          </a:xfrm>
          <a:prstGeom prst="rect">
            <a:avLst/>
          </a:prstGeom>
          <a:noFill/>
          <a:ln>
            <a:noFill/>
          </a:ln>
        </p:spPr>
      </p:pic>
      <p:sp>
        <p:nvSpPr>
          <p:cNvPr id="6139" name="Google Shape;6139;p484"/>
          <p:cNvSpPr txBox="1"/>
          <p:nvPr>
            <p:ph idx="4294967295" type="subTitle"/>
          </p:nvPr>
        </p:nvSpPr>
        <p:spPr>
          <a:xfrm>
            <a:off x="3858925" y="430749"/>
            <a:ext cx="3761100" cy="44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Summary</a:t>
            </a:r>
            <a:endParaRPr/>
          </a:p>
        </p:txBody>
      </p:sp>
      <p:sp>
        <p:nvSpPr>
          <p:cNvPr id="6140" name="Google Shape;6140;p484"/>
          <p:cNvSpPr/>
          <p:nvPr/>
        </p:nvSpPr>
        <p:spPr>
          <a:xfrm>
            <a:off x="1585625" y="4276746"/>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484"/>
          <p:cNvSpPr txBox="1"/>
          <p:nvPr/>
        </p:nvSpPr>
        <p:spPr>
          <a:xfrm>
            <a:off x="1953175" y="3980244"/>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chemeClr val="dk1"/>
                </a:solidFill>
                <a:latin typeface="Overpass SemiBold"/>
                <a:ea typeface="Overpass SemiBold"/>
                <a:cs typeface="Overpass SemiBold"/>
                <a:sym typeface="Overpass SemiBold"/>
              </a:rPr>
              <a:t>Pipelines: Tekton</a:t>
            </a:r>
            <a:endParaRPr sz="1600">
              <a:solidFill>
                <a:schemeClr val="dk1"/>
              </a:solidFill>
              <a:latin typeface="Overpass SemiBold"/>
              <a:ea typeface="Overpass SemiBold"/>
              <a:cs typeface="Overpass SemiBold"/>
              <a:sym typeface="Overpass SemiBold"/>
            </a:endParaRPr>
          </a:p>
        </p:txBody>
      </p:sp>
      <p:sp>
        <p:nvSpPr>
          <p:cNvPr id="6142" name="Google Shape;6142;p484"/>
          <p:cNvSpPr/>
          <p:nvPr/>
        </p:nvSpPr>
        <p:spPr>
          <a:xfrm>
            <a:off x="1585625" y="5568596"/>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484"/>
          <p:cNvSpPr txBox="1"/>
          <p:nvPr/>
        </p:nvSpPr>
        <p:spPr>
          <a:xfrm>
            <a:off x="1953175" y="5272094"/>
            <a:ext cx="4538700" cy="559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600">
                <a:solidFill>
                  <a:schemeClr val="dk1"/>
                </a:solidFill>
                <a:latin typeface="Overpass SemiBold"/>
                <a:ea typeface="Overpass SemiBold"/>
                <a:cs typeface="Overpass SemiBold"/>
                <a:sym typeface="Overpass SemiBold"/>
              </a:rPr>
              <a:t>GitOps: ArgoCD</a:t>
            </a:r>
            <a:endParaRPr sz="1600">
              <a:solidFill>
                <a:schemeClr val="dk1"/>
              </a:solidFill>
              <a:latin typeface="Overpass SemiBold"/>
              <a:ea typeface="Overpass SemiBold"/>
              <a:cs typeface="Overpass SemiBold"/>
              <a:sym typeface="Overpass SemiBold"/>
            </a:endParaRPr>
          </a:p>
        </p:txBody>
      </p:sp>
      <p:pic>
        <p:nvPicPr>
          <p:cNvPr id="6144" name="Google Shape;6144;p484"/>
          <p:cNvPicPr preferRelativeResize="0"/>
          <p:nvPr/>
        </p:nvPicPr>
        <p:blipFill>
          <a:blip r:embed="rId4">
            <a:alphaModFix/>
          </a:blip>
          <a:stretch>
            <a:fillRect/>
          </a:stretch>
        </p:blipFill>
        <p:spPr>
          <a:xfrm>
            <a:off x="6179776" y="4146249"/>
            <a:ext cx="1745039" cy="559800"/>
          </a:xfrm>
          <a:prstGeom prst="rect">
            <a:avLst/>
          </a:prstGeom>
          <a:noFill/>
          <a:ln>
            <a:noFill/>
          </a:ln>
        </p:spPr>
      </p:pic>
      <p:pic>
        <p:nvPicPr>
          <p:cNvPr id="6145" name="Google Shape;6145;p484"/>
          <p:cNvPicPr preferRelativeResize="0"/>
          <p:nvPr/>
        </p:nvPicPr>
        <p:blipFill>
          <a:blip r:embed="rId5">
            <a:alphaModFix/>
          </a:blip>
          <a:stretch>
            <a:fillRect/>
          </a:stretch>
        </p:blipFill>
        <p:spPr>
          <a:xfrm>
            <a:off x="6179786" y="1493875"/>
            <a:ext cx="1745026" cy="1864248"/>
          </a:xfrm>
          <a:prstGeom prst="rect">
            <a:avLst/>
          </a:prstGeom>
          <a:noFill/>
          <a:ln>
            <a:noFill/>
          </a:ln>
        </p:spPr>
      </p:pic>
      <p:sp>
        <p:nvSpPr>
          <p:cNvPr id="6146" name="Google Shape;6146;p484"/>
          <p:cNvSpPr txBox="1"/>
          <p:nvPr/>
        </p:nvSpPr>
        <p:spPr>
          <a:xfrm>
            <a:off x="1953175" y="4657725"/>
            <a:ext cx="3377100" cy="672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Continuous Integration</a:t>
            </a:r>
            <a:endParaRPr sz="1300">
              <a:solidFill>
                <a:schemeClr val="dk1"/>
              </a:solidFill>
              <a:latin typeface="Red Hat Text"/>
              <a:ea typeface="Red Hat Text"/>
              <a:cs typeface="Red Hat Text"/>
              <a:sym typeface="Red Hat Text"/>
            </a:endParaRPr>
          </a:p>
        </p:txBody>
      </p:sp>
      <p:sp>
        <p:nvSpPr>
          <p:cNvPr id="6147" name="Google Shape;6147;p484"/>
          <p:cNvSpPr txBox="1"/>
          <p:nvPr/>
        </p:nvSpPr>
        <p:spPr>
          <a:xfrm>
            <a:off x="1953175" y="5928300"/>
            <a:ext cx="3377100" cy="672000"/>
          </a:xfrm>
          <a:prstGeom prst="rect">
            <a:avLst/>
          </a:prstGeom>
          <a:noFill/>
          <a:ln>
            <a:noFill/>
          </a:ln>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Font typeface="Red Hat Text"/>
              <a:buChar char="●"/>
            </a:pPr>
            <a:r>
              <a:rPr lang="en" sz="1300">
                <a:solidFill>
                  <a:schemeClr val="dk1"/>
                </a:solidFill>
                <a:latin typeface="Red Hat Text"/>
                <a:ea typeface="Red Hat Text"/>
                <a:cs typeface="Red Hat Text"/>
                <a:sym typeface="Red Hat Text"/>
              </a:rPr>
              <a:t>Continuous Deployment</a:t>
            </a:r>
            <a:endParaRPr sz="1300">
              <a:solidFill>
                <a:schemeClr val="dk1"/>
              </a:solidFill>
              <a:latin typeface="Red Hat Text"/>
              <a:ea typeface="Red Hat Text"/>
              <a:cs typeface="Red Hat Text"/>
              <a:sym typeface="Red Hat Tex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1" name="Shape 6151"/>
        <p:cNvGrpSpPr/>
        <p:nvPr/>
      </p:nvGrpSpPr>
      <p:grpSpPr>
        <a:xfrm>
          <a:off x="0" y="0"/>
          <a:ext cx="0" cy="0"/>
          <a:chOff x="0" y="0"/>
          <a:chExt cx="0" cy="0"/>
        </a:xfrm>
      </p:grpSpPr>
      <p:sp>
        <p:nvSpPr>
          <p:cNvPr id="6152" name="Google Shape;6152;p485"/>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p>
            <a:pPr indent="0" lvl="0" marL="0" rtl="0" algn="l">
              <a:lnSpc>
                <a:spcPct val="180000"/>
              </a:lnSpc>
              <a:spcBef>
                <a:spcPts val="0"/>
              </a:spcBef>
              <a:spcAft>
                <a:spcPts val="0"/>
              </a:spcAft>
              <a:buSzPts val="1400"/>
              <a:buNone/>
            </a:pPr>
            <a:r>
              <a:rPr lang="en">
                <a:latin typeface="Red Hat Text"/>
                <a:ea typeface="Red Hat Text"/>
                <a:cs typeface="Red Hat Text"/>
                <a:sym typeface="Red Hat Text"/>
              </a:rPr>
              <a:t>Red Hat is the world’s leading provider of enterprise open source software solutions. Award-winning support, training, and consulting services make </a:t>
            </a:r>
            <a:br>
              <a:rPr lang="en">
                <a:latin typeface="Red Hat Text"/>
                <a:ea typeface="Red Hat Text"/>
                <a:cs typeface="Red Hat Text"/>
                <a:sym typeface="Red Hat Text"/>
              </a:rPr>
            </a:br>
            <a:r>
              <a:rPr lang="en">
                <a:latin typeface="Red Hat Text"/>
                <a:ea typeface="Red Hat Text"/>
                <a:cs typeface="Red Hat Text"/>
                <a:sym typeface="Red Hat Text"/>
              </a:rPr>
              <a:t>Red Hat a trusted adviser to the Fortune 500. </a:t>
            </a:r>
            <a:endParaRPr>
              <a:latin typeface="Red Hat Text"/>
              <a:ea typeface="Red Hat Text"/>
              <a:cs typeface="Red Hat Text"/>
              <a:sym typeface="Red Hat Text"/>
            </a:endParaRPr>
          </a:p>
        </p:txBody>
      </p:sp>
      <p:sp>
        <p:nvSpPr>
          <p:cNvPr id="6153" name="Google Shape;6153;p485"/>
          <p:cNvSpPr txBox="1"/>
          <p:nvPr>
            <p:ph type="title"/>
          </p:nvPr>
        </p:nvSpPr>
        <p:spPr>
          <a:xfrm>
            <a:off x="2083875" y="568625"/>
            <a:ext cx="4905000" cy="1985400"/>
          </a:xfrm>
          <a:prstGeom prst="rect">
            <a:avLst/>
          </a:prstGeom>
          <a:noFill/>
          <a:ln>
            <a:noFill/>
          </a:ln>
        </p:spPr>
        <p:txBody>
          <a:bodyPr anchorCtr="0" anchor="b" bIns="0" lIns="0" spcFirstLastPara="1" rIns="0" wrap="square" tIns="0">
            <a:noAutofit/>
          </a:bodyPr>
          <a:lstStyle/>
          <a:p>
            <a:pPr indent="0" lvl="0" marL="0" rtl="0" algn="l">
              <a:lnSpc>
                <a:spcPct val="105000"/>
              </a:lnSpc>
              <a:spcBef>
                <a:spcPts val="0"/>
              </a:spcBef>
              <a:spcAft>
                <a:spcPts val="0"/>
              </a:spcAft>
              <a:buSzPts val="3400"/>
              <a:buNone/>
            </a:pPr>
            <a:r>
              <a:rPr lang="en">
                <a:latin typeface="Red Hat Display"/>
                <a:ea typeface="Red Hat Display"/>
                <a:cs typeface="Red Hat Display"/>
                <a:sym typeface="Red Hat Display"/>
              </a:rPr>
              <a:t>Thank you</a:t>
            </a:r>
            <a:endParaRPr>
              <a:latin typeface="Red Hat Display"/>
              <a:ea typeface="Red Hat Display"/>
              <a:cs typeface="Red Hat Display"/>
              <a:sym typeface="Red Hat Display"/>
            </a:endParaRPr>
          </a:p>
        </p:txBody>
      </p:sp>
      <p:sp>
        <p:nvSpPr>
          <p:cNvPr id="6154" name="Google Shape;6154;p4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1" name="Shape 4581"/>
        <p:cNvGrpSpPr/>
        <p:nvPr/>
      </p:nvGrpSpPr>
      <p:grpSpPr>
        <a:xfrm>
          <a:off x="0" y="0"/>
          <a:ext cx="0" cy="0"/>
          <a:chOff x="0" y="0"/>
          <a:chExt cx="0" cy="0"/>
        </a:xfrm>
      </p:grpSpPr>
      <p:sp>
        <p:nvSpPr>
          <p:cNvPr id="4582" name="Google Shape;4582;p428"/>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Microservices own their Data</a:t>
            </a:r>
            <a:endParaRPr>
              <a:latin typeface="Red Hat Display"/>
              <a:ea typeface="Red Hat Display"/>
              <a:cs typeface="Red Hat Display"/>
              <a:sym typeface="Red Hat Display"/>
            </a:endParaRPr>
          </a:p>
        </p:txBody>
      </p:sp>
      <p:sp>
        <p:nvSpPr>
          <p:cNvPr id="4583" name="Google Shape;4583;p4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584" name="Google Shape;4584;p4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85" name="Google Shape;4585;p42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586" name="Google Shape;4586;p428"/>
          <p:cNvSpPr/>
          <p:nvPr/>
        </p:nvSpPr>
        <p:spPr>
          <a:xfrm>
            <a:off x="3272325" y="37403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28"/>
          <p:cNvSpPr/>
          <p:nvPr/>
        </p:nvSpPr>
        <p:spPr>
          <a:xfrm>
            <a:off x="3805725" y="26735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28"/>
          <p:cNvSpPr/>
          <p:nvPr/>
        </p:nvSpPr>
        <p:spPr>
          <a:xfrm>
            <a:off x="4262925" y="34355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28"/>
          <p:cNvSpPr/>
          <p:nvPr/>
        </p:nvSpPr>
        <p:spPr>
          <a:xfrm>
            <a:off x="4491525" y="43499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28"/>
          <p:cNvSpPr/>
          <p:nvPr/>
        </p:nvSpPr>
        <p:spPr>
          <a:xfrm>
            <a:off x="3805725" y="48833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28"/>
          <p:cNvSpPr/>
          <p:nvPr/>
        </p:nvSpPr>
        <p:spPr>
          <a:xfrm>
            <a:off x="5329725" y="31307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28"/>
          <p:cNvSpPr/>
          <p:nvPr/>
        </p:nvSpPr>
        <p:spPr>
          <a:xfrm>
            <a:off x="5405925" y="38927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28"/>
          <p:cNvSpPr/>
          <p:nvPr/>
        </p:nvSpPr>
        <p:spPr>
          <a:xfrm>
            <a:off x="5939325" y="5111950"/>
            <a:ext cx="489900" cy="438600"/>
          </a:xfrm>
          <a:prstGeom prst="decagon">
            <a:avLst>
              <a:gd fmla="val 105146" name="vf"/>
            </a:avLst>
          </a:prstGeom>
          <a:solidFill>
            <a:srgbClr val="EEEEEE"/>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28"/>
          <p:cNvSpPr/>
          <p:nvPr/>
        </p:nvSpPr>
        <p:spPr>
          <a:xfrm>
            <a:off x="6167925" y="43499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28"/>
          <p:cNvSpPr/>
          <p:nvPr/>
        </p:nvSpPr>
        <p:spPr>
          <a:xfrm>
            <a:off x="6320325" y="35879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28"/>
          <p:cNvSpPr/>
          <p:nvPr/>
        </p:nvSpPr>
        <p:spPr>
          <a:xfrm>
            <a:off x="6396525" y="27497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28"/>
          <p:cNvSpPr/>
          <p:nvPr/>
        </p:nvSpPr>
        <p:spPr>
          <a:xfrm>
            <a:off x="5863125" y="21401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28"/>
          <p:cNvSpPr/>
          <p:nvPr/>
        </p:nvSpPr>
        <p:spPr>
          <a:xfrm>
            <a:off x="7310925" y="32069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28"/>
          <p:cNvSpPr/>
          <p:nvPr/>
        </p:nvSpPr>
        <p:spPr>
          <a:xfrm>
            <a:off x="7158525" y="41975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28"/>
          <p:cNvSpPr/>
          <p:nvPr/>
        </p:nvSpPr>
        <p:spPr>
          <a:xfrm>
            <a:off x="8225325" y="35117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28"/>
          <p:cNvSpPr/>
          <p:nvPr/>
        </p:nvSpPr>
        <p:spPr>
          <a:xfrm>
            <a:off x="8225325" y="27497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28"/>
          <p:cNvSpPr/>
          <p:nvPr/>
        </p:nvSpPr>
        <p:spPr>
          <a:xfrm>
            <a:off x="7996725" y="42737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28"/>
          <p:cNvSpPr/>
          <p:nvPr/>
        </p:nvSpPr>
        <p:spPr>
          <a:xfrm>
            <a:off x="8301525" y="49595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28"/>
          <p:cNvSpPr/>
          <p:nvPr/>
        </p:nvSpPr>
        <p:spPr>
          <a:xfrm>
            <a:off x="7996725" y="19877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28"/>
          <p:cNvSpPr/>
          <p:nvPr/>
        </p:nvSpPr>
        <p:spPr>
          <a:xfrm>
            <a:off x="7920525" y="55691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6" name="Google Shape;4606;p428"/>
          <p:cNvCxnSpPr>
            <a:endCxn id="4586" idx="6"/>
          </p:cNvCxnSpPr>
          <p:nvPr/>
        </p:nvCxnSpPr>
        <p:spPr>
          <a:xfrm>
            <a:off x="2889825" y="3959650"/>
            <a:ext cx="382500" cy="0"/>
          </a:xfrm>
          <a:prstGeom prst="straightConnector1">
            <a:avLst/>
          </a:prstGeom>
          <a:noFill/>
          <a:ln cap="flat" cmpd="sng" w="9525">
            <a:solidFill>
              <a:srgbClr val="000000"/>
            </a:solidFill>
            <a:prstDash val="solid"/>
            <a:round/>
            <a:headEnd len="med" w="med" type="none"/>
            <a:tailEnd len="med" w="med" type="triangle"/>
          </a:ln>
        </p:spPr>
      </p:cxnSp>
      <p:cxnSp>
        <p:nvCxnSpPr>
          <p:cNvPr id="4607" name="Google Shape;4607;p428"/>
          <p:cNvCxnSpPr>
            <a:stCxn id="4586" idx="9"/>
            <a:endCxn id="4587" idx="5"/>
          </p:cNvCxnSpPr>
          <p:nvPr/>
        </p:nvCxnSpPr>
        <p:spPr>
          <a:xfrm flipH="1" rot="10800000">
            <a:off x="3592969" y="3028450"/>
            <a:ext cx="259500" cy="711900"/>
          </a:xfrm>
          <a:prstGeom prst="straightConnector1">
            <a:avLst/>
          </a:prstGeom>
          <a:noFill/>
          <a:ln cap="flat" cmpd="sng" w="9525">
            <a:solidFill>
              <a:srgbClr val="000000"/>
            </a:solidFill>
            <a:prstDash val="solid"/>
            <a:round/>
            <a:headEnd len="med" w="med" type="none"/>
            <a:tailEnd len="med" w="med" type="triangle"/>
          </a:ln>
        </p:spPr>
      </p:cxnSp>
      <p:cxnSp>
        <p:nvCxnSpPr>
          <p:cNvPr id="4608" name="Google Shape;4608;p428"/>
          <p:cNvCxnSpPr>
            <a:stCxn id="4586" idx="1"/>
            <a:endCxn id="4588" idx="6"/>
          </p:cNvCxnSpPr>
          <p:nvPr/>
        </p:nvCxnSpPr>
        <p:spPr>
          <a:xfrm flipH="1" rot="10800000">
            <a:off x="3762225" y="3654850"/>
            <a:ext cx="500700" cy="304800"/>
          </a:xfrm>
          <a:prstGeom prst="straightConnector1">
            <a:avLst/>
          </a:prstGeom>
          <a:noFill/>
          <a:ln cap="flat" cmpd="sng" w="9525">
            <a:solidFill>
              <a:srgbClr val="000000"/>
            </a:solidFill>
            <a:prstDash val="solid"/>
            <a:round/>
            <a:headEnd len="med" w="med" type="none"/>
            <a:tailEnd len="med" w="med" type="triangle"/>
          </a:ln>
        </p:spPr>
      </p:cxnSp>
      <p:cxnSp>
        <p:nvCxnSpPr>
          <p:cNvPr id="4609" name="Google Shape;4609;p428"/>
          <p:cNvCxnSpPr>
            <a:stCxn id="4586" idx="2"/>
            <a:endCxn id="4589" idx="6"/>
          </p:cNvCxnSpPr>
          <p:nvPr/>
        </p:nvCxnSpPr>
        <p:spPr>
          <a:xfrm>
            <a:off x="3715444" y="4095185"/>
            <a:ext cx="776100" cy="474000"/>
          </a:xfrm>
          <a:prstGeom prst="straightConnector1">
            <a:avLst/>
          </a:prstGeom>
          <a:noFill/>
          <a:ln cap="flat" cmpd="sng" w="9525">
            <a:solidFill>
              <a:srgbClr val="000000"/>
            </a:solidFill>
            <a:prstDash val="solid"/>
            <a:round/>
            <a:headEnd len="med" w="med" type="none"/>
            <a:tailEnd len="med" w="med" type="triangle"/>
          </a:ln>
        </p:spPr>
      </p:cxnSp>
      <p:cxnSp>
        <p:nvCxnSpPr>
          <p:cNvPr id="4610" name="Google Shape;4610;p428"/>
          <p:cNvCxnSpPr>
            <a:stCxn id="4586" idx="3"/>
            <a:endCxn id="4590" idx="7"/>
          </p:cNvCxnSpPr>
          <p:nvPr/>
        </p:nvCxnSpPr>
        <p:spPr>
          <a:xfrm>
            <a:off x="3592969" y="4178950"/>
            <a:ext cx="259500" cy="788100"/>
          </a:xfrm>
          <a:prstGeom prst="straightConnector1">
            <a:avLst/>
          </a:prstGeom>
          <a:noFill/>
          <a:ln cap="flat" cmpd="sng" w="9525">
            <a:solidFill>
              <a:srgbClr val="000000"/>
            </a:solidFill>
            <a:prstDash val="solid"/>
            <a:round/>
            <a:headEnd len="med" w="med" type="none"/>
            <a:tailEnd len="med" w="med" type="triangle"/>
          </a:ln>
        </p:spPr>
      </p:cxnSp>
      <p:cxnSp>
        <p:nvCxnSpPr>
          <p:cNvPr id="4611" name="Google Shape;4611;p428"/>
          <p:cNvCxnSpPr>
            <a:stCxn id="4588" idx="1"/>
            <a:endCxn id="4591" idx="5"/>
          </p:cNvCxnSpPr>
          <p:nvPr/>
        </p:nvCxnSpPr>
        <p:spPr>
          <a:xfrm flipH="1" rot="10800000">
            <a:off x="4752825" y="3485650"/>
            <a:ext cx="623700" cy="169200"/>
          </a:xfrm>
          <a:prstGeom prst="straightConnector1">
            <a:avLst/>
          </a:prstGeom>
          <a:noFill/>
          <a:ln cap="flat" cmpd="sng" w="9525">
            <a:solidFill>
              <a:srgbClr val="000000"/>
            </a:solidFill>
            <a:prstDash val="solid"/>
            <a:round/>
            <a:headEnd len="med" w="med" type="none"/>
            <a:tailEnd len="med" w="med" type="triangle"/>
          </a:ln>
        </p:spPr>
      </p:cxnSp>
      <p:cxnSp>
        <p:nvCxnSpPr>
          <p:cNvPr id="4612" name="Google Shape;4612;p428"/>
          <p:cNvCxnSpPr>
            <a:stCxn id="4587" idx="1"/>
            <a:endCxn id="4597" idx="6"/>
          </p:cNvCxnSpPr>
          <p:nvPr/>
        </p:nvCxnSpPr>
        <p:spPr>
          <a:xfrm flipH="1" rot="10800000">
            <a:off x="4295625" y="2359450"/>
            <a:ext cx="1567500" cy="533400"/>
          </a:xfrm>
          <a:prstGeom prst="straightConnector1">
            <a:avLst/>
          </a:prstGeom>
          <a:noFill/>
          <a:ln cap="flat" cmpd="sng" w="9525">
            <a:solidFill>
              <a:srgbClr val="000000"/>
            </a:solidFill>
            <a:prstDash val="solid"/>
            <a:round/>
            <a:headEnd len="med" w="med" type="none"/>
            <a:tailEnd len="med" w="med" type="triangle"/>
          </a:ln>
        </p:spPr>
      </p:cxnSp>
      <p:cxnSp>
        <p:nvCxnSpPr>
          <p:cNvPr id="4613" name="Google Shape;4613;p428"/>
          <p:cNvCxnSpPr>
            <a:stCxn id="4588" idx="0"/>
            <a:endCxn id="4597" idx="5"/>
          </p:cNvCxnSpPr>
          <p:nvPr/>
        </p:nvCxnSpPr>
        <p:spPr>
          <a:xfrm flipH="1" rot="10800000">
            <a:off x="4706044" y="2495115"/>
            <a:ext cx="1203900" cy="1024200"/>
          </a:xfrm>
          <a:prstGeom prst="straightConnector1">
            <a:avLst/>
          </a:prstGeom>
          <a:noFill/>
          <a:ln cap="flat" cmpd="sng" w="9525">
            <a:solidFill>
              <a:srgbClr val="000000"/>
            </a:solidFill>
            <a:prstDash val="solid"/>
            <a:round/>
            <a:headEnd len="med" w="med" type="none"/>
            <a:tailEnd len="med" w="med" type="triangle"/>
          </a:ln>
        </p:spPr>
      </p:cxnSp>
      <p:cxnSp>
        <p:nvCxnSpPr>
          <p:cNvPr id="4614" name="Google Shape;4614;p428"/>
          <p:cNvCxnSpPr>
            <a:stCxn id="4588" idx="2"/>
            <a:endCxn id="4592" idx="6"/>
          </p:cNvCxnSpPr>
          <p:nvPr/>
        </p:nvCxnSpPr>
        <p:spPr>
          <a:xfrm>
            <a:off x="4706044" y="3790385"/>
            <a:ext cx="699900" cy="321600"/>
          </a:xfrm>
          <a:prstGeom prst="straightConnector1">
            <a:avLst/>
          </a:prstGeom>
          <a:noFill/>
          <a:ln cap="flat" cmpd="sng" w="9525">
            <a:solidFill>
              <a:srgbClr val="000000"/>
            </a:solidFill>
            <a:prstDash val="solid"/>
            <a:round/>
            <a:headEnd len="med" w="med" type="none"/>
            <a:tailEnd len="med" w="med" type="triangle"/>
          </a:ln>
        </p:spPr>
      </p:cxnSp>
      <p:cxnSp>
        <p:nvCxnSpPr>
          <p:cNvPr id="4615" name="Google Shape;4615;p428"/>
          <p:cNvCxnSpPr>
            <a:stCxn id="4589" idx="1"/>
            <a:endCxn id="4592" idx="5"/>
          </p:cNvCxnSpPr>
          <p:nvPr/>
        </p:nvCxnSpPr>
        <p:spPr>
          <a:xfrm flipH="1" rot="10800000">
            <a:off x="4981425" y="4247650"/>
            <a:ext cx="471300" cy="321600"/>
          </a:xfrm>
          <a:prstGeom prst="straightConnector1">
            <a:avLst/>
          </a:prstGeom>
          <a:noFill/>
          <a:ln cap="flat" cmpd="sng" w="9525">
            <a:solidFill>
              <a:srgbClr val="000000"/>
            </a:solidFill>
            <a:prstDash val="solid"/>
            <a:round/>
            <a:headEnd len="med" w="med" type="none"/>
            <a:tailEnd len="med" w="med" type="triangle"/>
          </a:ln>
        </p:spPr>
      </p:cxnSp>
      <p:cxnSp>
        <p:nvCxnSpPr>
          <p:cNvPr id="4616" name="Google Shape;4616;p428"/>
          <p:cNvCxnSpPr>
            <a:stCxn id="4597" idx="2"/>
            <a:endCxn id="4596" idx="7"/>
          </p:cNvCxnSpPr>
          <p:nvPr/>
        </p:nvCxnSpPr>
        <p:spPr>
          <a:xfrm>
            <a:off x="6306244" y="2494985"/>
            <a:ext cx="137100" cy="338400"/>
          </a:xfrm>
          <a:prstGeom prst="straightConnector1">
            <a:avLst/>
          </a:prstGeom>
          <a:noFill/>
          <a:ln cap="flat" cmpd="sng" w="9525">
            <a:solidFill>
              <a:srgbClr val="000000"/>
            </a:solidFill>
            <a:prstDash val="solid"/>
            <a:round/>
            <a:headEnd len="med" w="med" type="none"/>
            <a:tailEnd len="med" w="med" type="triangle"/>
          </a:ln>
        </p:spPr>
      </p:cxnSp>
      <p:cxnSp>
        <p:nvCxnSpPr>
          <p:cNvPr id="4617" name="Google Shape;4617;p428"/>
          <p:cNvCxnSpPr>
            <a:stCxn id="4591" idx="1"/>
            <a:endCxn id="4596" idx="5"/>
          </p:cNvCxnSpPr>
          <p:nvPr/>
        </p:nvCxnSpPr>
        <p:spPr>
          <a:xfrm flipH="1" rot="10800000">
            <a:off x="5819625" y="3104650"/>
            <a:ext cx="623700" cy="245400"/>
          </a:xfrm>
          <a:prstGeom prst="straightConnector1">
            <a:avLst/>
          </a:prstGeom>
          <a:noFill/>
          <a:ln cap="flat" cmpd="sng" w="9525">
            <a:solidFill>
              <a:srgbClr val="000000"/>
            </a:solidFill>
            <a:prstDash val="solid"/>
            <a:round/>
            <a:headEnd len="med" w="med" type="none"/>
            <a:tailEnd len="med" w="med" type="triangle"/>
          </a:ln>
        </p:spPr>
      </p:cxnSp>
      <p:cxnSp>
        <p:nvCxnSpPr>
          <p:cNvPr id="4618" name="Google Shape;4618;p428"/>
          <p:cNvCxnSpPr>
            <a:stCxn id="4596" idx="0"/>
            <a:endCxn id="4619" idx="5"/>
          </p:cNvCxnSpPr>
          <p:nvPr/>
        </p:nvCxnSpPr>
        <p:spPr>
          <a:xfrm flipH="1" rot="10800000">
            <a:off x="6839644" y="2647515"/>
            <a:ext cx="289500" cy="186000"/>
          </a:xfrm>
          <a:prstGeom prst="straightConnector1">
            <a:avLst/>
          </a:prstGeom>
          <a:noFill/>
          <a:ln cap="flat" cmpd="sng" w="9525">
            <a:solidFill>
              <a:srgbClr val="000000"/>
            </a:solidFill>
            <a:prstDash val="solid"/>
            <a:round/>
            <a:headEnd len="med" w="med" type="none"/>
            <a:tailEnd len="med" w="med" type="triangle"/>
          </a:ln>
        </p:spPr>
      </p:cxnSp>
      <p:sp>
        <p:nvSpPr>
          <p:cNvPr id="4619" name="Google Shape;4619;p428"/>
          <p:cNvSpPr/>
          <p:nvPr/>
        </p:nvSpPr>
        <p:spPr>
          <a:xfrm>
            <a:off x="7082325" y="2292550"/>
            <a:ext cx="489900" cy="438600"/>
          </a:xfrm>
          <a:prstGeom prst="decagon">
            <a:avLst>
              <a:gd fmla="val 105146" name="vf"/>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0" name="Google Shape;4620;p428"/>
          <p:cNvCxnSpPr>
            <a:stCxn id="4591" idx="2"/>
            <a:endCxn id="4595" idx="7"/>
          </p:cNvCxnSpPr>
          <p:nvPr/>
        </p:nvCxnSpPr>
        <p:spPr>
          <a:xfrm>
            <a:off x="5772844" y="3485585"/>
            <a:ext cx="594300" cy="186000"/>
          </a:xfrm>
          <a:prstGeom prst="straightConnector1">
            <a:avLst/>
          </a:prstGeom>
          <a:noFill/>
          <a:ln cap="flat" cmpd="sng" w="9525">
            <a:solidFill>
              <a:srgbClr val="000000"/>
            </a:solidFill>
            <a:prstDash val="solid"/>
            <a:round/>
            <a:headEnd len="med" w="med" type="none"/>
            <a:tailEnd len="med" w="med" type="triangle"/>
          </a:ln>
        </p:spPr>
      </p:cxnSp>
      <p:cxnSp>
        <p:nvCxnSpPr>
          <p:cNvPr id="4621" name="Google Shape;4621;p428"/>
          <p:cNvCxnSpPr>
            <a:stCxn id="4592" idx="1"/>
            <a:endCxn id="4595" idx="5"/>
          </p:cNvCxnSpPr>
          <p:nvPr/>
        </p:nvCxnSpPr>
        <p:spPr>
          <a:xfrm flipH="1" rot="10800000">
            <a:off x="5895825" y="3942850"/>
            <a:ext cx="471300" cy="169200"/>
          </a:xfrm>
          <a:prstGeom prst="straightConnector1">
            <a:avLst/>
          </a:prstGeom>
          <a:noFill/>
          <a:ln cap="flat" cmpd="sng" w="9525">
            <a:solidFill>
              <a:srgbClr val="000000"/>
            </a:solidFill>
            <a:prstDash val="solid"/>
            <a:round/>
            <a:headEnd len="med" w="med" type="none"/>
            <a:tailEnd len="med" w="med" type="triangle"/>
          </a:ln>
        </p:spPr>
      </p:cxnSp>
      <p:cxnSp>
        <p:nvCxnSpPr>
          <p:cNvPr id="4622" name="Google Shape;4622;p428"/>
          <p:cNvCxnSpPr>
            <a:stCxn id="4592" idx="2"/>
            <a:endCxn id="4594" idx="7"/>
          </p:cNvCxnSpPr>
          <p:nvPr/>
        </p:nvCxnSpPr>
        <p:spPr>
          <a:xfrm>
            <a:off x="5849044" y="4247585"/>
            <a:ext cx="365700" cy="186000"/>
          </a:xfrm>
          <a:prstGeom prst="straightConnector1">
            <a:avLst/>
          </a:prstGeom>
          <a:noFill/>
          <a:ln cap="flat" cmpd="sng" w="9525">
            <a:solidFill>
              <a:srgbClr val="000000"/>
            </a:solidFill>
            <a:prstDash val="solid"/>
            <a:round/>
            <a:headEnd len="med" w="med" type="none"/>
            <a:tailEnd len="med" w="med" type="triangle"/>
          </a:ln>
        </p:spPr>
      </p:cxnSp>
      <p:cxnSp>
        <p:nvCxnSpPr>
          <p:cNvPr id="4623" name="Google Shape;4623;p428"/>
          <p:cNvCxnSpPr>
            <a:stCxn id="4590" idx="1"/>
            <a:endCxn id="4594" idx="6"/>
          </p:cNvCxnSpPr>
          <p:nvPr/>
        </p:nvCxnSpPr>
        <p:spPr>
          <a:xfrm flipH="1" rot="10800000">
            <a:off x="4295625" y="4569250"/>
            <a:ext cx="1872300" cy="533400"/>
          </a:xfrm>
          <a:prstGeom prst="straightConnector1">
            <a:avLst/>
          </a:prstGeom>
          <a:noFill/>
          <a:ln cap="flat" cmpd="sng" w="9525">
            <a:solidFill>
              <a:srgbClr val="000000"/>
            </a:solidFill>
            <a:prstDash val="solid"/>
            <a:round/>
            <a:headEnd len="med" w="med" type="none"/>
            <a:tailEnd len="med" w="med" type="triangle"/>
          </a:ln>
        </p:spPr>
      </p:cxnSp>
      <p:cxnSp>
        <p:nvCxnSpPr>
          <p:cNvPr id="4624" name="Google Shape;4624;p428"/>
          <p:cNvCxnSpPr>
            <a:stCxn id="4589" idx="2"/>
            <a:endCxn id="4593" idx="7"/>
          </p:cNvCxnSpPr>
          <p:nvPr/>
        </p:nvCxnSpPr>
        <p:spPr>
          <a:xfrm>
            <a:off x="4934644" y="4704785"/>
            <a:ext cx="1051500" cy="490800"/>
          </a:xfrm>
          <a:prstGeom prst="straightConnector1">
            <a:avLst/>
          </a:prstGeom>
          <a:noFill/>
          <a:ln cap="flat" cmpd="sng" w="9525">
            <a:solidFill>
              <a:srgbClr val="000000"/>
            </a:solidFill>
            <a:prstDash val="solid"/>
            <a:round/>
            <a:headEnd len="med" w="med" type="none"/>
            <a:tailEnd len="med" w="med" type="triangle"/>
          </a:ln>
        </p:spPr>
      </p:cxnSp>
      <p:cxnSp>
        <p:nvCxnSpPr>
          <p:cNvPr id="4625" name="Google Shape;4625;p428"/>
          <p:cNvCxnSpPr>
            <a:stCxn id="4593" idx="9"/>
            <a:endCxn id="4594" idx="4"/>
          </p:cNvCxnSpPr>
          <p:nvPr/>
        </p:nvCxnSpPr>
        <p:spPr>
          <a:xfrm flipH="1" rot="10800000">
            <a:off x="6259969" y="4788550"/>
            <a:ext cx="77100" cy="323400"/>
          </a:xfrm>
          <a:prstGeom prst="straightConnector1">
            <a:avLst/>
          </a:prstGeom>
          <a:noFill/>
          <a:ln cap="flat" cmpd="sng" w="9525">
            <a:solidFill>
              <a:srgbClr val="000000"/>
            </a:solidFill>
            <a:prstDash val="solid"/>
            <a:round/>
            <a:headEnd len="med" w="med" type="none"/>
            <a:tailEnd len="med" w="med" type="triangle"/>
          </a:ln>
        </p:spPr>
      </p:cxnSp>
      <p:cxnSp>
        <p:nvCxnSpPr>
          <p:cNvPr id="4626" name="Google Shape;4626;p428"/>
          <p:cNvCxnSpPr>
            <a:stCxn id="4595" idx="1"/>
            <a:endCxn id="4598" idx="5"/>
          </p:cNvCxnSpPr>
          <p:nvPr/>
        </p:nvCxnSpPr>
        <p:spPr>
          <a:xfrm flipH="1" rot="10800000">
            <a:off x="6810225" y="3561850"/>
            <a:ext cx="547500" cy="245400"/>
          </a:xfrm>
          <a:prstGeom prst="straightConnector1">
            <a:avLst/>
          </a:prstGeom>
          <a:noFill/>
          <a:ln cap="flat" cmpd="sng" w="9525">
            <a:solidFill>
              <a:srgbClr val="000000"/>
            </a:solidFill>
            <a:prstDash val="solid"/>
            <a:round/>
            <a:headEnd len="med" w="med" type="none"/>
            <a:tailEnd len="med" w="med" type="triangle"/>
          </a:ln>
        </p:spPr>
      </p:cxnSp>
      <p:cxnSp>
        <p:nvCxnSpPr>
          <p:cNvPr id="4627" name="Google Shape;4627;p428"/>
          <p:cNvCxnSpPr>
            <a:stCxn id="4595" idx="2"/>
            <a:endCxn id="4599" idx="7"/>
          </p:cNvCxnSpPr>
          <p:nvPr/>
        </p:nvCxnSpPr>
        <p:spPr>
          <a:xfrm>
            <a:off x="6763444" y="3942785"/>
            <a:ext cx="441900" cy="338400"/>
          </a:xfrm>
          <a:prstGeom prst="straightConnector1">
            <a:avLst/>
          </a:prstGeom>
          <a:noFill/>
          <a:ln cap="flat" cmpd="sng" w="9525">
            <a:solidFill>
              <a:srgbClr val="000000"/>
            </a:solidFill>
            <a:prstDash val="solid"/>
            <a:round/>
            <a:headEnd len="med" w="med" type="none"/>
            <a:tailEnd len="med" w="med" type="triangle"/>
          </a:ln>
        </p:spPr>
      </p:cxnSp>
      <p:cxnSp>
        <p:nvCxnSpPr>
          <p:cNvPr id="4628" name="Google Shape;4628;p428"/>
          <p:cNvCxnSpPr>
            <a:stCxn id="4594" idx="1"/>
            <a:endCxn id="4599" idx="5"/>
          </p:cNvCxnSpPr>
          <p:nvPr/>
        </p:nvCxnSpPr>
        <p:spPr>
          <a:xfrm flipH="1" rot="10800000">
            <a:off x="6657825" y="4552450"/>
            <a:ext cx="547500" cy="16800"/>
          </a:xfrm>
          <a:prstGeom prst="straightConnector1">
            <a:avLst/>
          </a:prstGeom>
          <a:noFill/>
          <a:ln cap="flat" cmpd="sng" w="9525">
            <a:solidFill>
              <a:srgbClr val="000000"/>
            </a:solidFill>
            <a:prstDash val="solid"/>
            <a:round/>
            <a:headEnd len="med" w="med" type="none"/>
            <a:tailEnd len="med" w="med" type="triangle"/>
          </a:ln>
        </p:spPr>
      </p:cxnSp>
      <p:cxnSp>
        <p:nvCxnSpPr>
          <p:cNvPr id="4629" name="Google Shape;4629;p428"/>
          <p:cNvCxnSpPr>
            <a:stCxn id="4596" idx="1"/>
            <a:endCxn id="4601" idx="6"/>
          </p:cNvCxnSpPr>
          <p:nvPr/>
        </p:nvCxnSpPr>
        <p:spPr>
          <a:xfrm>
            <a:off x="6886425" y="2969050"/>
            <a:ext cx="1338900" cy="0"/>
          </a:xfrm>
          <a:prstGeom prst="straightConnector1">
            <a:avLst/>
          </a:prstGeom>
          <a:noFill/>
          <a:ln cap="flat" cmpd="sng" w="9525">
            <a:solidFill>
              <a:srgbClr val="000000"/>
            </a:solidFill>
            <a:prstDash val="solid"/>
            <a:round/>
            <a:headEnd len="med" w="med" type="none"/>
            <a:tailEnd len="med" w="med" type="triangle"/>
          </a:ln>
        </p:spPr>
      </p:cxnSp>
      <p:cxnSp>
        <p:nvCxnSpPr>
          <p:cNvPr id="4630" name="Google Shape;4630;p428"/>
          <p:cNvCxnSpPr>
            <a:stCxn id="4619" idx="1"/>
            <a:endCxn id="4604" idx="5"/>
          </p:cNvCxnSpPr>
          <p:nvPr/>
        </p:nvCxnSpPr>
        <p:spPr>
          <a:xfrm flipH="1" rot="10800000">
            <a:off x="7572225" y="2342650"/>
            <a:ext cx="471300" cy="169200"/>
          </a:xfrm>
          <a:prstGeom prst="straightConnector1">
            <a:avLst/>
          </a:prstGeom>
          <a:noFill/>
          <a:ln cap="flat" cmpd="sng" w="9525">
            <a:solidFill>
              <a:srgbClr val="000000"/>
            </a:solidFill>
            <a:prstDash val="solid"/>
            <a:round/>
            <a:headEnd len="med" w="med" type="none"/>
            <a:tailEnd len="med" w="med" type="triangle"/>
          </a:ln>
        </p:spPr>
      </p:cxnSp>
      <p:cxnSp>
        <p:nvCxnSpPr>
          <p:cNvPr id="4631" name="Google Shape;4631;p428"/>
          <p:cNvCxnSpPr>
            <a:stCxn id="4598" idx="2"/>
            <a:endCxn id="4600" idx="6"/>
          </p:cNvCxnSpPr>
          <p:nvPr/>
        </p:nvCxnSpPr>
        <p:spPr>
          <a:xfrm>
            <a:off x="7754044" y="3561785"/>
            <a:ext cx="471300" cy="169200"/>
          </a:xfrm>
          <a:prstGeom prst="straightConnector1">
            <a:avLst/>
          </a:prstGeom>
          <a:noFill/>
          <a:ln cap="flat" cmpd="sng" w="9525">
            <a:solidFill>
              <a:srgbClr val="000000"/>
            </a:solidFill>
            <a:prstDash val="solid"/>
            <a:round/>
            <a:headEnd len="med" w="med" type="none"/>
            <a:tailEnd len="med" w="med" type="triangle"/>
          </a:ln>
        </p:spPr>
      </p:cxnSp>
      <p:cxnSp>
        <p:nvCxnSpPr>
          <p:cNvPr id="4632" name="Google Shape;4632;p428"/>
          <p:cNvCxnSpPr>
            <a:stCxn id="4599" idx="1"/>
            <a:endCxn id="4602" idx="6"/>
          </p:cNvCxnSpPr>
          <p:nvPr/>
        </p:nvCxnSpPr>
        <p:spPr>
          <a:xfrm>
            <a:off x="7648425" y="4416850"/>
            <a:ext cx="348300" cy="76200"/>
          </a:xfrm>
          <a:prstGeom prst="straightConnector1">
            <a:avLst/>
          </a:prstGeom>
          <a:noFill/>
          <a:ln cap="flat" cmpd="sng" w="9525">
            <a:solidFill>
              <a:srgbClr val="000000"/>
            </a:solidFill>
            <a:prstDash val="solid"/>
            <a:round/>
            <a:headEnd len="med" w="med" type="none"/>
            <a:tailEnd len="med" w="med" type="triangle"/>
          </a:ln>
        </p:spPr>
      </p:cxnSp>
      <p:cxnSp>
        <p:nvCxnSpPr>
          <p:cNvPr id="4633" name="Google Shape;4633;p428"/>
          <p:cNvCxnSpPr>
            <a:stCxn id="4599" idx="2"/>
            <a:endCxn id="4603" idx="7"/>
          </p:cNvCxnSpPr>
          <p:nvPr/>
        </p:nvCxnSpPr>
        <p:spPr>
          <a:xfrm>
            <a:off x="7601644" y="4552385"/>
            <a:ext cx="746700" cy="490800"/>
          </a:xfrm>
          <a:prstGeom prst="straightConnector1">
            <a:avLst/>
          </a:prstGeom>
          <a:noFill/>
          <a:ln cap="flat" cmpd="sng" w="9525">
            <a:solidFill>
              <a:srgbClr val="000000"/>
            </a:solidFill>
            <a:prstDash val="solid"/>
            <a:round/>
            <a:headEnd len="med" w="med" type="none"/>
            <a:tailEnd len="med" w="med" type="triangle"/>
          </a:ln>
        </p:spPr>
      </p:cxnSp>
      <p:cxnSp>
        <p:nvCxnSpPr>
          <p:cNvPr id="4634" name="Google Shape;4634;p428"/>
          <p:cNvCxnSpPr>
            <a:stCxn id="4594" idx="2"/>
            <a:endCxn id="4605" idx="7"/>
          </p:cNvCxnSpPr>
          <p:nvPr/>
        </p:nvCxnSpPr>
        <p:spPr>
          <a:xfrm>
            <a:off x="6611044" y="4704785"/>
            <a:ext cx="1356300" cy="948000"/>
          </a:xfrm>
          <a:prstGeom prst="straightConnector1">
            <a:avLst/>
          </a:prstGeom>
          <a:noFill/>
          <a:ln cap="flat" cmpd="sng" w="9525">
            <a:solidFill>
              <a:srgbClr val="000000"/>
            </a:solidFill>
            <a:prstDash val="solid"/>
            <a:round/>
            <a:headEnd len="med" w="med" type="none"/>
            <a:tailEnd len="med" w="med" type="triangle"/>
          </a:ln>
        </p:spPr>
      </p:cxnSp>
      <p:cxnSp>
        <p:nvCxnSpPr>
          <p:cNvPr id="4635" name="Google Shape;4635;p428"/>
          <p:cNvCxnSpPr>
            <a:stCxn id="4598" idx="1"/>
            <a:endCxn id="4601" idx="5"/>
          </p:cNvCxnSpPr>
          <p:nvPr/>
        </p:nvCxnSpPr>
        <p:spPr>
          <a:xfrm flipH="1" rot="10800000">
            <a:off x="7800825" y="3104650"/>
            <a:ext cx="471300" cy="321600"/>
          </a:xfrm>
          <a:prstGeom prst="straightConnector1">
            <a:avLst/>
          </a:prstGeom>
          <a:noFill/>
          <a:ln cap="flat" cmpd="sng" w="9525">
            <a:solidFill>
              <a:srgbClr val="000000"/>
            </a:solidFill>
            <a:prstDash val="solid"/>
            <a:round/>
            <a:headEnd len="med" w="med" type="none"/>
            <a:tailEnd len="med" w="med" type="triangle"/>
          </a:ln>
        </p:spPr>
      </p:cxnSp>
      <p:sp>
        <p:nvSpPr>
          <p:cNvPr id="4636" name="Google Shape;4636;p428"/>
          <p:cNvSpPr/>
          <p:nvPr/>
        </p:nvSpPr>
        <p:spPr>
          <a:xfrm>
            <a:off x="8869250" y="4273750"/>
            <a:ext cx="365700" cy="43860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28"/>
          <p:cNvSpPr/>
          <p:nvPr/>
        </p:nvSpPr>
        <p:spPr>
          <a:xfrm>
            <a:off x="9021650" y="3511750"/>
            <a:ext cx="365700" cy="43860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28"/>
          <p:cNvSpPr/>
          <p:nvPr/>
        </p:nvSpPr>
        <p:spPr>
          <a:xfrm>
            <a:off x="9326450" y="4959550"/>
            <a:ext cx="365700" cy="43860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28"/>
          <p:cNvSpPr/>
          <p:nvPr/>
        </p:nvSpPr>
        <p:spPr>
          <a:xfrm>
            <a:off x="8793050" y="5569150"/>
            <a:ext cx="365700" cy="43860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28"/>
          <p:cNvSpPr/>
          <p:nvPr/>
        </p:nvSpPr>
        <p:spPr>
          <a:xfrm>
            <a:off x="9402650" y="2749750"/>
            <a:ext cx="365700" cy="43860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28"/>
          <p:cNvSpPr/>
          <p:nvPr/>
        </p:nvSpPr>
        <p:spPr>
          <a:xfrm>
            <a:off x="8869250" y="1987750"/>
            <a:ext cx="365700" cy="438600"/>
          </a:xfrm>
          <a:prstGeom prst="flowChartMagneticDisk">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2" name="Google Shape;4642;p428"/>
          <p:cNvCxnSpPr>
            <a:stCxn id="4604" idx="1"/>
            <a:endCxn id="4641" idx="2"/>
          </p:cNvCxnSpPr>
          <p:nvPr/>
        </p:nvCxnSpPr>
        <p:spPr>
          <a:xfrm>
            <a:off x="8486625" y="2207050"/>
            <a:ext cx="382500" cy="0"/>
          </a:xfrm>
          <a:prstGeom prst="straightConnector1">
            <a:avLst/>
          </a:prstGeom>
          <a:noFill/>
          <a:ln cap="flat" cmpd="sng" w="9525">
            <a:solidFill>
              <a:srgbClr val="000000"/>
            </a:solidFill>
            <a:prstDash val="solid"/>
            <a:round/>
            <a:headEnd len="med" w="med" type="none"/>
            <a:tailEnd len="med" w="med" type="triangle"/>
          </a:ln>
        </p:spPr>
      </p:cxnSp>
      <p:cxnSp>
        <p:nvCxnSpPr>
          <p:cNvPr id="4643" name="Google Shape;4643;p428"/>
          <p:cNvCxnSpPr>
            <a:stCxn id="4601" idx="1"/>
            <a:endCxn id="4640" idx="2"/>
          </p:cNvCxnSpPr>
          <p:nvPr/>
        </p:nvCxnSpPr>
        <p:spPr>
          <a:xfrm>
            <a:off x="8715225" y="2969050"/>
            <a:ext cx="687300" cy="0"/>
          </a:xfrm>
          <a:prstGeom prst="straightConnector1">
            <a:avLst/>
          </a:prstGeom>
          <a:noFill/>
          <a:ln cap="flat" cmpd="sng" w="9525">
            <a:solidFill>
              <a:srgbClr val="000000"/>
            </a:solidFill>
            <a:prstDash val="solid"/>
            <a:round/>
            <a:headEnd len="med" w="med" type="none"/>
            <a:tailEnd len="med" w="med" type="triangle"/>
          </a:ln>
        </p:spPr>
      </p:cxnSp>
      <p:cxnSp>
        <p:nvCxnSpPr>
          <p:cNvPr id="4644" name="Google Shape;4644;p428"/>
          <p:cNvCxnSpPr>
            <a:stCxn id="4600" idx="1"/>
            <a:endCxn id="4637" idx="2"/>
          </p:cNvCxnSpPr>
          <p:nvPr/>
        </p:nvCxnSpPr>
        <p:spPr>
          <a:xfrm>
            <a:off x="8715225" y="3731050"/>
            <a:ext cx="306300" cy="0"/>
          </a:xfrm>
          <a:prstGeom prst="straightConnector1">
            <a:avLst/>
          </a:prstGeom>
          <a:noFill/>
          <a:ln cap="flat" cmpd="sng" w="9525">
            <a:solidFill>
              <a:srgbClr val="000000"/>
            </a:solidFill>
            <a:prstDash val="solid"/>
            <a:round/>
            <a:headEnd len="med" w="med" type="none"/>
            <a:tailEnd len="med" w="med" type="triangle"/>
          </a:ln>
        </p:spPr>
      </p:cxnSp>
      <p:cxnSp>
        <p:nvCxnSpPr>
          <p:cNvPr id="4645" name="Google Shape;4645;p428"/>
          <p:cNvCxnSpPr>
            <a:stCxn id="4602" idx="1"/>
            <a:endCxn id="4636" idx="2"/>
          </p:cNvCxnSpPr>
          <p:nvPr/>
        </p:nvCxnSpPr>
        <p:spPr>
          <a:xfrm>
            <a:off x="8486625" y="4493050"/>
            <a:ext cx="382500" cy="0"/>
          </a:xfrm>
          <a:prstGeom prst="straightConnector1">
            <a:avLst/>
          </a:prstGeom>
          <a:noFill/>
          <a:ln cap="flat" cmpd="sng" w="9525">
            <a:solidFill>
              <a:srgbClr val="000000"/>
            </a:solidFill>
            <a:prstDash val="solid"/>
            <a:round/>
            <a:headEnd len="med" w="med" type="none"/>
            <a:tailEnd len="med" w="med" type="triangle"/>
          </a:ln>
        </p:spPr>
      </p:cxnSp>
      <p:cxnSp>
        <p:nvCxnSpPr>
          <p:cNvPr id="4646" name="Google Shape;4646;p428"/>
          <p:cNvCxnSpPr>
            <a:stCxn id="4603" idx="1"/>
            <a:endCxn id="4638" idx="2"/>
          </p:cNvCxnSpPr>
          <p:nvPr/>
        </p:nvCxnSpPr>
        <p:spPr>
          <a:xfrm>
            <a:off x="8791425" y="5178850"/>
            <a:ext cx="534900" cy="0"/>
          </a:xfrm>
          <a:prstGeom prst="straightConnector1">
            <a:avLst/>
          </a:prstGeom>
          <a:noFill/>
          <a:ln cap="flat" cmpd="sng" w="9525">
            <a:solidFill>
              <a:srgbClr val="000000"/>
            </a:solidFill>
            <a:prstDash val="solid"/>
            <a:round/>
            <a:headEnd len="med" w="med" type="none"/>
            <a:tailEnd len="med" w="med" type="triangle"/>
          </a:ln>
        </p:spPr>
      </p:cxnSp>
      <p:cxnSp>
        <p:nvCxnSpPr>
          <p:cNvPr id="4647" name="Google Shape;4647;p428"/>
          <p:cNvCxnSpPr>
            <a:stCxn id="4605" idx="1"/>
            <a:endCxn id="4639" idx="2"/>
          </p:cNvCxnSpPr>
          <p:nvPr/>
        </p:nvCxnSpPr>
        <p:spPr>
          <a:xfrm>
            <a:off x="8410425" y="5788450"/>
            <a:ext cx="3825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1" name="Shape 4651"/>
        <p:cNvGrpSpPr/>
        <p:nvPr/>
      </p:nvGrpSpPr>
      <p:grpSpPr>
        <a:xfrm>
          <a:off x="0" y="0"/>
          <a:ext cx="0" cy="0"/>
          <a:chOff x="0" y="0"/>
          <a:chExt cx="0" cy="0"/>
        </a:xfrm>
      </p:grpSpPr>
      <p:sp>
        <p:nvSpPr>
          <p:cNvPr id="4652" name="Google Shape;4652;p4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4653" name="Google Shape;4653;p429"/>
          <p:cNvSpPr txBox="1"/>
          <p:nvPr>
            <p:ph type="title"/>
          </p:nvPr>
        </p:nvSpPr>
        <p:spPr>
          <a:xfrm>
            <a:off x="5674100" y="1632950"/>
            <a:ext cx="5600700" cy="3882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3400"/>
              <a:buFont typeface="Arial"/>
              <a:buNone/>
            </a:pPr>
            <a:r>
              <a:rPr lang="en">
                <a:latin typeface="Red Hat Display"/>
                <a:ea typeface="Red Hat Display"/>
                <a:cs typeface="Red Hat Display"/>
                <a:sym typeface="Red Hat Display"/>
              </a:rPr>
              <a:t>Why Kubernetes ?</a:t>
            </a:r>
            <a:endParaRPr>
              <a:latin typeface="Red Hat Display"/>
              <a:ea typeface="Red Hat Display"/>
              <a:cs typeface="Red Hat Display"/>
              <a:sym typeface="Red Hat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7" name="Shape 4657"/>
        <p:cNvGrpSpPr/>
        <p:nvPr/>
      </p:nvGrpSpPr>
      <p:grpSpPr>
        <a:xfrm>
          <a:off x="0" y="0"/>
          <a:ext cx="0" cy="0"/>
          <a:chOff x="0" y="0"/>
          <a:chExt cx="0" cy="0"/>
        </a:xfrm>
      </p:grpSpPr>
      <p:sp>
        <p:nvSpPr>
          <p:cNvPr id="4658" name="Google Shape;4658;p4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659" name="Google Shape;4659;p430"/>
          <p:cNvSpPr txBox="1"/>
          <p:nvPr>
            <p:ph idx="4294967295" type="body"/>
          </p:nvPr>
        </p:nvSpPr>
        <p:spPr>
          <a:xfrm>
            <a:off x="2063009" y="2122258"/>
            <a:ext cx="3562500" cy="324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Red Hat Text"/>
                <a:ea typeface="Red Hat Text"/>
                <a:cs typeface="Red Hat Text"/>
                <a:sym typeface="Red Hat Text"/>
              </a:rPr>
              <a:t>An open source orchestration system for managing containerized workloads across a cluster of nodes.</a:t>
            </a:r>
            <a:endParaRPr>
              <a:latin typeface="Red Hat Text"/>
              <a:ea typeface="Red Hat Text"/>
              <a:cs typeface="Red Hat Text"/>
              <a:sym typeface="Red Hat Text"/>
            </a:endParaRPr>
          </a:p>
        </p:txBody>
      </p:sp>
      <p:sp>
        <p:nvSpPr>
          <p:cNvPr id="4660" name="Google Shape;4660;p430"/>
          <p:cNvSpPr txBox="1"/>
          <p:nvPr>
            <p:ph type="title"/>
          </p:nvPr>
        </p:nvSpPr>
        <p:spPr>
          <a:xfrm>
            <a:off x="2063008" y="1311158"/>
            <a:ext cx="6402000" cy="5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solidFill>
                  <a:schemeClr val="dk1"/>
                </a:solidFill>
                <a:latin typeface="Red Hat Display"/>
                <a:ea typeface="Red Hat Display"/>
                <a:cs typeface="Red Hat Display"/>
                <a:sym typeface="Red Hat Display"/>
              </a:rPr>
              <a:t>What is Kubernetes?</a:t>
            </a:r>
            <a:endParaRPr sz="3400">
              <a:solidFill>
                <a:schemeClr val="dk1"/>
              </a:solidFill>
              <a:latin typeface="Red Hat Display"/>
              <a:ea typeface="Red Hat Display"/>
              <a:cs typeface="Red Hat Display"/>
              <a:sym typeface="Red Hat Display"/>
            </a:endParaRPr>
          </a:p>
        </p:txBody>
      </p:sp>
      <p:sp>
        <p:nvSpPr>
          <p:cNvPr id="4661" name="Google Shape;4661;p430"/>
          <p:cNvSpPr/>
          <p:nvPr/>
        </p:nvSpPr>
        <p:spPr>
          <a:xfrm>
            <a:off x="6761508" y="1763425"/>
            <a:ext cx="3367500" cy="3367500"/>
          </a:xfrm>
          <a:prstGeom prst="ellips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662" name="Google Shape;4662;p430"/>
          <p:cNvPicPr preferRelativeResize="0"/>
          <p:nvPr/>
        </p:nvPicPr>
        <p:blipFill>
          <a:blip r:embed="rId3">
            <a:alphaModFix/>
          </a:blip>
          <a:stretch>
            <a:fillRect/>
          </a:stretch>
        </p:blipFill>
        <p:spPr>
          <a:xfrm>
            <a:off x="7186804" y="2190522"/>
            <a:ext cx="2573254" cy="244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